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2" r:id="rId3"/>
  </p:sldMasterIdLst>
  <p:notesMasterIdLst>
    <p:notesMasterId r:id="rId116"/>
  </p:notesMasterIdLst>
  <p:sldIdLst>
    <p:sldId id="257" r:id="rId4"/>
    <p:sldId id="2653" r:id="rId5"/>
    <p:sldId id="2654" r:id="rId6"/>
    <p:sldId id="2655" r:id="rId7"/>
    <p:sldId id="2439" r:id="rId8"/>
    <p:sldId id="2440" r:id="rId9"/>
    <p:sldId id="2441" r:id="rId10"/>
    <p:sldId id="2442" r:id="rId11"/>
    <p:sldId id="2443" r:id="rId12"/>
    <p:sldId id="2444" r:id="rId13"/>
    <p:sldId id="2445" r:id="rId14"/>
    <p:sldId id="2652" r:id="rId15"/>
    <p:sldId id="2447" r:id="rId16"/>
    <p:sldId id="2448" r:id="rId17"/>
    <p:sldId id="2449" r:id="rId18"/>
    <p:sldId id="2450" r:id="rId19"/>
    <p:sldId id="2451" r:id="rId20"/>
    <p:sldId id="2452" r:id="rId21"/>
    <p:sldId id="2453" r:id="rId22"/>
    <p:sldId id="2454" r:id="rId23"/>
    <p:sldId id="2455" r:id="rId24"/>
    <p:sldId id="2457" r:id="rId25"/>
    <p:sldId id="2458" r:id="rId26"/>
    <p:sldId id="2459" r:id="rId27"/>
    <p:sldId id="2460" r:id="rId28"/>
    <p:sldId id="2461" r:id="rId29"/>
    <p:sldId id="2462" r:id="rId30"/>
    <p:sldId id="2463" r:id="rId31"/>
    <p:sldId id="2464" r:id="rId32"/>
    <p:sldId id="2465" r:id="rId33"/>
    <p:sldId id="2466" r:id="rId34"/>
    <p:sldId id="2467" r:id="rId35"/>
    <p:sldId id="2468" r:id="rId36"/>
    <p:sldId id="2469" r:id="rId37"/>
    <p:sldId id="2470" r:id="rId38"/>
    <p:sldId id="2471" r:id="rId39"/>
    <p:sldId id="2472" r:id="rId40"/>
    <p:sldId id="1523" r:id="rId41"/>
    <p:sldId id="1650" r:id="rId42"/>
    <p:sldId id="2495" r:id="rId43"/>
    <p:sldId id="2496" r:id="rId44"/>
    <p:sldId id="2497" r:id="rId45"/>
    <p:sldId id="2498" r:id="rId46"/>
    <p:sldId id="2499" r:id="rId47"/>
    <p:sldId id="2500" r:id="rId48"/>
    <p:sldId id="2502" r:id="rId49"/>
    <p:sldId id="2575" r:id="rId50"/>
    <p:sldId id="1528" r:id="rId51"/>
    <p:sldId id="1547" r:id="rId52"/>
    <p:sldId id="1661" r:id="rId53"/>
    <p:sldId id="2446" r:id="rId54"/>
    <p:sldId id="2381" r:id="rId55"/>
    <p:sldId id="2378" r:id="rId56"/>
    <p:sldId id="2382" r:id="rId57"/>
    <p:sldId id="2326" r:id="rId58"/>
    <p:sldId id="2576" r:id="rId59"/>
    <p:sldId id="2580" r:id="rId60"/>
    <p:sldId id="2577" r:id="rId61"/>
    <p:sldId id="2581" r:id="rId62"/>
    <p:sldId id="2582" r:id="rId63"/>
    <p:sldId id="2583" r:id="rId64"/>
    <p:sldId id="2435" r:id="rId65"/>
    <p:sldId id="2584" r:id="rId66"/>
    <p:sldId id="2586" r:id="rId67"/>
    <p:sldId id="2587" r:id="rId68"/>
    <p:sldId id="2589" r:id="rId69"/>
    <p:sldId id="2591" r:id="rId70"/>
    <p:sldId id="2592" r:id="rId71"/>
    <p:sldId id="2593" r:id="rId72"/>
    <p:sldId id="2590" r:id="rId73"/>
    <p:sldId id="2594" r:id="rId74"/>
    <p:sldId id="2595" r:id="rId75"/>
    <p:sldId id="2596" r:id="rId76"/>
    <p:sldId id="2597" r:id="rId77"/>
    <p:sldId id="2598" r:id="rId78"/>
    <p:sldId id="2599" r:id="rId79"/>
    <p:sldId id="2600" r:id="rId80"/>
    <p:sldId id="2601" r:id="rId81"/>
    <p:sldId id="2602" r:id="rId82"/>
    <p:sldId id="2603" r:id="rId83"/>
    <p:sldId id="2604" r:id="rId84"/>
    <p:sldId id="2605" r:id="rId85"/>
    <p:sldId id="2606" r:id="rId86"/>
    <p:sldId id="2607" r:id="rId87"/>
    <p:sldId id="2608" r:id="rId88"/>
    <p:sldId id="2616" r:id="rId89"/>
    <p:sldId id="2622" r:id="rId90"/>
    <p:sldId id="2623" r:id="rId91"/>
    <p:sldId id="2624" r:id="rId92"/>
    <p:sldId id="2625" r:id="rId93"/>
    <p:sldId id="2626" r:id="rId94"/>
    <p:sldId id="2627" r:id="rId95"/>
    <p:sldId id="2628" r:id="rId96"/>
    <p:sldId id="2629" r:id="rId97"/>
    <p:sldId id="2630" r:id="rId98"/>
    <p:sldId id="2617" r:id="rId99"/>
    <p:sldId id="2618" r:id="rId100"/>
    <p:sldId id="2619" r:id="rId101"/>
    <p:sldId id="2620" r:id="rId102"/>
    <p:sldId id="2621" r:id="rId103"/>
    <p:sldId id="331" r:id="rId104"/>
    <p:sldId id="332" r:id="rId105"/>
    <p:sldId id="333" r:id="rId106"/>
    <p:sldId id="334" r:id="rId107"/>
    <p:sldId id="335" r:id="rId108"/>
    <p:sldId id="336" r:id="rId109"/>
    <p:sldId id="338" r:id="rId110"/>
    <p:sldId id="339" r:id="rId111"/>
    <p:sldId id="558" r:id="rId112"/>
    <p:sldId id="560" r:id="rId113"/>
    <p:sldId id="559" r:id="rId114"/>
    <p:sldId id="562" r:id="rId11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5918" autoAdjust="0"/>
  </p:normalViewPr>
  <p:slideViewPr>
    <p:cSldViewPr snapToGrid="0">
      <p:cViewPr varScale="1">
        <p:scale>
          <a:sx n="64" d="100"/>
          <a:sy n="64" d="100"/>
        </p:scale>
        <p:origin x="130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presProps" Target="presProps.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slide" Target="slides/slide107.xml"/><Relationship Id="rId115" Type="http://schemas.openxmlformats.org/officeDocument/2006/relationships/slide" Target="slides/slide112.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71AFFF-25D5-4BD5-BAE1-55BC4DFA5D74}" type="datetimeFigureOut">
              <a:rPr lang="es-MX" smtClean="0"/>
              <a:t>11/09/2025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B67D88-05A8-4705-97E7-EA38B67050AD}" type="slidenum">
              <a:rPr lang="es-MX" smtClean="0"/>
              <a:t>‹Nº›</a:t>
            </a:fld>
            <a:endParaRPr lang="es-MX"/>
          </a:p>
        </p:txBody>
      </p:sp>
    </p:spTree>
    <p:extLst>
      <p:ext uri="{BB962C8B-B14F-4D97-AF65-F5344CB8AC3E}">
        <p14:creationId xmlns:p14="http://schemas.microsoft.com/office/powerpoint/2010/main" val="3350518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6B79C6-EF8B-4CF1-BCFC-1AA03A39CD7F}" type="slidenum">
              <a:rPr kumimoji="0" lang="es-MX"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s-MX"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99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6B79C6-EF8B-4CF1-BCFC-1AA03A39CD7F}" type="slidenum">
              <a:rPr kumimoji="0" lang="es-MX"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s-MX"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9016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6B79C6-EF8B-4CF1-BCFC-1AA03A39CD7F}" type="slidenum">
              <a:rPr kumimoji="0" lang="es-MX"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s-MX"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2239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6B79C6-EF8B-4CF1-BCFC-1AA03A39CD7F}" type="slidenum">
              <a:rPr kumimoji="0" lang="es-MX"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s-MX"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0592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6B79C6-EF8B-4CF1-BCFC-1AA03A39CD7F}" type="slidenum">
              <a:rPr kumimoji="0" lang="es-MX"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s-MX"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091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6B79C6-EF8B-4CF1-BCFC-1AA03A39CD7F}" type="slidenum">
              <a:rPr kumimoji="0" lang="es-MX"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s-MX"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4085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6B79C6-EF8B-4CF1-BCFC-1AA03A39CD7F}" type="slidenum">
              <a:rPr kumimoji="0" lang="es-MX"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s-MX"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6358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Marcador de imagen de diapositiva">
            <a:extLst>
              <a:ext uri="{FF2B5EF4-FFF2-40B4-BE49-F238E27FC236}">
                <a16:creationId xmlns:a16="http://schemas.microsoft.com/office/drawing/2014/main" id="{84F3B279-13E3-4FB2-8AFC-00F2E6D889D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2 Marcador de notas">
            <a:extLst>
              <a:ext uri="{FF2B5EF4-FFF2-40B4-BE49-F238E27FC236}">
                <a16:creationId xmlns:a16="http://schemas.microsoft.com/office/drawing/2014/main" id="{7DF781D2-A549-44F0-B551-EE0722BF70B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419" altLang="es-419"/>
          </a:p>
        </p:txBody>
      </p:sp>
      <p:sp>
        <p:nvSpPr>
          <p:cNvPr id="64516" name="3 Marcador de número de diapositiva">
            <a:extLst>
              <a:ext uri="{FF2B5EF4-FFF2-40B4-BE49-F238E27FC236}">
                <a16:creationId xmlns:a16="http://schemas.microsoft.com/office/drawing/2014/main" id="{E5B13DDD-A9F6-45FE-BCE6-09C0618405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F9D589-16A1-445D-A17B-E26EAECDFC42}" type="slidenum">
              <a:rPr kumimoji="0" lang="es-MX" altLang="es-419"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s-MX" altLang="es-419"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35922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6B79C6-EF8B-4CF1-BCFC-1AA03A39CD7F}" type="slidenum">
              <a:rPr kumimoji="0" lang="es-MX"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s-MX"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4065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6B79C6-EF8B-4CF1-BCFC-1AA03A39CD7F}" type="slidenum">
              <a:rPr kumimoji="0" lang="es-MX"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s-MX"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4345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6B79C6-EF8B-4CF1-BCFC-1AA03A39CD7F}" type="slidenum">
              <a:rPr kumimoji="0" lang="es-MX"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s-MX"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4410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6B79C6-EF8B-4CF1-BCFC-1AA03A39CD7F}" type="slidenum">
              <a:rPr kumimoji="0" lang="es-MX"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s-MX"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6686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6B79C6-EF8B-4CF1-BCFC-1AA03A39CD7F}" type="slidenum">
              <a:rPr kumimoji="0" lang="es-MX"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s-MX"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9452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6B79C6-EF8B-4CF1-BCFC-1AA03A39CD7F}" type="slidenum">
              <a:rPr kumimoji="0" lang="es-MX"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s-MX"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9328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6B79C6-EF8B-4CF1-BCFC-1AA03A39CD7F}" type="slidenum">
              <a:rPr kumimoji="0" lang="es-MX"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s-MX"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7405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6B79C6-EF8B-4CF1-BCFC-1AA03A39CD7F}" type="slidenum">
              <a:rPr kumimoji="0" lang="es-MX"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s-MX"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1451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D4E623-E192-5217-06D2-AC7C19021E2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67515190-E3FE-046E-BFF1-20379CF915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31FCA5F4-071E-57F2-9F3D-AACBABD53505}"/>
              </a:ext>
            </a:extLst>
          </p:cNvPr>
          <p:cNvSpPr>
            <a:spLocks noGrp="1"/>
          </p:cNvSpPr>
          <p:nvPr>
            <p:ph type="dt" sz="half" idx="10"/>
          </p:nvPr>
        </p:nvSpPr>
        <p:spPr/>
        <p:txBody>
          <a:bodyPr/>
          <a:lstStyle/>
          <a:p>
            <a:fld id="{1D8BD707-D9CF-40AE-B4C6-C98DA3205C09}" type="datetimeFigureOut">
              <a:rPr lang="en-US" smtClean="0"/>
              <a:t>9/11/2025</a:t>
            </a:fld>
            <a:endParaRPr lang="en-US"/>
          </a:p>
        </p:txBody>
      </p:sp>
      <p:sp>
        <p:nvSpPr>
          <p:cNvPr id="5" name="Marcador de pie de página 4">
            <a:extLst>
              <a:ext uri="{FF2B5EF4-FFF2-40B4-BE49-F238E27FC236}">
                <a16:creationId xmlns:a16="http://schemas.microsoft.com/office/drawing/2014/main" id="{DFD86B60-03FB-E8E0-CE54-AA3A69FA94F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93F864D-5A1D-912B-F4B4-D9BC15CF1070}"/>
              </a:ext>
            </a:extLst>
          </p:cNvPr>
          <p:cNvSpPr>
            <a:spLocks noGrp="1"/>
          </p:cNvSpPr>
          <p:nvPr>
            <p:ph type="sldNum" sz="quarter" idx="12"/>
          </p:nvPr>
        </p:nvSpPr>
        <p:spPr/>
        <p:txBody>
          <a:bodyPr/>
          <a:lstStyle/>
          <a:p>
            <a:fld id="{B6F15528-21DE-4FAA-801E-634DDDAF4B2B}" type="slidenum">
              <a:rPr lang="es-MX" smtClean="0"/>
              <a:t>‹Nº›</a:t>
            </a:fld>
            <a:endParaRPr lang="es-MX"/>
          </a:p>
        </p:txBody>
      </p:sp>
    </p:spTree>
    <p:extLst>
      <p:ext uri="{BB962C8B-B14F-4D97-AF65-F5344CB8AC3E}">
        <p14:creationId xmlns:p14="http://schemas.microsoft.com/office/powerpoint/2010/main" val="2860556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939916-64C2-8EEE-4983-8A541CB4020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080717E5-4718-01FC-094B-0AAC7B7AFC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6164C4F-31D9-9A63-66F4-8250E9EF559E}"/>
              </a:ext>
            </a:extLst>
          </p:cNvPr>
          <p:cNvSpPr>
            <a:spLocks noGrp="1"/>
          </p:cNvSpPr>
          <p:nvPr>
            <p:ph type="dt" sz="half" idx="10"/>
          </p:nvPr>
        </p:nvSpPr>
        <p:spPr/>
        <p:txBody>
          <a:bodyPr/>
          <a:lstStyle/>
          <a:p>
            <a:fld id="{1D8BD707-D9CF-40AE-B4C6-C98DA3205C09}" type="datetimeFigureOut">
              <a:rPr lang="en-US" smtClean="0"/>
              <a:t>9/11/2025</a:t>
            </a:fld>
            <a:endParaRPr lang="en-US"/>
          </a:p>
        </p:txBody>
      </p:sp>
      <p:sp>
        <p:nvSpPr>
          <p:cNvPr id="5" name="Marcador de pie de página 4">
            <a:extLst>
              <a:ext uri="{FF2B5EF4-FFF2-40B4-BE49-F238E27FC236}">
                <a16:creationId xmlns:a16="http://schemas.microsoft.com/office/drawing/2014/main" id="{F5AB0B35-402C-5EA7-04D5-78EB3EA85A4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41FE70C-8895-0A0B-94B6-FD36B7AC09E9}"/>
              </a:ext>
            </a:extLst>
          </p:cNvPr>
          <p:cNvSpPr>
            <a:spLocks noGrp="1"/>
          </p:cNvSpPr>
          <p:nvPr>
            <p:ph type="sldNum" sz="quarter" idx="12"/>
          </p:nvPr>
        </p:nvSpPr>
        <p:spPr/>
        <p:txBody>
          <a:bodyPr/>
          <a:lstStyle/>
          <a:p>
            <a:fld id="{B6F15528-21DE-4FAA-801E-634DDDAF4B2B}" type="slidenum">
              <a:rPr lang="es-MX" smtClean="0"/>
              <a:t>‹Nº›</a:t>
            </a:fld>
            <a:endParaRPr lang="es-MX"/>
          </a:p>
        </p:txBody>
      </p:sp>
    </p:spTree>
    <p:extLst>
      <p:ext uri="{BB962C8B-B14F-4D97-AF65-F5344CB8AC3E}">
        <p14:creationId xmlns:p14="http://schemas.microsoft.com/office/powerpoint/2010/main" val="2210965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D29E16D-98AE-4D94-83EF-51CC6DD4136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3CD8C8B0-A1B7-99A7-1696-63D0DBDFE3F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91398C7F-C3E0-B9DE-C845-FD2B838D49E9}"/>
              </a:ext>
            </a:extLst>
          </p:cNvPr>
          <p:cNvSpPr>
            <a:spLocks noGrp="1"/>
          </p:cNvSpPr>
          <p:nvPr>
            <p:ph type="dt" sz="half" idx="10"/>
          </p:nvPr>
        </p:nvSpPr>
        <p:spPr/>
        <p:txBody>
          <a:bodyPr/>
          <a:lstStyle/>
          <a:p>
            <a:fld id="{1D8BD707-D9CF-40AE-B4C6-C98DA3205C09}" type="datetimeFigureOut">
              <a:rPr lang="en-US" smtClean="0"/>
              <a:t>9/11/2025</a:t>
            </a:fld>
            <a:endParaRPr lang="en-US"/>
          </a:p>
        </p:txBody>
      </p:sp>
      <p:sp>
        <p:nvSpPr>
          <p:cNvPr id="5" name="Marcador de pie de página 4">
            <a:extLst>
              <a:ext uri="{FF2B5EF4-FFF2-40B4-BE49-F238E27FC236}">
                <a16:creationId xmlns:a16="http://schemas.microsoft.com/office/drawing/2014/main" id="{F37ECE23-AA08-7F5D-5586-E84195320E0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B0A5695-C888-6FFB-91D5-2D018FBE605B}"/>
              </a:ext>
            </a:extLst>
          </p:cNvPr>
          <p:cNvSpPr>
            <a:spLocks noGrp="1"/>
          </p:cNvSpPr>
          <p:nvPr>
            <p:ph type="sldNum" sz="quarter" idx="12"/>
          </p:nvPr>
        </p:nvSpPr>
        <p:spPr/>
        <p:txBody>
          <a:bodyPr/>
          <a:lstStyle/>
          <a:p>
            <a:fld id="{B6F15528-21DE-4FAA-801E-634DDDAF4B2B}" type="slidenum">
              <a:rPr lang="es-MX" smtClean="0"/>
              <a:t>‹Nº›</a:t>
            </a:fld>
            <a:endParaRPr lang="es-MX"/>
          </a:p>
        </p:txBody>
      </p:sp>
    </p:spTree>
    <p:extLst>
      <p:ext uri="{BB962C8B-B14F-4D97-AF65-F5344CB8AC3E}">
        <p14:creationId xmlns:p14="http://schemas.microsoft.com/office/powerpoint/2010/main" val="2023384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FF0000"/>
                </a:solidFill>
                <a:latin typeface="Carlito"/>
                <a:cs typeface="Carlit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9/11/2025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1925865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9/11/2025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726768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FF0000"/>
                </a:solidFill>
                <a:latin typeface="Carlito"/>
                <a:cs typeface="Carlito"/>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9/11/2025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13859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652608" y="540511"/>
            <a:ext cx="6886785" cy="553998"/>
          </a:xfrm>
          <a:prstGeom prst="rect">
            <a:avLst/>
          </a:prstGeom>
        </p:spPr>
        <p:txBody>
          <a:bodyPr wrap="square" lIns="0" tIns="0" rIns="0" bIns="0">
            <a:spAutoFit/>
          </a:bodyPr>
          <a:lstStyle>
            <a:lvl1pPr>
              <a:defRPr sz="3600" b="0" i="0">
                <a:solidFill>
                  <a:srgbClr val="0C0C0C"/>
                </a:solidFill>
                <a:latin typeface="Carlito"/>
                <a:cs typeface="Carlito"/>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9/11/2025</a:t>
            </a:fld>
            <a:endParaRPr lang="en-US"/>
          </a:p>
        </p:txBody>
      </p:sp>
      <p:sp>
        <p:nvSpPr>
          <p:cNvPr id="6" name="Holder 6"/>
          <p:cNvSpPr>
            <a:spLocks noGrp="1"/>
          </p:cNvSpPr>
          <p:nvPr>
            <p:ph type="sldNum" sz="quarter" idx="7"/>
          </p:nvPr>
        </p:nvSpPr>
        <p:spPr/>
        <p:txBody>
          <a:bodyPr lIns="0" tIns="0" rIns="0" bIns="0"/>
          <a:lstStyle>
            <a:lvl1pPr>
              <a:defRPr sz="1600" b="0" i="0">
                <a:solidFill>
                  <a:schemeClr val="bg1"/>
                </a:solidFill>
                <a:latin typeface="Carlito"/>
                <a:cs typeface="Carlito"/>
              </a:defRPr>
            </a:lvl1pPr>
          </a:lstStyle>
          <a:p>
            <a:pPr marL="38100">
              <a:lnSpc>
                <a:spcPts val="1614"/>
              </a:lnSpc>
            </a:pPr>
            <a:fld id="{81D60167-4931-47E6-BA6A-407CBD079E47}" type="slidenum">
              <a:rPr lang="es-MX" spc="-5" smtClean="0"/>
              <a:pPr marL="38100">
                <a:lnSpc>
                  <a:spcPts val="1614"/>
                </a:lnSpc>
              </a:pPr>
              <a:t>‹Nº›</a:t>
            </a:fld>
            <a:endParaRPr lang="es-MX" spc="-5" dirty="0"/>
          </a:p>
        </p:txBody>
      </p:sp>
    </p:spTree>
    <p:extLst>
      <p:ext uri="{BB962C8B-B14F-4D97-AF65-F5344CB8AC3E}">
        <p14:creationId xmlns:p14="http://schemas.microsoft.com/office/powerpoint/2010/main" val="608779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0C0C0C"/>
                </a:solidFill>
                <a:latin typeface="Carlito"/>
                <a:cs typeface="Carlito"/>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9/11/2025</a:t>
            </a:fld>
            <a:endParaRPr lang="en-US"/>
          </a:p>
        </p:txBody>
      </p:sp>
      <p:sp>
        <p:nvSpPr>
          <p:cNvPr id="6" name="Holder 6"/>
          <p:cNvSpPr>
            <a:spLocks noGrp="1"/>
          </p:cNvSpPr>
          <p:nvPr>
            <p:ph type="sldNum" sz="quarter" idx="7"/>
          </p:nvPr>
        </p:nvSpPr>
        <p:spPr/>
        <p:txBody>
          <a:bodyPr lIns="0" tIns="0" rIns="0" bIns="0"/>
          <a:lstStyle>
            <a:lvl1pPr>
              <a:defRPr sz="1600" b="0" i="0">
                <a:solidFill>
                  <a:schemeClr val="bg1"/>
                </a:solidFill>
                <a:latin typeface="Carlito"/>
                <a:cs typeface="Carlito"/>
              </a:defRPr>
            </a:lvl1pPr>
          </a:lstStyle>
          <a:p>
            <a:pPr marL="38100">
              <a:lnSpc>
                <a:spcPts val="1614"/>
              </a:lnSpc>
            </a:pPr>
            <a:fld id="{81D60167-4931-47E6-BA6A-407CBD079E47}" type="slidenum">
              <a:rPr lang="es-MX" spc="-5" smtClean="0"/>
              <a:pPr marL="38100">
                <a:lnSpc>
                  <a:spcPts val="1614"/>
                </a:lnSpc>
              </a:pPr>
              <a:t>‹Nº›</a:t>
            </a:fld>
            <a:endParaRPr lang="es-MX" spc="-5" dirty="0"/>
          </a:p>
        </p:txBody>
      </p:sp>
    </p:spTree>
    <p:extLst>
      <p:ext uri="{BB962C8B-B14F-4D97-AF65-F5344CB8AC3E}">
        <p14:creationId xmlns:p14="http://schemas.microsoft.com/office/powerpoint/2010/main" val="150300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0C0C0C"/>
                </a:solidFill>
                <a:latin typeface="Carlito"/>
                <a:cs typeface="Carlito"/>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9/11/2025</a:t>
            </a:fld>
            <a:endParaRPr lang="en-US"/>
          </a:p>
        </p:txBody>
      </p:sp>
      <p:sp>
        <p:nvSpPr>
          <p:cNvPr id="7" name="Holder 7"/>
          <p:cNvSpPr>
            <a:spLocks noGrp="1"/>
          </p:cNvSpPr>
          <p:nvPr>
            <p:ph type="sldNum" sz="quarter" idx="7"/>
          </p:nvPr>
        </p:nvSpPr>
        <p:spPr/>
        <p:txBody>
          <a:bodyPr lIns="0" tIns="0" rIns="0" bIns="0"/>
          <a:lstStyle>
            <a:lvl1pPr>
              <a:defRPr sz="1600" b="0" i="0">
                <a:solidFill>
                  <a:schemeClr val="bg1"/>
                </a:solidFill>
                <a:latin typeface="Carlito"/>
                <a:cs typeface="Carlito"/>
              </a:defRPr>
            </a:lvl1pPr>
          </a:lstStyle>
          <a:p>
            <a:pPr marL="38100">
              <a:lnSpc>
                <a:spcPts val="1614"/>
              </a:lnSpc>
            </a:pPr>
            <a:fld id="{81D60167-4931-47E6-BA6A-407CBD079E47}" type="slidenum">
              <a:rPr lang="es-MX" spc="-5" smtClean="0"/>
              <a:pPr marL="38100">
                <a:lnSpc>
                  <a:spcPts val="1614"/>
                </a:lnSpc>
              </a:pPr>
              <a:t>‹Nº›</a:t>
            </a:fld>
            <a:endParaRPr lang="es-MX" spc="-5" dirty="0"/>
          </a:p>
        </p:txBody>
      </p:sp>
    </p:spTree>
    <p:extLst>
      <p:ext uri="{BB962C8B-B14F-4D97-AF65-F5344CB8AC3E}">
        <p14:creationId xmlns:p14="http://schemas.microsoft.com/office/powerpoint/2010/main" val="35648685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0C0C0C"/>
                </a:solidFill>
                <a:latin typeface="Carlito"/>
                <a:cs typeface="Carlit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9/11/2025</a:t>
            </a:fld>
            <a:endParaRPr lang="en-US"/>
          </a:p>
        </p:txBody>
      </p:sp>
      <p:sp>
        <p:nvSpPr>
          <p:cNvPr id="5" name="Holder 5"/>
          <p:cNvSpPr>
            <a:spLocks noGrp="1"/>
          </p:cNvSpPr>
          <p:nvPr>
            <p:ph type="sldNum" sz="quarter" idx="7"/>
          </p:nvPr>
        </p:nvSpPr>
        <p:spPr/>
        <p:txBody>
          <a:bodyPr lIns="0" tIns="0" rIns="0" bIns="0"/>
          <a:lstStyle>
            <a:lvl1pPr>
              <a:defRPr sz="1600" b="0" i="0">
                <a:solidFill>
                  <a:schemeClr val="bg1"/>
                </a:solidFill>
                <a:latin typeface="Carlito"/>
                <a:cs typeface="Carlito"/>
              </a:defRPr>
            </a:lvl1pPr>
          </a:lstStyle>
          <a:p>
            <a:pPr marL="38100">
              <a:lnSpc>
                <a:spcPts val="1614"/>
              </a:lnSpc>
            </a:pPr>
            <a:fld id="{81D60167-4931-47E6-BA6A-407CBD079E47}" type="slidenum">
              <a:rPr lang="es-MX" spc="-5" smtClean="0"/>
              <a:pPr marL="38100">
                <a:lnSpc>
                  <a:spcPts val="1614"/>
                </a:lnSpc>
              </a:pPr>
              <a:t>‹Nº›</a:t>
            </a:fld>
            <a:endParaRPr lang="es-MX" spc="-5" dirty="0"/>
          </a:p>
        </p:txBody>
      </p:sp>
    </p:spTree>
    <p:extLst>
      <p:ext uri="{BB962C8B-B14F-4D97-AF65-F5344CB8AC3E}">
        <p14:creationId xmlns:p14="http://schemas.microsoft.com/office/powerpoint/2010/main" val="34589660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9/11/2025</a:t>
            </a:fld>
            <a:endParaRPr lang="en-US"/>
          </a:p>
        </p:txBody>
      </p:sp>
      <p:sp>
        <p:nvSpPr>
          <p:cNvPr id="4" name="Holder 4"/>
          <p:cNvSpPr>
            <a:spLocks noGrp="1"/>
          </p:cNvSpPr>
          <p:nvPr>
            <p:ph type="sldNum" sz="quarter" idx="7"/>
          </p:nvPr>
        </p:nvSpPr>
        <p:spPr/>
        <p:txBody>
          <a:bodyPr lIns="0" tIns="0" rIns="0" bIns="0"/>
          <a:lstStyle>
            <a:lvl1pPr>
              <a:defRPr sz="1600" b="0" i="0">
                <a:solidFill>
                  <a:schemeClr val="bg1"/>
                </a:solidFill>
                <a:latin typeface="Carlito"/>
                <a:cs typeface="Carlito"/>
              </a:defRPr>
            </a:lvl1pPr>
          </a:lstStyle>
          <a:p>
            <a:pPr marL="38100">
              <a:lnSpc>
                <a:spcPts val="1614"/>
              </a:lnSpc>
            </a:pPr>
            <a:fld id="{81D60167-4931-47E6-BA6A-407CBD079E47}" type="slidenum">
              <a:rPr lang="es-MX" spc="-5" smtClean="0"/>
              <a:pPr marL="38100">
                <a:lnSpc>
                  <a:spcPts val="1614"/>
                </a:lnSpc>
              </a:pPr>
              <a:t>‹Nº›</a:t>
            </a:fld>
            <a:endParaRPr lang="es-MX" spc="-5" dirty="0"/>
          </a:p>
        </p:txBody>
      </p:sp>
    </p:spTree>
    <p:extLst>
      <p:ext uri="{BB962C8B-B14F-4D97-AF65-F5344CB8AC3E}">
        <p14:creationId xmlns:p14="http://schemas.microsoft.com/office/powerpoint/2010/main" val="2170165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7A273A-1659-8BF1-81EF-75DABD6D00D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247E837B-52C4-DC69-40B0-57BA05F0790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325832C0-1498-97B0-F72B-3E0A1310F80E}"/>
              </a:ext>
            </a:extLst>
          </p:cNvPr>
          <p:cNvSpPr>
            <a:spLocks noGrp="1"/>
          </p:cNvSpPr>
          <p:nvPr>
            <p:ph type="dt" sz="half" idx="10"/>
          </p:nvPr>
        </p:nvSpPr>
        <p:spPr/>
        <p:txBody>
          <a:bodyPr/>
          <a:lstStyle/>
          <a:p>
            <a:fld id="{1D8BD707-D9CF-40AE-B4C6-C98DA3205C09}" type="datetimeFigureOut">
              <a:rPr lang="en-US" smtClean="0"/>
              <a:t>9/11/2025</a:t>
            </a:fld>
            <a:endParaRPr lang="en-US"/>
          </a:p>
        </p:txBody>
      </p:sp>
      <p:sp>
        <p:nvSpPr>
          <p:cNvPr id="5" name="Marcador de pie de página 4">
            <a:extLst>
              <a:ext uri="{FF2B5EF4-FFF2-40B4-BE49-F238E27FC236}">
                <a16:creationId xmlns:a16="http://schemas.microsoft.com/office/drawing/2014/main" id="{25693CB5-5F9A-7E21-C2D7-B3D73D5A9FE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2B1A416-FE85-22D5-665C-3FF02266A679}"/>
              </a:ext>
            </a:extLst>
          </p:cNvPr>
          <p:cNvSpPr>
            <a:spLocks noGrp="1"/>
          </p:cNvSpPr>
          <p:nvPr>
            <p:ph type="sldNum" sz="quarter" idx="12"/>
          </p:nvPr>
        </p:nvSpPr>
        <p:spPr/>
        <p:txBody>
          <a:bodyPr/>
          <a:lstStyle/>
          <a:p>
            <a:fld id="{B6F15528-21DE-4FAA-801E-634DDDAF4B2B}" type="slidenum">
              <a:rPr lang="es-MX" smtClean="0"/>
              <a:t>‹Nº›</a:t>
            </a:fld>
            <a:endParaRPr lang="es-MX"/>
          </a:p>
        </p:txBody>
      </p:sp>
    </p:spTree>
    <p:extLst>
      <p:ext uri="{BB962C8B-B14F-4D97-AF65-F5344CB8AC3E}">
        <p14:creationId xmlns:p14="http://schemas.microsoft.com/office/powerpoint/2010/main" val="32329286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2A6F481-1884-F738-2477-83FBD5FC6955}"/>
              </a:ext>
            </a:extLst>
          </p:cNvPr>
          <p:cNvSpPr>
            <a:spLocks noGrp="1"/>
          </p:cNvSpPr>
          <p:nvPr>
            <p:ph type="dt" sz="half" idx="10"/>
          </p:nvPr>
        </p:nvSpPr>
        <p:spPr>
          <a:xfrm>
            <a:off x="609600" y="6377941"/>
            <a:ext cx="2804160" cy="276999"/>
          </a:xfrm>
        </p:spPr>
        <p:txBody>
          <a:bodyPr/>
          <a:lstStyle/>
          <a:p>
            <a:endParaRPr lang="es-MX"/>
          </a:p>
        </p:txBody>
      </p:sp>
      <p:sp>
        <p:nvSpPr>
          <p:cNvPr id="3" name="Marcador de pie de página 2">
            <a:extLst>
              <a:ext uri="{FF2B5EF4-FFF2-40B4-BE49-F238E27FC236}">
                <a16:creationId xmlns:a16="http://schemas.microsoft.com/office/drawing/2014/main" id="{DD832B29-1684-DA43-05F7-E0BFF5D296FD}"/>
              </a:ext>
            </a:extLst>
          </p:cNvPr>
          <p:cNvSpPr>
            <a:spLocks noGrp="1"/>
          </p:cNvSpPr>
          <p:nvPr>
            <p:ph type="ftr" sz="quarter" idx="11"/>
          </p:nvPr>
        </p:nvSpPr>
        <p:spPr>
          <a:xfrm>
            <a:off x="4145280" y="6377941"/>
            <a:ext cx="3901440" cy="276999"/>
          </a:xfrm>
        </p:spPr>
        <p:txBody>
          <a:bodyPr/>
          <a:lstStyle/>
          <a:p>
            <a:endParaRPr lang="es-MX" dirty="0"/>
          </a:p>
        </p:txBody>
      </p:sp>
      <p:sp>
        <p:nvSpPr>
          <p:cNvPr id="4" name="Marcador de número de diapositiva 3">
            <a:extLst>
              <a:ext uri="{FF2B5EF4-FFF2-40B4-BE49-F238E27FC236}">
                <a16:creationId xmlns:a16="http://schemas.microsoft.com/office/drawing/2014/main" id="{67087D73-126B-0920-02AB-AC0F7A1AC6D0}"/>
              </a:ext>
            </a:extLst>
          </p:cNvPr>
          <p:cNvSpPr>
            <a:spLocks noGrp="1"/>
          </p:cNvSpPr>
          <p:nvPr>
            <p:ph type="sldNum" sz="quarter" idx="12"/>
          </p:nvPr>
        </p:nvSpPr>
        <p:spPr>
          <a:xfrm>
            <a:off x="11537357" y="6443650"/>
            <a:ext cx="374227" cy="246221"/>
          </a:xfrm>
        </p:spPr>
        <p:txBody>
          <a:bodyPr/>
          <a:lstStyle/>
          <a:p>
            <a:fld id="{462E0296-29EA-4A81-881B-1E4A5228A350}" type="slidenum">
              <a:rPr lang="es-MX" smtClean="0"/>
              <a:pPr/>
              <a:t>‹Nº›</a:t>
            </a:fld>
            <a:endParaRPr lang="es-MX"/>
          </a:p>
        </p:txBody>
      </p:sp>
    </p:spTree>
    <p:extLst>
      <p:ext uri="{BB962C8B-B14F-4D97-AF65-F5344CB8AC3E}">
        <p14:creationId xmlns:p14="http://schemas.microsoft.com/office/powerpoint/2010/main" val="2197124959"/>
      </p:ext>
    </p:extLst>
  </p:cSld>
  <p:clrMapOvr>
    <a:masterClrMapping/>
  </p:clrMapOvr>
  <p:transition spd="slow">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984327-398F-D419-673E-A57AB6A90E4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1C1DDE5A-A8B5-67B3-F6FE-E5F4D596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9F3600F4-947B-0C92-A998-13E091146DE6}"/>
              </a:ext>
            </a:extLst>
          </p:cNvPr>
          <p:cNvSpPr>
            <a:spLocks noGrp="1"/>
          </p:cNvSpPr>
          <p:nvPr>
            <p:ph type="dt" sz="half" idx="10"/>
          </p:nvPr>
        </p:nvSpPr>
        <p:spPr/>
        <p:txBody>
          <a:bodyPr/>
          <a:lstStyle/>
          <a:p>
            <a:fld id="{AB5A05CA-89E9-4C3A-8FD9-DA5D01D46AC7}" type="datetimeFigureOut">
              <a:rPr lang="es-MX" smtClean="0"/>
              <a:t>11/09/2025</a:t>
            </a:fld>
            <a:endParaRPr lang="es-MX"/>
          </a:p>
        </p:txBody>
      </p:sp>
      <p:sp>
        <p:nvSpPr>
          <p:cNvPr id="5" name="Marcador de pie de página 4">
            <a:extLst>
              <a:ext uri="{FF2B5EF4-FFF2-40B4-BE49-F238E27FC236}">
                <a16:creationId xmlns:a16="http://schemas.microsoft.com/office/drawing/2014/main" id="{E0735A10-954F-63C2-193D-C1ED91AD9E9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BA1D37F-9134-36E8-AD4B-025F30FB4EDB}"/>
              </a:ext>
            </a:extLst>
          </p:cNvPr>
          <p:cNvSpPr>
            <a:spLocks noGrp="1"/>
          </p:cNvSpPr>
          <p:nvPr>
            <p:ph type="sldNum" sz="quarter" idx="12"/>
          </p:nvPr>
        </p:nvSpPr>
        <p:spPr/>
        <p:txBody>
          <a:bodyPr/>
          <a:lstStyle/>
          <a:p>
            <a:fld id="{39D1B941-238B-4ECE-A329-77067FD042D3}" type="slidenum">
              <a:rPr lang="es-MX" smtClean="0"/>
              <a:t>‹Nº›</a:t>
            </a:fld>
            <a:endParaRPr lang="es-MX"/>
          </a:p>
        </p:txBody>
      </p:sp>
    </p:spTree>
    <p:extLst>
      <p:ext uri="{BB962C8B-B14F-4D97-AF65-F5344CB8AC3E}">
        <p14:creationId xmlns:p14="http://schemas.microsoft.com/office/powerpoint/2010/main" val="1602962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5C557B-F58D-60B7-8B38-B2E1F1D2A32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74951FB-CB41-DBD9-FCC2-35291799DE0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8EA7616D-B011-6669-D8F3-DF3934464746}"/>
              </a:ext>
            </a:extLst>
          </p:cNvPr>
          <p:cNvSpPr>
            <a:spLocks noGrp="1"/>
          </p:cNvSpPr>
          <p:nvPr>
            <p:ph type="dt" sz="half" idx="10"/>
          </p:nvPr>
        </p:nvSpPr>
        <p:spPr/>
        <p:txBody>
          <a:bodyPr/>
          <a:lstStyle/>
          <a:p>
            <a:fld id="{AB5A05CA-89E9-4C3A-8FD9-DA5D01D46AC7}" type="datetimeFigureOut">
              <a:rPr lang="es-MX" smtClean="0"/>
              <a:t>11/09/2025</a:t>
            </a:fld>
            <a:endParaRPr lang="es-MX"/>
          </a:p>
        </p:txBody>
      </p:sp>
      <p:sp>
        <p:nvSpPr>
          <p:cNvPr id="5" name="Marcador de pie de página 4">
            <a:extLst>
              <a:ext uri="{FF2B5EF4-FFF2-40B4-BE49-F238E27FC236}">
                <a16:creationId xmlns:a16="http://schemas.microsoft.com/office/drawing/2014/main" id="{F6D03B1D-5C94-170C-069D-256747CB269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5ED3839-50F1-A03E-B91D-4D0F5ACC2314}"/>
              </a:ext>
            </a:extLst>
          </p:cNvPr>
          <p:cNvSpPr>
            <a:spLocks noGrp="1"/>
          </p:cNvSpPr>
          <p:nvPr>
            <p:ph type="sldNum" sz="quarter" idx="12"/>
          </p:nvPr>
        </p:nvSpPr>
        <p:spPr/>
        <p:txBody>
          <a:bodyPr/>
          <a:lstStyle/>
          <a:p>
            <a:fld id="{39D1B941-238B-4ECE-A329-77067FD042D3}" type="slidenum">
              <a:rPr lang="es-MX" smtClean="0"/>
              <a:t>‹Nº›</a:t>
            </a:fld>
            <a:endParaRPr lang="es-MX"/>
          </a:p>
        </p:txBody>
      </p:sp>
    </p:spTree>
    <p:extLst>
      <p:ext uri="{BB962C8B-B14F-4D97-AF65-F5344CB8AC3E}">
        <p14:creationId xmlns:p14="http://schemas.microsoft.com/office/powerpoint/2010/main" val="26207399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725332-611E-329A-3B93-B6C3C9D0D17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AC80CF2B-7CD1-19DF-9898-BB3F2A625B6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5A0ED67-EC85-FB66-54E9-B23BDCD90AA9}"/>
              </a:ext>
            </a:extLst>
          </p:cNvPr>
          <p:cNvSpPr>
            <a:spLocks noGrp="1"/>
          </p:cNvSpPr>
          <p:nvPr>
            <p:ph type="dt" sz="half" idx="10"/>
          </p:nvPr>
        </p:nvSpPr>
        <p:spPr/>
        <p:txBody>
          <a:bodyPr/>
          <a:lstStyle/>
          <a:p>
            <a:fld id="{AB5A05CA-89E9-4C3A-8FD9-DA5D01D46AC7}" type="datetimeFigureOut">
              <a:rPr lang="es-MX" smtClean="0"/>
              <a:t>11/09/2025</a:t>
            </a:fld>
            <a:endParaRPr lang="es-MX"/>
          </a:p>
        </p:txBody>
      </p:sp>
      <p:sp>
        <p:nvSpPr>
          <p:cNvPr id="5" name="Marcador de pie de página 4">
            <a:extLst>
              <a:ext uri="{FF2B5EF4-FFF2-40B4-BE49-F238E27FC236}">
                <a16:creationId xmlns:a16="http://schemas.microsoft.com/office/drawing/2014/main" id="{14DE3C20-AB8F-BF8F-44A6-38D6E86F4EF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393D2C7-F094-C824-942D-528EA91D02A4}"/>
              </a:ext>
            </a:extLst>
          </p:cNvPr>
          <p:cNvSpPr>
            <a:spLocks noGrp="1"/>
          </p:cNvSpPr>
          <p:nvPr>
            <p:ph type="sldNum" sz="quarter" idx="12"/>
          </p:nvPr>
        </p:nvSpPr>
        <p:spPr/>
        <p:txBody>
          <a:bodyPr/>
          <a:lstStyle/>
          <a:p>
            <a:fld id="{39D1B941-238B-4ECE-A329-77067FD042D3}" type="slidenum">
              <a:rPr lang="es-MX" smtClean="0"/>
              <a:t>‹Nº›</a:t>
            </a:fld>
            <a:endParaRPr lang="es-MX"/>
          </a:p>
        </p:txBody>
      </p:sp>
    </p:spTree>
    <p:extLst>
      <p:ext uri="{BB962C8B-B14F-4D97-AF65-F5344CB8AC3E}">
        <p14:creationId xmlns:p14="http://schemas.microsoft.com/office/powerpoint/2010/main" val="23521614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CD72E6-07C7-6DF1-ABEB-2C49B6D2E31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30103D04-3C90-3BCD-6785-9DEC075CB64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B71D223E-A178-62A3-C21D-5D0C773B93F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A08A3102-8934-419A-59AE-42A74E6F9F98}"/>
              </a:ext>
            </a:extLst>
          </p:cNvPr>
          <p:cNvSpPr>
            <a:spLocks noGrp="1"/>
          </p:cNvSpPr>
          <p:nvPr>
            <p:ph type="dt" sz="half" idx="10"/>
          </p:nvPr>
        </p:nvSpPr>
        <p:spPr/>
        <p:txBody>
          <a:bodyPr/>
          <a:lstStyle/>
          <a:p>
            <a:fld id="{AB5A05CA-89E9-4C3A-8FD9-DA5D01D46AC7}" type="datetimeFigureOut">
              <a:rPr lang="es-MX" smtClean="0"/>
              <a:t>11/09/2025</a:t>
            </a:fld>
            <a:endParaRPr lang="es-MX"/>
          </a:p>
        </p:txBody>
      </p:sp>
      <p:sp>
        <p:nvSpPr>
          <p:cNvPr id="6" name="Marcador de pie de página 5">
            <a:extLst>
              <a:ext uri="{FF2B5EF4-FFF2-40B4-BE49-F238E27FC236}">
                <a16:creationId xmlns:a16="http://schemas.microsoft.com/office/drawing/2014/main" id="{088473B5-567F-C77A-1CF1-72EDF6C665EF}"/>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63E741CE-8F03-203A-6387-90C792D590CD}"/>
              </a:ext>
            </a:extLst>
          </p:cNvPr>
          <p:cNvSpPr>
            <a:spLocks noGrp="1"/>
          </p:cNvSpPr>
          <p:nvPr>
            <p:ph type="sldNum" sz="quarter" idx="12"/>
          </p:nvPr>
        </p:nvSpPr>
        <p:spPr/>
        <p:txBody>
          <a:bodyPr/>
          <a:lstStyle/>
          <a:p>
            <a:fld id="{39D1B941-238B-4ECE-A329-77067FD042D3}" type="slidenum">
              <a:rPr lang="es-MX" smtClean="0"/>
              <a:t>‹Nº›</a:t>
            </a:fld>
            <a:endParaRPr lang="es-MX"/>
          </a:p>
        </p:txBody>
      </p:sp>
    </p:spTree>
    <p:extLst>
      <p:ext uri="{BB962C8B-B14F-4D97-AF65-F5344CB8AC3E}">
        <p14:creationId xmlns:p14="http://schemas.microsoft.com/office/powerpoint/2010/main" val="20375328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6F6746-E254-1504-788D-8A756017A4A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50F8E3DC-82B0-71E9-5200-FB0CA040C9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BDE898E-DE1C-FC5D-C5BF-DDC454B8A44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B758F7CB-1674-71AC-AE54-0A4008D66A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C3C4B20-0E26-6F7C-C38A-071831A63E9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301DE15A-109D-C199-AFAF-AF2F2675D27B}"/>
              </a:ext>
            </a:extLst>
          </p:cNvPr>
          <p:cNvSpPr>
            <a:spLocks noGrp="1"/>
          </p:cNvSpPr>
          <p:nvPr>
            <p:ph type="dt" sz="half" idx="10"/>
          </p:nvPr>
        </p:nvSpPr>
        <p:spPr/>
        <p:txBody>
          <a:bodyPr/>
          <a:lstStyle/>
          <a:p>
            <a:fld id="{AB5A05CA-89E9-4C3A-8FD9-DA5D01D46AC7}" type="datetimeFigureOut">
              <a:rPr lang="es-MX" smtClean="0"/>
              <a:t>11/09/2025</a:t>
            </a:fld>
            <a:endParaRPr lang="es-MX"/>
          </a:p>
        </p:txBody>
      </p:sp>
      <p:sp>
        <p:nvSpPr>
          <p:cNvPr id="8" name="Marcador de pie de página 7">
            <a:extLst>
              <a:ext uri="{FF2B5EF4-FFF2-40B4-BE49-F238E27FC236}">
                <a16:creationId xmlns:a16="http://schemas.microsoft.com/office/drawing/2014/main" id="{8D4F9F2F-AAA0-534B-6190-856F9FD3CCAC}"/>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F1EA41D1-BB39-53AC-A395-ABD05D9AE804}"/>
              </a:ext>
            </a:extLst>
          </p:cNvPr>
          <p:cNvSpPr>
            <a:spLocks noGrp="1"/>
          </p:cNvSpPr>
          <p:nvPr>
            <p:ph type="sldNum" sz="quarter" idx="12"/>
          </p:nvPr>
        </p:nvSpPr>
        <p:spPr/>
        <p:txBody>
          <a:bodyPr/>
          <a:lstStyle/>
          <a:p>
            <a:fld id="{39D1B941-238B-4ECE-A329-77067FD042D3}" type="slidenum">
              <a:rPr lang="es-MX" smtClean="0"/>
              <a:t>‹Nº›</a:t>
            </a:fld>
            <a:endParaRPr lang="es-MX"/>
          </a:p>
        </p:txBody>
      </p:sp>
    </p:spTree>
    <p:extLst>
      <p:ext uri="{BB962C8B-B14F-4D97-AF65-F5344CB8AC3E}">
        <p14:creationId xmlns:p14="http://schemas.microsoft.com/office/powerpoint/2010/main" val="29632061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6F4000-101E-D976-CEAD-0D02AE1FFCA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C52D846D-1EB3-9179-8335-63DAE156BB42}"/>
              </a:ext>
            </a:extLst>
          </p:cNvPr>
          <p:cNvSpPr>
            <a:spLocks noGrp="1"/>
          </p:cNvSpPr>
          <p:nvPr>
            <p:ph type="dt" sz="half" idx="10"/>
          </p:nvPr>
        </p:nvSpPr>
        <p:spPr/>
        <p:txBody>
          <a:bodyPr/>
          <a:lstStyle/>
          <a:p>
            <a:fld id="{AB5A05CA-89E9-4C3A-8FD9-DA5D01D46AC7}" type="datetimeFigureOut">
              <a:rPr lang="es-MX" smtClean="0"/>
              <a:t>11/09/2025</a:t>
            </a:fld>
            <a:endParaRPr lang="es-MX"/>
          </a:p>
        </p:txBody>
      </p:sp>
      <p:sp>
        <p:nvSpPr>
          <p:cNvPr id="4" name="Marcador de pie de página 3">
            <a:extLst>
              <a:ext uri="{FF2B5EF4-FFF2-40B4-BE49-F238E27FC236}">
                <a16:creationId xmlns:a16="http://schemas.microsoft.com/office/drawing/2014/main" id="{33A612A7-59EA-0041-06B8-4F090ED4711A}"/>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1A22D10E-9D95-37D4-135E-47ACD6394163}"/>
              </a:ext>
            </a:extLst>
          </p:cNvPr>
          <p:cNvSpPr>
            <a:spLocks noGrp="1"/>
          </p:cNvSpPr>
          <p:nvPr>
            <p:ph type="sldNum" sz="quarter" idx="12"/>
          </p:nvPr>
        </p:nvSpPr>
        <p:spPr/>
        <p:txBody>
          <a:bodyPr/>
          <a:lstStyle/>
          <a:p>
            <a:fld id="{39D1B941-238B-4ECE-A329-77067FD042D3}" type="slidenum">
              <a:rPr lang="es-MX" smtClean="0"/>
              <a:t>‹Nº›</a:t>
            </a:fld>
            <a:endParaRPr lang="es-MX"/>
          </a:p>
        </p:txBody>
      </p:sp>
    </p:spTree>
    <p:extLst>
      <p:ext uri="{BB962C8B-B14F-4D97-AF65-F5344CB8AC3E}">
        <p14:creationId xmlns:p14="http://schemas.microsoft.com/office/powerpoint/2010/main" val="11424600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772BF0B-B713-A33B-BAC8-E505D3ABC401}"/>
              </a:ext>
            </a:extLst>
          </p:cNvPr>
          <p:cNvSpPr>
            <a:spLocks noGrp="1"/>
          </p:cNvSpPr>
          <p:nvPr>
            <p:ph type="dt" sz="half" idx="10"/>
          </p:nvPr>
        </p:nvSpPr>
        <p:spPr/>
        <p:txBody>
          <a:bodyPr/>
          <a:lstStyle/>
          <a:p>
            <a:fld id="{AB5A05CA-89E9-4C3A-8FD9-DA5D01D46AC7}" type="datetimeFigureOut">
              <a:rPr lang="es-MX" smtClean="0"/>
              <a:t>11/09/2025</a:t>
            </a:fld>
            <a:endParaRPr lang="es-MX"/>
          </a:p>
        </p:txBody>
      </p:sp>
      <p:sp>
        <p:nvSpPr>
          <p:cNvPr id="3" name="Marcador de pie de página 2">
            <a:extLst>
              <a:ext uri="{FF2B5EF4-FFF2-40B4-BE49-F238E27FC236}">
                <a16:creationId xmlns:a16="http://schemas.microsoft.com/office/drawing/2014/main" id="{0432CC8D-ADD8-8EC1-E130-3D552152D485}"/>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16960D3C-1D26-276E-DE9F-CDB6AFFC3F64}"/>
              </a:ext>
            </a:extLst>
          </p:cNvPr>
          <p:cNvSpPr>
            <a:spLocks noGrp="1"/>
          </p:cNvSpPr>
          <p:nvPr>
            <p:ph type="sldNum" sz="quarter" idx="12"/>
          </p:nvPr>
        </p:nvSpPr>
        <p:spPr/>
        <p:txBody>
          <a:bodyPr/>
          <a:lstStyle/>
          <a:p>
            <a:fld id="{39D1B941-238B-4ECE-A329-77067FD042D3}" type="slidenum">
              <a:rPr lang="es-MX" smtClean="0"/>
              <a:t>‹Nº›</a:t>
            </a:fld>
            <a:endParaRPr lang="es-MX"/>
          </a:p>
        </p:txBody>
      </p:sp>
    </p:spTree>
    <p:extLst>
      <p:ext uri="{BB962C8B-B14F-4D97-AF65-F5344CB8AC3E}">
        <p14:creationId xmlns:p14="http://schemas.microsoft.com/office/powerpoint/2010/main" val="30040645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BD4796-1B9F-FDD8-CE8A-A81FC32E620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F356DF4-F4FA-86DA-CD4A-5484225D91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BE848437-4EB3-05E9-45AB-759DF70151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2DCC2DD-EAFF-58AF-858A-8923FB1561DB}"/>
              </a:ext>
            </a:extLst>
          </p:cNvPr>
          <p:cNvSpPr>
            <a:spLocks noGrp="1"/>
          </p:cNvSpPr>
          <p:nvPr>
            <p:ph type="dt" sz="half" idx="10"/>
          </p:nvPr>
        </p:nvSpPr>
        <p:spPr/>
        <p:txBody>
          <a:bodyPr/>
          <a:lstStyle/>
          <a:p>
            <a:fld id="{AB5A05CA-89E9-4C3A-8FD9-DA5D01D46AC7}" type="datetimeFigureOut">
              <a:rPr lang="es-MX" smtClean="0"/>
              <a:t>11/09/2025</a:t>
            </a:fld>
            <a:endParaRPr lang="es-MX"/>
          </a:p>
        </p:txBody>
      </p:sp>
      <p:sp>
        <p:nvSpPr>
          <p:cNvPr id="6" name="Marcador de pie de página 5">
            <a:extLst>
              <a:ext uri="{FF2B5EF4-FFF2-40B4-BE49-F238E27FC236}">
                <a16:creationId xmlns:a16="http://schemas.microsoft.com/office/drawing/2014/main" id="{EB594D6D-73BF-90B7-705C-8CAB21C4EA6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E3559C8B-E119-E986-0D73-C7C55A3326F2}"/>
              </a:ext>
            </a:extLst>
          </p:cNvPr>
          <p:cNvSpPr>
            <a:spLocks noGrp="1"/>
          </p:cNvSpPr>
          <p:nvPr>
            <p:ph type="sldNum" sz="quarter" idx="12"/>
          </p:nvPr>
        </p:nvSpPr>
        <p:spPr/>
        <p:txBody>
          <a:bodyPr/>
          <a:lstStyle/>
          <a:p>
            <a:fld id="{39D1B941-238B-4ECE-A329-77067FD042D3}" type="slidenum">
              <a:rPr lang="es-MX" smtClean="0"/>
              <a:t>‹Nº›</a:t>
            </a:fld>
            <a:endParaRPr lang="es-MX"/>
          </a:p>
        </p:txBody>
      </p:sp>
    </p:spTree>
    <p:extLst>
      <p:ext uri="{BB962C8B-B14F-4D97-AF65-F5344CB8AC3E}">
        <p14:creationId xmlns:p14="http://schemas.microsoft.com/office/powerpoint/2010/main" val="19104133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BEB1B4-FF4C-E25D-BE65-B82A09C113D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40892735-8B2B-F8D7-AAA7-52F2C6BC3F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068F6BD7-EE27-6B38-7B3C-ED836FDA27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0B35E17-11A8-B13D-C1A0-71061686DCD4}"/>
              </a:ext>
            </a:extLst>
          </p:cNvPr>
          <p:cNvSpPr>
            <a:spLocks noGrp="1"/>
          </p:cNvSpPr>
          <p:nvPr>
            <p:ph type="dt" sz="half" idx="10"/>
          </p:nvPr>
        </p:nvSpPr>
        <p:spPr/>
        <p:txBody>
          <a:bodyPr/>
          <a:lstStyle/>
          <a:p>
            <a:fld id="{AB5A05CA-89E9-4C3A-8FD9-DA5D01D46AC7}" type="datetimeFigureOut">
              <a:rPr lang="es-MX" smtClean="0"/>
              <a:t>11/09/2025</a:t>
            </a:fld>
            <a:endParaRPr lang="es-MX"/>
          </a:p>
        </p:txBody>
      </p:sp>
      <p:sp>
        <p:nvSpPr>
          <p:cNvPr id="6" name="Marcador de pie de página 5">
            <a:extLst>
              <a:ext uri="{FF2B5EF4-FFF2-40B4-BE49-F238E27FC236}">
                <a16:creationId xmlns:a16="http://schemas.microsoft.com/office/drawing/2014/main" id="{FF27A883-0758-7F30-11C1-BC7478657F0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CB2BB1B-FE4D-905D-75BD-82161CC8D0D1}"/>
              </a:ext>
            </a:extLst>
          </p:cNvPr>
          <p:cNvSpPr>
            <a:spLocks noGrp="1"/>
          </p:cNvSpPr>
          <p:nvPr>
            <p:ph type="sldNum" sz="quarter" idx="12"/>
          </p:nvPr>
        </p:nvSpPr>
        <p:spPr/>
        <p:txBody>
          <a:bodyPr/>
          <a:lstStyle/>
          <a:p>
            <a:fld id="{39D1B941-238B-4ECE-A329-77067FD042D3}" type="slidenum">
              <a:rPr lang="es-MX" smtClean="0"/>
              <a:t>‹Nº›</a:t>
            </a:fld>
            <a:endParaRPr lang="es-MX"/>
          </a:p>
        </p:txBody>
      </p:sp>
    </p:spTree>
    <p:extLst>
      <p:ext uri="{BB962C8B-B14F-4D97-AF65-F5344CB8AC3E}">
        <p14:creationId xmlns:p14="http://schemas.microsoft.com/office/powerpoint/2010/main" val="1670095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B1AAF5-4D24-2225-20DD-D52FC734186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F0AE1B46-C5FA-DF3B-276E-99DA24FDA1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4D588E3-6D91-715A-87B8-8A236F1FE2D1}"/>
              </a:ext>
            </a:extLst>
          </p:cNvPr>
          <p:cNvSpPr>
            <a:spLocks noGrp="1"/>
          </p:cNvSpPr>
          <p:nvPr>
            <p:ph type="dt" sz="half" idx="10"/>
          </p:nvPr>
        </p:nvSpPr>
        <p:spPr/>
        <p:txBody>
          <a:bodyPr/>
          <a:lstStyle/>
          <a:p>
            <a:fld id="{1D8BD707-D9CF-40AE-B4C6-C98DA3205C09}" type="datetimeFigureOut">
              <a:rPr lang="en-US" smtClean="0"/>
              <a:t>9/11/2025</a:t>
            </a:fld>
            <a:endParaRPr lang="en-US"/>
          </a:p>
        </p:txBody>
      </p:sp>
      <p:sp>
        <p:nvSpPr>
          <p:cNvPr id="5" name="Marcador de pie de página 4">
            <a:extLst>
              <a:ext uri="{FF2B5EF4-FFF2-40B4-BE49-F238E27FC236}">
                <a16:creationId xmlns:a16="http://schemas.microsoft.com/office/drawing/2014/main" id="{26410075-BDA3-E9D5-306C-CF67C7AB4DD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261BD2B-52C5-C690-6062-902CD863012B}"/>
              </a:ext>
            </a:extLst>
          </p:cNvPr>
          <p:cNvSpPr>
            <a:spLocks noGrp="1"/>
          </p:cNvSpPr>
          <p:nvPr>
            <p:ph type="sldNum" sz="quarter" idx="12"/>
          </p:nvPr>
        </p:nvSpPr>
        <p:spPr/>
        <p:txBody>
          <a:bodyPr/>
          <a:lstStyle/>
          <a:p>
            <a:fld id="{B6F15528-21DE-4FAA-801E-634DDDAF4B2B}" type="slidenum">
              <a:rPr lang="es-MX" smtClean="0"/>
              <a:t>‹Nº›</a:t>
            </a:fld>
            <a:endParaRPr lang="es-MX"/>
          </a:p>
        </p:txBody>
      </p:sp>
    </p:spTree>
    <p:extLst>
      <p:ext uri="{BB962C8B-B14F-4D97-AF65-F5344CB8AC3E}">
        <p14:creationId xmlns:p14="http://schemas.microsoft.com/office/powerpoint/2010/main" val="21846510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5D6F8C-F568-AEF2-142E-A0F992B7C4D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7E3AF9A2-79FE-388A-CB1D-0F72317BEE7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669D379-AD73-DA0A-9100-9B70D7DC6709}"/>
              </a:ext>
            </a:extLst>
          </p:cNvPr>
          <p:cNvSpPr>
            <a:spLocks noGrp="1"/>
          </p:cNvSpPr>
          <p:nvPr>
            <p:ph type="dt" sz="half" idx="10"/>
          </p:nvPr>
        </p:nvSpPr>
        <p:spPr/>
        <p:txBody>
          <a:bodyPr/>
          <a:lstStyle/>
          <a:p>
            <a:fld id="{AB5A05CA-89E9-4C3A-8FD9-DA5D01D46AC7}" type="datetimeFigureOut">
              <a:rPr lang="es-MX" smtClean="0"/>
              <a:t>11/09/2025</a:t>
            </a:fld>
            <a:endParaRPr lang="es-MX"/>
          </a:p>
        </p:txBody>
      </p:sp>
      <p:sp>
        <p:nvSpPr>
          <p:cNvPr id="5" name="Marcador de pie de página 4">
            <a:extLst>
              <a:ext uri="{FF2B5EF4-FFF2-40B4-BE49-F238E27FC236}">
                <a16:creationId xmlns:a16="http://schemas.microsoft.com/office/drawing/2014/main" id="{D56FEDC2-25E0-824D-B1FD-05D9AAD559C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127ECE3-EF20-A6E8-1A33-57803E9B93B8}"/>
              </a:ext>
            </a:extLst>
          </p:cNvPr>
          <p:cNvSpPr>
            <a:spLocks noGrp="1"/>
          </p:cNvSpPr>
          <p:nvPr>
            <p:ph type="sldNum" sz="quarter" idx="12"/>
          </p:nvPr>
        </p:nvSpPr>
        <p:spPr/>
        <p:txBody>
          <a:bodyPr/>
          <a:lstStyle/>
          <a:p>
            <a:fld id="{39D1B941-238B-4ECE-A329-77067FD042D3}" type="slidenum">
              <a:rPr lang="es-MX" smtClean="0"/>
              <a:t>‹Nº›</a:t>
            </a:fld>
            <a:endParaRPr lang="es-MX"/>
          </a:p>
        </p:txBody>
      </p:sp>
    </p:spTree>
    <p:extLst>
      <p:ext uri="{BB962C8B-B14F-4D97-AF65-F5344CB8AC3E}">
        <p14:creationId xmlns:p14="http://schemas.microsoft.com/office/powerpoint/2010/main" val="3698861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53D0FB4-874E-B99F-288F-A3001C85570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FBB92132-ECA2-1115-FCDC-5072DDA37F7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D847FAAF-72EF-F18F-B04F-386FC77A9A0E}"/>
              </a:ext>
            </a:extLst>
          </p:cNvPr>
          <p:cNvSpPr>
            <a:spLocks noGrp="1"/>
          </p:cNvSpPr>
          <p:nvPr>
            <p:ph type="dt" sz="half" idx="10"/>
          </p:nvPr>
        </p:nvSpPr>
        <p:spPr/>
        <p:txBody>
          <a:bodyPr/>
          <a:lstStyle/>
          <a:p>
            <a:fld id="{AB5A05CA-89E9-4C3A-8FD9-DA5D01D46AC7}" type="datetimeFigureOut">
              <a:rPr lang="es-MX" smtClean="0"/>
              <a:t>11/09/2025</a:t>
            </a:fld>
            <a:endParaRPr lang="es-MX"/>
          </a:p>
        </p:txBody>
      </p:sp>
      <p:sp>
        <p:nvSpPr>
          <p:cNvPr id="5" name="Marcador de pie de página 4">
            <a:extLst>
              <a:ext uri="{FF2B5EF4-FFF2-40B4-BE49-F238E27FC236}">
                <a16:creationId xmlns:a16="http://schemas.microsoft.com/office/drawing/2014/main" id="{4290C500-5B6E-EF49-BC30-A1495910ADB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AD1AFA9-A030-6B2C-317C-F3732C91584C}"/>
              </a:ext>
            </a:extLst>
          </p:cNvPr>
          <p:cNvSpPr>
            <a:spLocks noGrp="1"/>
          </p:cNvSpPr>
          <p:nvPr>
            <p:ph type="sldNum" sz="quarter" idx="12"/>
          </p:nvPr>
        </p:nvSpPr>
        <p:spPr/>
        <p:txBody>
          <a:bodyPr/>
          <a:lstStyle/>
          <a:p>
            <a:fld id="{39D1B941-238B-4ECE-A329-77067FD042D3}" type="slidenum">
              <a:rPr lang="es-MX" smtClean="0"/>
              <a:t>‹Nº›</a:t>
            </a:fld>
            <a:endParaRPr lang="es-MX"/>
          </a:p>
        </p:txBody>
      </p:sp>
    </p:spTree>
    <p:extLst>
      <p:ext uri="{BB962C8B-B14F-4D97-AF65-F5344CB8AC3E}">
        <p14:creationId xmlns:p14="http://schemas.microsoft.com/office/powerpoint/2010/main" val="3964819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9301B9-FCF3-29E1-4170-30A2FC1BEBCB}"/>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89844924-320C-87AA-2597-4803CFD55A2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8740AAB1-6A08-D9BE-87D3-73BCAF11B63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B2028A57-D605-28B9-C1C1-2051E6F73DBA}"/>
              </a:ext>
            </a:extLst>
          </p:cNvPr>
          <p:cNvSpPr>
            <a:spLocks noGrp="1"/>
          </p:cNvSpPr>
          <p:nvPr>
            <p:ph type="dt" sz="half" idx="10"/>
          </p:nvPr>
        </p:nvSpPr>
        <p:spPr/>
        <p:txBody>
          <a:bodyPr/>
          <a:lstStyle/>
          <a:p>
            <a:fld id="{1D8BD707-D9CF-40AE-B4C6-C98DA3205C09}" type="datetimeFigureOut">
              <a:rPr lang="en-US" smtClean="0"/>
              <a:t>9/11/2025</a:t>
            </a:fld>
            <a:endParaRPr lang="en-US"/>
          </a:p>
        </p:txBody>
      </p:sp>
      <p:sp>
        <p:nvSpPr>
          <p:cNvPr id="6" name="Marcador de pie de página 5">
            <a:extLst>
              <a:ext uri="{FF2B5EF4-FFF2-40B4-BE49-F238E27FC236}">
                <a16:creationId xmlns:a16="http://schemas.microsoft.com/office/drawing/2014/main" id="{5CE3321F-F647-41BF-A340-17B2372A92DD}"/>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A66CCADC-D76B-F08E-D7BF-B5966E4C45D3}"/>
              </a:ext>
            </a:extLst>
          </p:cNvPr>
          <p:cNvSpPr>
            <a:spLocks noGrp="1"/>
          </p:cNvSpPr>
          <p:nvPr>
            <p:ph type="sldNum" sz="quarter" idx="12"/>
          </p:nvPr>
        </p:nvSpPr>
        <p:spPr/>
        <p:txBody>
          <a:bodyPr/>
          <a:lstStyle/>
          <a:p>
            <a:fld id="{B6F15528-21DE-4FAA-801E-634DDDAF4B2B}" type="slidenum">
              <a:rPr lang="es-MX" smtClean="0"/>
              <a:t>‹Nº›</a:t>
            </a:fld>
            <a:endParaRPr lang="es-MX"/>
          </a:p>
        </p:txBody>
      </p:sp>
    </p:spTree>
    <p:extLst>
      <p:ext uri="{BB962C8B-B14F-4D97-AF65-F5344CB8AC3E}">
        <p14:creationId xmlns:p14="http://schemas.microsoft.com/office/powerpoint/2010/main" val="1069435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417EBC-0093-FFA7-3395-BD0420126A3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8777844A-2F87-74EE-04E5-7DC9F0EBDE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15FEF9D-A2AB-675B-56F7-22CCC43E90B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FD028215-09F4-2C78-6B62-F0B602F2F1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6DF056B-0F0C-AE64-713D-19AA9CECEEA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FEAFAD41-D6A7-B863-170B-C0719EBE2EA9}"/>
              </a:ext>
            </a:extLst>
          </p:cNvPr>
          <p:cNvSpPr>
            <a:spLocks noGrp="1"/>
          </p:cNvSpPr>
          <p:nvPr>
            <p:ph type="dt" sz="half" idx="10"/>
          </p:nvPr>
        </p:nvSpPr>
        <p:spPr/>
        <p:txBody>
          <a:bodyPr/>
          <a:lstStyle/>
          <a:p>
            <a:fld id="{1D8BD707-D9CF-40AE-B4C6-C98DA3205C09}" type="datetimeFigureOut">
              <a:rPr lang="en-US" smtClean="0"/>
              <a:t>9/11/2025</a:t>
            </a:fld>
            <a:endParaRPr lang="en-US"/>
          </a:p>
        </p:txBody>
      </p:sp>
      <p:sp>
        <p:nvSpPr>
          <p:cNvPr id="8" name="Marcador de pie de página 7">
            <a:extLst>
              <a:ext uri="{FF2B5EF4-FFF2-40B4-BE49-F238E27FC236}">
                <a16:creationId xmlns:a16="http://schemas.microsoft.com/office/drawing/2014/main" id="{63B158E4-CA05-2669-81F9-D271EEC35EFC}"/>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49A8279D-A1BD-599B-FBF5-C0914271C731}"/>
              </a:ext>
            </a:extLst>
          </p:cNvPr>
          <p:cNvSpPr>
            <a:spLocks noGrp="1"/>
          </p:cNvSpPr>
          <p:nvPr>
            <p:ph type="sldNum" sz="quarter" idx="12"/>
          </p:nvPr>
        </p:nvSpPr>
        <p:spPr/>
        <p:txBody>
          <a:bodyPr/>
          <a:lstStyle/>
          <a:p>
            <a:fld id="{B6F15528-21DE-4FAA-801E-634DDDAF4B2B}" type="slidenum">
              <a:rPr lang="es-MX" smtClean="0"/>
              <a:t>‹Nº›</a:t>
            </a:fld>
            <a:endParaRPr lang="es-MX"/>
          </a:p>
        </p:txBody>
      </p:sp>
    </p:spTree>
    <p:extLst>
      <p:ext uri="{BB962C8B-B14F-4D97-AF65-F5344CB8AC3E}">
        <p14:creationId xmlns:p14="http://schemas.microsoft.com/office/powerpoint/2010/main" val="3441394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C2E068-4177-AB84-76C7-0737B937D17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0864C661-B061-707C-4479-E5EF15B3595D}"/>
              </a:ext>
            </a:extLst>
          </p:cNvPr>
          <p:cNvSpPr>
            <a:spLocks noGrp="1"/>
          </p:cNvSpPr>
          <p:nvPr>
            <p:ph type="dt" sz="half" idx="10"/>
          </p:nvPr>
        </p:nvSpPr>
        <p:spPr/>
        <p:txBody>
          <a:bodyPr/>
          <a:lstStyle/>
          <a:p>
            <a:fld id="{1D8BD707-D9CF-40AE-B4C6-C98DA3205C09}" type="datetimeFigureOut">
              <a:rPr lang="en-US" smtClean="0"/>
              <a:t>9/11/2025</a:t>
            </a:fld>
            <a:endParaRPr lang="en-US"/>
          </a:p>
        </p:txBody>
      </p:sp>
      <p:sp>
        <p:nvSpPr>
          <p:cNvPr id="4" name="Marcador de pie de página 3">
            <a:extLst>
              <a:ext uri="{FF2B5EF4-FFF2-40B4-BE49-F238E27FC236}">
                <a16:creationId xmlns:a16="http://schemas.microsoft.com/office/drawing/2014/main" id="{8BAF54E1-2482-0B1F-0453-2A658FD159A4}"/>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03A2130D-A54B-BF8F-C94B-E8CA1F037F9E}"/>
              </a:ext>
            </a:extLst>
          </p:cNvPr>
          <p:cNvSpPr>
            <a:spLocks noGrp="1"/>
          </p:cNvSpPr>
          <p:nvPr>
            <p:ph type="sldNum" sz="quarter" idx="12"/>
          </p:nvPr>
        </p:nvSpPr>
        <p:spPr/>
        <p:txBody>
          <a:bodyPr/>
          <a:lstStyle/>
          <a:p>
            <a:fld id="{B6F15528-21DE-4FAA-801E-634DDDAF4B2B}" type="slidenum">
              <a:rPr lang="es-MX" smtClean="0"/>
              <a:t>‹Nº›</a:t>
            </a:fld>
            <a:endParaRPr lang="es-MX"/>
          </a:p>
        </p:txBody>
      </p:sp>
    </p:spTree>
    <p:extLst>
      <p:ext uri="{BB962C8B-B14F-4D97-AF65-F5344CB8AC3E}">
        <p14:creationId xmlns:p14="http://schemas.microsoft.com/office/powerpoint/2010/main" val="950190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A0A4B09-5981-DB4C-45A5-53C9F8F67868}"/>
              </a:ext>
            </a:extLst>
          </p:cNvPr>
          <p:cNvSpPr>
            <a:spLocks noGrp="1"/>
          </p:cNvSpPr>
          <p:nvPr>
            <p:ph type="dt" sz="half" idx="10"/>
          </p:nvPr>
        </p:nvSpPr>
        <p:spPr/>
        <p:txBody>
          <a:bodyPr/>
          <a:lstStyle/>
          <a:p>
            <a:endParaRPr lang="es-MX"/>
          </a:p>
        </p:txBody>
      </p:sp>
      <p:sp>
        <p:nvSpPr>
          <p:cNvPr id="3" name="Marcador de pie de página 2">
            <a:extLst>
              <a:ext uri="{FF2B5EF4-FFF2-40B4-BE49-F238E27FC236}">
                <a16:creationId xmlns:a16="http://schemas.microsoft.com/office/drawing/2014/main" id="{7F84C8F4-8E76-6777-8578-9FF3EA3E28B5}"/>
              </a:ext>
            </a:extLst>
          </p:cNvPr>
          <p:cNvSpPr>
            <a:spLocks noGrp="1"/>
          </p:cNvSpPr>
          <p:nvPr>
            <p:ph type="ftr" sz="quarter" idx="11"/>
          </p:nvPr>
        </p:nvSpPr>
        <p:spPr/>
        <p:txBody>
          <a:bodyPr/>
          <a:lstStyle/>
          <a:p>
            <a:r>
              <a:rPr lang="es-MX"/>
              <a:t>Elaborado: LC y LI Ruben Torres Benitez</a:t>
            </a:r>
          </a:p>
        </p:txBody>
      </p:sp>
      <p:sp>
        <p:nvSpPr>
          <p:cNvPr id="4" name="Marcador de número de diapositiva 3">
            <a:extLst>
              <a:ext uri="{FF2B5EF4-FFF2-40B4-BE49-F238E27FC236}">
                <a16:creationId xmlns:a16="http://schemas.microsoft.com/office/drawing/2014/main" id="{5F1FC59D-6D74-3554-6D8E-0E1F73D8728B}"/>
              </a:ext>
            </a:extLst>
          </p:cNvPr>
          <p:cNvSpPr>
            <a:spLocks noGrp="1"/>
          </p:cNvSpPr>
          <p:nvPr>
            <p:ph type="sldNum" sz="quarter" idx="12"/>
          </p:nvPr>
        </p:nvSpPr>
        <p:spPr/>
        <p:txBody>
          <a:bodyPr/>
          <a:lstStyle/>
          <a:p>
            <a:fld id="{462E0296-29EA-4A81-881B-1E4A5228A350}" type="slidenum">
              <a:rPr lang="es-MX" smtClean="0"/>
              <a:pPr/>
              <a:t>‹Nº›</a:t>
            </a:fld>
            <a:endParaRPr lang="es-MX"/>
          </a:p>
        </p:txBody>
      </p:sp>
    </p:spTree>
    <p:extLst>
      <p:ext uri="{BB962C8B-B14F-4D97-AF65-F5344CB8AC3E}">
        <p14:creationId xmlns:p14="http://schemas.microsoft.com/office/powerpoint/2010/main" val="646697232"/>
      </p:ext>
    </p:extLst>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9D6F8A-F491-1FFC-1C83-F3A8E9AEA7B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465E30C9-7BB0-715D-EF91-9CAC6C8552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7782D7B1-A916-1D16-23D9-247A1B7DD9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51506FF-4A0F-1852-B38F-46FD29AAEAF3}"/>
              </a:ext>
            </a:extLst>
          </p:cNvPr>
          <p:cNvSpPr>
            <a:spLocks noGrp="1"/>
          </p:cNvSpPr>
          <p:nvPr>
            <p:ph type="dt" sz="half" idx="10"/>
          </p:nvPr>
        </p:nvSpPr>
        <p:spPr/>
        <p:txBody>
          <a:bodyPr/>
          <a:lstStyle/>
          <a:p>
            <a:fld id="{1D8BD707-D9CF-40AE-B4C6-C98DA3205C09}" type="datetimeFigureOut">
              <a:rPr lang="en-US" smtClean="0"/>
              <a:t>9/11/2025</a:t>
            </a:fld>
            <a:endParaRPr lang="en-US"/>
          </a:p>
        </p:txBody>
      </p:sp>
      <p:sp>
        <p:nvSpPr>
          <p:cNvPr id="6" name="Marcador de pie de página 5">
            <a:extLst>
              <a:ext uri="{FF2B5EF4-FFF2-40B4-BE49-F238E27FC236}">
                <a16:creationId xmlns:a16="http://schemas.microsoft.com/office/drawing/2014/main" id="{1AF3090C-08C9-F0FA-7813-F13384C8170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09401922-2E7C-0062-1ACB-A6767B4D1873}"/>
              </a:ext>
            </a:extLst>
          </p:cNvPr>
          <p:cNvSpPr>
            <a:spLocks noGrp="1"/>
          </p:cNvSpPr>
          <p:nvPr>
            <p:ph type="sldNum" sz="quarter" idx="12"/>
          </p:nvPr>
        </p:nvSpPr>
        <p:spPr/>
        <p:txBody>
          <a:bodyPr/>
          <a:lstStyle/>
          <a:p>
            <a:fld id="{B6F15528-21DE-4FAA-801E-634DDDAF4B2B}" type="slidenum">
              <a:rPr lang="es-MX" smtClean="0"/>
              <a:t>‹Nº›</a:t>
            </a:fld>
            <a:endParaRPr lang="es-MX"/>
          </a:p>
        </p:txBody>
      </p:sp>
    </p:spTree>
    <p:extLst>
      <p:ext uri="{BB962C8B-B14F-4D97-AF65-F5344CB8AC3E}">
        <p14:creationId xmlns:p14="http://schemas.microsoft.com/office/powerpoint/2010/main" val="2148078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45512A-9E00-70A4-9D78-8C88A9E1B4D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C7334038-B12B-A940-C9D1-B855A0FBC3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64B90A09-6061-6ECA-527D-A59372556A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AC310C1-9CCA-4FC5-8D67-5E95156BF457}"/>
              </a:ext>
            </a:extLst>
          </p:cNvPr>
          <p:cNvSpPr>
            <a:spLocks noGrp="1"/>
          </p:cNvSpPr>
          <p:nvPr>
            <p:ph type="dt" sz="half" idx="10"/>
          </p:nvPr>
        </p:nvSpPr>
        <p:spPr/>
        <p:txBody>
          <a:bodyPr/>
          <a:lstStyle/>
          <a:p>
            <a:fld id="{1D8BD707-D9CF-40AE-B4C6-C98DA3205C09}" type="datetimeFigureOut">
              <a:rPr lang="en-US" smtClean="0"/>
              <a:t>9/11/2025</a:t>
            </a:fld>
            <a:endParaRPr lang="en-US"/>
          </a:p>
        </p:txBody>
      </p:sp>
      <p:sp>
        <p:nvSpPr>
          <p:cNvPr id="6" name="Marcador de pie de página 5">
            <a:extLst>
              <a:ext uri="{FF2B5EF4-FFF2-40B4-BE49-F238E27FC236}">
                <a16:creationId xmlns:a16="http://schemas.microsoft.com/office/drawing/2014/main" id="{BC7EEE81-7869-F746-D112-FF7AAFB40FF1}"/>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C72B401-9D57-827C-AA9D-E96B521E3A7B}"/>
              </a:ext>
            </a:extLst>
          </p:cNvPr>
          <p:cNvSpPr>
            <a:spLocks noGrp="1"/>
          </p:cNvSpPr>
          <p:nvPr>
            <p:ph type="sldNum" sz="quarter" idx="12"/>
          </p:nvPr>
        </p:nvSpPr>
        <p:spPr/>
        <p:txBody>
          <a:bodyPr/>
          <a:lstStyle/>
          <a:p>
            <a:fld id="{B6F15528-21DE-4FAA-801E-634DDDAF4B2B}" type="slidenum">
              <a:rPr lang="es-MX" smtClean="0"/>
              <a:t>‹Nº›</a:t>
            </a:fld>
            <a:endParaRPr lang="es-MX"/>
          </a:p>
        </p:txBody>
      </p:sp>
    </p:spTree>
    <p:extLst>
      <p:ext uri="{BB962C8B-B14F-4D97-AF65-F5344CB8AC3E}">
        <p14:creationId xmlns:p14="http://schemas.microsoft.com/office/powerpoint/2010/main" val="3252690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17.xml"/><Relationship Id="rId7"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7ABE0A6-1B89-6B11-CAB2-DE02CFE297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99059E8A-D7B4-213E-7105-1184C21A28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783F8FE-3AFF-FCB1-7400-6D307F2761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9/11/2025</a:t>
            </a:fld>
            <a:endParaRPr lang="en-US"/>
          </a:p>
        </p:txBody>
      </p:sp>
      <p:sp>
        <p:nvSpPr>
          <p:cNvPr id="5" name="Marcador de pie de página 4">
            <a:extLst>
              <a:ext uri="{FF2B5EF4-FFF2-40B4-BE49-F238E27FC236}">
                <a16:creationId xmlns:a16="http://schemas.microsoft.com/office/drawing/2014/main" id="{26168EA5-99EA-5B8C-E03E-D6BF5C9BEE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F28FE113-2B02-683C-DFBE-F385CF667E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s-MX" smtClean="0"/>
              <a:t>‹Nº›</a:t>
            </a:fld>
            <a:endParaRPr lang="es-MX"/>
          </a:p>
        </p:txBody>
      </p:sp>
    </p:spTree>
    <p:extLst>
      <p:ext uri="{BB962C8B-B14F-4D97-AF65-F5344CB8AC3E}">
        <p14:creationId xmlns:p14="http://schemas.microsoft.com/office/powerpoint/2010/main" val="499965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 y="50325"/>
            <a:ext cx="12191999" cy="6807672"/>
          </a:xfrm>
          <a:prstGeom prst="rect">
            <a:avLst/>
          </a:prstGeom>
          <a:blipFill>
            <a:blip r:embed="rId8" cstate="print"/>
            <a:stretch>
              <a:fillRect/>
            </a:stretch>
          </a:blipFill>
        </p:spPr>
        <p:txBody>
          <a:bodyPr wrap="square" lIns="0" tIns="0" rIns="0" bIns="0" rtlCol="0"/>
          <a:lstStyle/>
          <a:p>
            <a:endParaRPr sz="1800"/>
          </a:p>
        </p:txBody>
      </p:sp>
      <p:sp>
        <p:nvSpPr>
          <p:cNvPr id="2" name="Holder 2"/>
          <p:cNvSpPr>
            <a:spLocks noGrp="1"/>
          </p:cNvSpPr>
          <p:nvPr>
            <p:ph type="title"/>
          </p:nvPr>
        </p:nvSpPr>
        <p:spPr>
          <a:xfrm>
            <a:off x="1076284" y="642873"/>
            <a:ext cx="10037233" cy="615553"/>
          </a:xfrm>
          <a:prstGeom prst="rect">
            <a:avLst/>
          </a:prstGeom>
        </p:spPr>
        <p:txBody>
          <a:bodyPr wrap="square" lIns="0" tIns="0" rIns="0" bIns="0">
            <a:spAutoFit/>
          </a:bodyPr>
          <a:lstStyle>
            <a:lvl1pPr>
              <a:defRPr sz="4000" b="0" i="0">
                <a:solidFill>
                  <a:srgbClr val="0C0C0C"/>
                </a:solidFill>
                <a:latin typeface="Carlito"/>
                <a:cs typeface="Carlito"/>
              </a:defRPr>
            </a:lvl1pPr>
          </a:lstStyle>
          <a:p>
            <a:endParaRPr/>
          </a:p>
        </p:txBody>
      </p:sp>
      <p:sp>
        <p:nvSpPr>
          <p:cNvPr id="3" name="Holder 3"/>
          <p:cNvSpPr>
            <a:spLocks noGrp="1"/>
          </p:cNvSpPr>
          <p:nvPr>
            <p:ph type="body" idx="1"/>
          </p:nvPr>
        </p:nvSpPr>
        <p:spPr>
          <a:xfrm>
            <a:off x="829733" y="2226182"/>
            <a:ext cx="10541000"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9/11/2025</a:t>
            </a:fld>
            <a:endParaRPr lang="en-US"/>
          </a:p>
        </p:txBody>
      </p:sp>
      <p:sp>
        <p:nvSpPr>
          <p:cNvPr id="6" name="Holder 6"/>
          <p:cNvSpPr>
            <a:spLocks noGrp="1"/>
          </p:cNvSpPr>
          <p:nvPr>
            <p:ph type="sldNum" sz="quarter" idx="7"/>
          </p:nvPr>
        </p:nvSpPr>
        <p:spPr>
          <a:xfrm>
            <a:off x="11537357" y="6443649"/>
            <a:ext cx="374227" cy="413190"/>
          </a:xfrm>
          <a:prstGeom prst="rect">
            <a:avLst/>
          </a:prstGeom>
        </p:spPr>
        <p:txBody>
          <a:bodyPr wrap="square" lIns="0" tIns="0" rIns="0" bIns="0">
            <a:spAutoFit/>
          </a:bodyPr>
          <a:lstStyle>
            <a:lvl1pPr>
              <a:defRPr sz="1600" b="0" i="0">
                <a:solidFill>
                  <a:schemeClr val="bg1"/>
                </a:solidFill>
                <a:latin typeface="Carlito"/>
                <a:cs typeface="Carlito"/>
              </a:defRPr>
            </a:lvl1pPr>
          </a:lstStyle>
          <a:p>
            <a:pPr marL="38100">
              <a:lnSpc>
                <a:spcPts val="1614"/>
              </a:lnSpc>
            </a:pPr>
            <a:fld id="{81D60167-4931-47E6-BA6A-407CBD079E47}" type="slidenum">
              <a:rPr lang="es-MX" spc="-5" smtClean="0"/>
              <a:pPr marL="38100">
                <a:lnSpc>
                  <a:spcPts val="1614"/>
                </a:lnSpc>
              </a:pPr>
              <a:t>‹Nº›</a:t>
            </a:fld>
            <a:endParaRPr lang="es-MX" spc="-5" dirty="0"/>
          </a:p>
        </p:txBody>
      </p:sp>
    </p:spTree>
    <p:extLst>
      <p:ext uri="{BB962C8B-B14F-4D97-AF65-F5344CB8AC3E}">
        <p14:creationId xmlns:p14="http://schemas.microsoft.com/office/powerpoint/2010/main" val="92277792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7A453D3-62F3-8EBB-4351-BEF21E6DE9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BD344287-0223-1D96-F822-AAEA64C80C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E12E86F7-D761-A5AA-FE20-964E634897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B5A05CA-89E9-4C3A-8FD9-DA5D01D46AC7}" type="datetimeFigureOut">
              <a:rPr lang="es-MX" smtClean="0"/>
              <a:t>11/09/2025</a:t>
            </a:fld>
            <a:endParaRPr lang="es-MX"/>
          </a:p>
        </p:txBody>
      </p:sp>
      <p:sp>
        <p:nvSpPr>
          <p:cNvPr id="5" name="Marcador de pie de página 4">
            <a:extLst>
              <a:ext uri="{FF2B5EF4-FFF2-40B4-BE49-F238E27FC236}">
                <a16:creationId xmlns:a16="http://schemas.microsoft.com/office/drawing/2014/main" id="{04F70ED4-487A-2013-1EB6-0A7FB2300F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MX"/>
          </a:p>
        </p:txBody>
      </p:sp>
      <p:sp>
        <p:nvSpPr>
          <p:cNvPr id="6" name="Marcador de número de diapositiva 5">
            <a:extLst>
              <a:ext uri="{FF2B5EF4-FFF2-40B4-BE49-F238E27FC236}">
                <a16:creationId xmlns:a16="http://schemas.microsoft.com/office/drawing/2014/main" id="{16C5303F-C289-B1E0-5786-81CE9CBD71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9D1B941-238B-4ECE-A329-77067FD042D3}" type="slidenum">
              <a:rPr lang="es-MX" smtClean="0"/>
              <a:t>‹Nº›</a:t>
            </a:fld>
            <a:endParaRPr lang="es-MX"/>
          </a:p>
        </p:txBody>
      </p:sp>
    </p:spTree>
    <p:extLst>
      <p:ext uri="{BB962C8B-B14F-4D97-AF65-F5344CB8AC3E}">
        <p14:creationId xmlns:p14="http://schemas.microsoft.com/office/powerpoint/2010/main" val="419239387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6.xml"/></Relationships>
</file>

<file path=ppt/slides/_rels/slide10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15.xml"/></Relationships>
</file>

<file path=ppt/slides/_rels/slide107.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1.png"/><Relationship Id="rId1" Type="http://schemas.openxmlformats.org/officeDocument/2006/relationships/slideLayout" Target="../slideLayouts/slideLayout18.xml"/></Relationships>
</file>

<file path=ppt/slides/_rels/slide108.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18.xml"/></Relationships>
</file>

<file path=ppt/slides/_rels/slide10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6.xml"/></Relationships>
</file>

<file path=ppt/slides/_rels/slide11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6.xml"/></Relationships>
</file>

<file path=ppt/slides/_rels/slide11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Primer plano de una rayuela en la acera">
            <a:extLst>
              <a:ext uri="{FF2B5EF4-FFF2-40B4-BE49-F238E27FC236}">
                <a16:creationId xmlns:a16="http://schemas.microsoft.com/office/drawing/2014/main" id="{D2974FE3-05C8-C635-E843-EF937BFD3ED6}"/>
              </a:ext>
            </a:extLst>
          </p:cNvPr>
          <p:cNvPicPr>
            <a:picLocks noChangeAspect="1"/>
          </p:cNvPicPr>
          <p:nvPr/>
        </p:nvPicPr>
        <p:blipFill rotWithShape="1">
          <a:blip r:embed="rId3"/>
          <a:srcRect l="3659" r="2223" b="-1"/>
          <a:stretch/>
        </p:blipFill>
        <p:spPr>
          <a:xfrm>
            <a:off x="2522358" y="10"/>
            <a:ext cx="9669642" cy="6857990"/>
          </a:xfrm>
          <a:prstGeom prst="rect">
            <a:avLst/>
          </a:prstGeom>
        </p:spPr>
      </p:pic>
      <p:sp>
        <p:nvSpPr>
          <p:cNvPr id="11" name="Rectangle 1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1 Título"/>
          <p:cNvSpPr>
            <a:spLocks noGrp="1"/>
          </p:cNvSpPr>
          <p:nvPr>
            <p:ph type="ctrTitle"/>
          </p:nvPr>
        </p:nvSpPr>
        <p:spPr>
          <a:xfrm>
            <a:off x="952228" y="743447"/>
            <a:ext cx="3973385" cy="3692028"/>
          </a:xfrm>
          <a:noFill/>
        </p:spPr>
        <p:txBody>
          <a:bodyPr>
            <a:normAutofit/>
          </a:bodyPr>
          <a:lstStyle/>
          <a:p>
            <a:pPr algn="l"/>
            <a:r>
              <a:rPr lang="es-MX" sz="4000" b="1" dirty="0"/>
              <a:t>CONCILIACION Y AMARRE CFDI 2025</a:t>
            </a:r>
          </a:p>
        </p:txBody>
      </p:sp>
      <p:sp>
        <p:nvSpPr>
          <p:cNvPr id="3" name="2 Subtítulo"/>
          <p:cNvSpPr>
            <a:spLocks noGrp="1"/>
          </p:cNvSpPr>
          <p:nvPr>
            <p:ph type="subTitle" idx="1"/>
          </p:nvPr>
        </p:nvSpPr>
        <p:spPr>
          <a:xfrm>
            <a:off x="952229" y="4629234"/>
            <a:ext cx="3973386" cy="1485319"/>
          </a:xfrm>
          <a:noFill/>
        </p:spPr>
        <p:txBody>
          <a:bodyPr>
            <a:normAutofit/>
          </a:bodyPr>
          <a:lstStyle/>
          <a:p>
            <a:pPr algn="l">
              <a:spcAft>
                <a:spcPts val="600"/>
              </a:spcAft>
            </a:pPr>
            <a:r>
              <a:rPr lang="es-MX" sz="1700" b="1" dirty="0"/>
              <a:t>Presenta: LCP MF MIGUEL ALARCON DIAZ</a:t>
            </a:r>
          </a:p>
          <a:p>
            <a:pPr algn="l">
              <a:spcAft>
                <a:spcPts val="600"/>
              </a:spcAft>
            </a:pPr>
            <a:endParaRPr lang="es-MX" sz="1700" b="1" dirty="0"/>
          </a:p>
          <a:p>
            <a:pPr algn="l">
              <a:spcAft>
                <a:spcPts val="600"/>
              </a:spcAft>
            </a:pPr>
            <a:r>
              <a:rPr lang="es-MX" sz="1700" b="1" dirty="0"/>
              <a:t>Septiembre 2025</a:t>
            </a:r>
          </a:p>
        </p:txBody>
      </p:sp>
    </p:spTree>
    <p:extLst>
      <p:ext uri="{BB962C8B-B14F-4D97-AF65-F5344CB8AC3E}">
        <p14:creationId xmlns:p14="http://schemas.microsoft.com/office/powerpoint/2010/main" val="2142899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224528" y="5593079"/>
            <a:ext cx="7857490" cy="158750"/>
          </a:xfrm>
          <a:custGeom>
            <a:avLst/>
            <a:gdLst/>
            <a:ahLst/>
            <a:cxnLst/>
            <a:rect l="l" t="t" r="r" b="b"/>
            <a:pathLst>
              <a:path w="7857490" h="158750">
                <a:moveTo>
                  <a:pt x="7817739" y="0"/>
                </a:moveTo>
                <a:lnTo>
                  <a:pt x="0" y="0"/>
                </a:lnTo>
                <a:lnTo>
                  <a:pt x="39624" y="158242"/>
                </a:lnTo>
                <a:lnTo>
                  <a:pt x="7857363" y="158242"/>
                </a:lnTo>
                <a:lnTo>
                  <a:pt x="7817739"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a:spLocks noGrp="1"/>
          </p:cNvSpPr>
          <p:nvPr>
            <p:ph type="title"/>
          </p:nvPr>
        </p:nvSpPr>
        <p:spPr>
          <a:xfrm>
            <a:off x="5087239" y="146685"/>
            <a:ext cx="1997075" cy="635000"/>
          </a:xfrm>
          <a:prstGeom prst="rect">
            <a:avLst/>
          </a:prstGeom>
        </p:spPr>
        <p:txBody>
          <a:bodyPr vert="horz" wrap="square" lIns="0" tIns="12065" rIns="0" bIns="0" rtlCol="0">
            <a:spAutoFit/>
          </a:bodyPr>
          <a:lstStyle/>
          <a:p>
            <a:pPr marL="12700">
              <a:lnSpc>
                <a:spcPct val="100000"/>
              </a:lnSpc>
              <a:spcBef>
                <a:spcPts val="95"/>
              </a:spcBef>
            </a:pPr>
            <a:r>
              <a:rPr sz="4000" b="1" spc="-10" dirty="0">
                <a:solidFill>
                  <a:srgbClr val="00AEEE"/>
                </a:solidFill>
                <a:latin typeface="Carlito"/>
                <a:cs typeface="Carlito"/>
              </a:rPr>
              <a:t>Alcances.</a:t>
            </a:r>
            <a:endParaRPr sz="4000">
              <a:latin typeface="Carlito"/>
              <a:cs typeface="Carlito"/>
            </a:endParaRPr>
          </a:p>
        </p:txBody>
      </p:sp>
      <p:sp>
        <p:nvSpPr>
          <p:cNvPr id="5" name="object 5"/>
          <p:cNvSpPr txBox="1"/>
          <p:nvPr/>
        </p:nvSpPr>
        <p:spPr>
          <a:xfrm>
            <a:off x="421335" y="955624"/>
            <a:ext cx="11338560" cy="2462530"/>
          </a:xfrm>
          <a:prstGeom prst="rect">
            <a:avLst/>
          </a:prstGeom>
        </p:spPr>
        <p:txBody>
          <a:bodyPr vert="horz" wrap="square" lIns="0" tIns="13970" rIns="0" bIns="0" rtlCol="0">
            <a:spAutoFit/>
          </a:bodyPr>
          <a:lstStyle/>
          <a:p>
            <a:pPr marL="12700" marR="5080" lvl="0" indent="0" algn="just" defTabSz="914400" rtl="0" eaLnBrk="1" fontAlgn="auto" latinLnBrk="0" hangingPunct="1">
              <a:lnSpc>
                <a:spcPct val="99900"/>
              </a:lnSpc>
              <a:spcBef>
                <a:spcPts val="110"/>
              </a:spcBef>
              <a:spcAft>
                <a:spcPts val="0"/>
              </a:spcAft>
              <a:buClrTx/>
              <a:buSzTx/>
              <a:buFontTx/>
              <a:buNone/>
              <a:tabLst/>
              <a:defRPr/>
            </a:pPr>
            <a:r>
              <a:rPr kumimoji="0" sz="3200" b="0" i="0" u="none" strike="noStrike" kern="1200" cap="none" spc="0" normalizeH="0" baseline="0" noProof="0" dirty="0">
                <a:ln>
                  <a:noFill/>
                </a:ln>
                <a:solidFill>
                  <a:srgbClr val="001F5F"/>
                </a:solidFill>
                <a:effectLst/>
                <a:uLnTx/>
                <a:uFillTx/>
                <a:latin typeface="Carlito"/>
                <a:ea typeface="+mn-ea"/>
                <a:cs typeface="Carlito"/>
              </a:rPr>
              <a:t>A </a:t>
            </a:r>
            <a:r>
              <a:rPr kumimoji="0" sz="3200" b="0" i="0" u="none" strike="noStrike" kern="1200" cap="none" spc="-5" normalizeH="0" baseline="0" noProof="0" dirty="0">
                <a:ln>
                  <a:noFill/>
                </a:ln>
                <a:solidFill>
                  <a:srgbClr val="001F5F"/>
                </a:solidFill>
                <a:effectLst/>
                <a:uLnTx/>
                <a:uFillTx/>
                <a:latin typeface="Carlito"/>
                <a:ea typeface="+mn-ea"/>
                <a:cs typeface="Carlito"/>
              </a:rPr>
              <a:t>pesar </a:t>
            </a:r>
            <a:r>
              <a:rPr kumimoji="0" sz="3200" b="0" i="0" u="none" strike="noStrike" kern="1200" cap="none" spc="0" normalizeH="0" baseline="0" noProof="0" dirty="0">
                <a:ln>
                  <a:noFill/>
                </a:ln>
                <a:solidFill>
                  <a:srgbClr val="001F5F"/>
                </a:solidFill>
                <a:effectLst/>
                <a:uLnTx/>
                <a:uFillTx/>
                <a:latin typeface="Carlito"/>
                <a:ea typeface="+mn-ea"/>
                <a:cs typeface="Carlito"/>
              </a:rPr>
              <a:t>de </a:t>
            </a:r>
            <a:r>
              <a:rPr kumimoji="0" sz="3200" b="0" i="0" u="none" strike="noStrike" kern="1200" cap="none" spc="-10" normalizeH="0" baseline="0" noProof="0" dirty="0">
                <a:ln>
                  <a:noFill/>
                </a:ln>
                <a:solidFill>
                  <a:srgbClr val="001F5F"/>
                </a:solidFill>
                <a:effectLst/>
                <a:uLnTx/>
                <a:uFillTx/>
                <a:latin typeface="Carlito"/>
                <a:ea typeface="+mn-ea"/>
                <a:cs typeface="Carlito"/>
              </a:rPr>
              <a:t>que no causa </a:t>
            </a:r>
            <a:r>
              <a:rPr kumimoji="0" sz="3200" b="0" i="0" u="none" strike="noStrike" kern="1200" cap="none" spc="-20" normalizeH="0" baseline="0" noProof="0" dirty="0">
                <a:ln>
                  <a:noFill/>
                </a:ln>
                <a:solidFill>
                  <a:srgbClr val="001F5F"/>
                </a:solidFill>
                <a:effectLst/>
                <a:uLnTx/>
                <a:uFillTx/>
                <a:latin typeface="Carlito"/>
                <a:ea typeface="+mn-ea"/>
                <a:cs typeface="Carlito"/>
              </a:rPr>
              <a:t>instancia </a:t>
            </a:r>
            <a:r>
              <a:rPr kumimoji="0" sz="3200" b="0" i="0" u="none" strike="noStrike" kern="1200" cap="none" spc="0" normalizeH="0" baseline="0" noProof="0" dirty="0">
                <a:ln>
                  <a:noFill/>
                </a:ln>
                <a:solidFill>
                  <a:srgbClr val="001F5F"/>
                </a:solidFill>
                <a:effectLst/>
                <a:uLnTx/>
                <a:uFillTx/>
                <a:latin typeface="Arial"/>
                <a:ea typeface="+mn-ea"/>
                <a:cs typeface="Arial"/>
              </a:rPr>
              <a:t>– </a:t>
            </a:r>
            <a:r>
              <a:rPr kumimoji="0" sz="3200" b="0" i="0" u="none" strike="noStrike" kern="1200" cap="none" spc="0" normalizeH="0" baseline="0" noProof="0" dirty="0">
                <a:ln>
                  <a:noFill/>
                </a:ln>
                <a:solidFill>
                  <a:srgbClr val="001F5F"/>
                </a:solidFill>
                <a:effectLst/>
                <a:uLnTx/>
                <a:uFillTx/>
                <a:latin typeface="Carlito"/>
                <a:ea typeface="+mn-ea"/>
                <a:cs typeface="Carlito"/>
              </a:rPr>
              <a:t>no es un </a:t>
            </a:r>
            <a:r>
              <a:rPr kumimoji="0" sz="3200" b="0" i="0" u="none" strike="noStrike" kern="1200" cap="none" spc="-20" normalizeH="0" baseline="0" noProof="0" dirty="0">
                <a:ln>
                  <a:noFill/>
                </a:ln>
                <a:solidFill>
                  <a:srgbClr val="001F5F"/>
                </a:solidFill>
                <a:effectLst/>
                <a:uLnTx/>
                <a:uFillTx/>
                <a:latin typeface="Carlito"/>
                <a:ea typeface="+mn-ea"/>
                <a:cs typeface="Carlito"/>
              </a:rPr>
              <a:t>acto </a:t>
            </a:r>
            <a:r>
              <a:rPr kumimoji="0" sz="3200" b="0" i="0" u="none" strike="noStrike" kern="1200" cap="none" spc="5" normalizeH="0" baseline="0" noProof="0" dirty="0">
                <a:ln>
                  <a:noFill/>
                </a:ln>
                <a:solidFill>
                  <a:srgbClr val="001F5F"/>
                </a:solidFill>
                <a:effectLst/>
                <a:uLnTx/>
                <a:uFillTx/>
                <a:latin typeface="Carlito"/>
                <a:ea typeface="+mn-ea"/>
                <a:cs typeface="Carlito"/>
              </a:rPr>
              <a:t>de </a:t>
            </a:r>
            <a:r>
              <a:rPr kumimoji="0" sz="3200" b="0" i="0" u="none" strike="noStrike" kern="1200" cap="none" spc="-10" normalizeH="0" baseline="0" noProof="0" dirty="0">
                <a:ln>
                  <a:noFill/>
                </a:ln>
                <a:solidFill>
                  <a:srgbClr val="001F5F"/>
                </a:solidFill>
                <a:effectLst/>
                <a:uLnTx/>
                <a:uFillTx/>
                <a:latin typeface="Carlito"/>
                <a:ea typeface="+mn-ea"/>
                <a:cs typeface="Carlito"/>
              </a:rPr>
              <a:t>molestia </a:t>
            </a:r>
            <a:r>
              <a:rPr kumimoji="0" sz="3200" b="0" i="0" u="none" strike="noStrike" kern="1200" cap="none" spc="-35" normalizeH="0" baseline="0" noProof="0" dirty="0">
                <a:ln>
                  <a:noFill/>
                </a:ln>
                <a:solidFill>
                  <a:srgbClr val="001F5F"/>
                </a:solidFill>
                <a:effectLst/>
                <a:uLnTx/>
                <a:uFillTx/>
                <a:latin typeface="Carlito"/>
                <a:ea typeface="+mn-ea"/>
                <a:cs typeface="Carlito"/>
              </a:rPr>
              <a:t>para  </a:t>
            </a:r>
            <a:r>
              <a:rPr kumimoji="0" sz="3200" b="0" i="0" u="none" strike="noStrike" kern="1200" cap="none" spc="0" normalizeH="0" baseline="0" noProof="0" dirty="0">
                <a:ln>
                  <a:noFill/>
                </a:ln>
                <a:solidFill>
                  <a:srgbClr val="001F5F"/>
                </a:solidFill>
                <a:effectLst/>
                <a:uLnTx/>
                <a:uFillTx/>
                <a:latin typeface="Carlito"/>
                <a:ea typeface="+mn-ea"/>
                <a:cs typeface="Carlito"/>
              </a:rPr>
              <a:t>los </a:t>
            </a:r>
            <a:r>
              <a:rPr kumimoji="0" sz="3200" b="0" i="0" u="none" strike="noStrike" kern="1200" cap="none" spc="-25" normalizeH="0" baseline="0" noProof="0" dirty="0">
                <a:ln>
                  <a:noFill/>
                </a:ln>
                <a:solidFill>
                  <a:srgbClr val="001F5F"/>
                </a:solidFill>
                <a:effectLst/>
                <a:uLnTx/>
                <a:uFillTx/>
                <a:latin typeface="Carlito"/>
                <a:ea typeface="+mn-ea"/>
                <a:cs typeface="Carlito"/>
              </a:rPr>
              <a:t>contribuyentes </a:t>
            </a:r>
            <a:r>
              <a:rPr kumimoji="0" sz="3200" b="0" i="0" u="none" strike="noStrike" kern="1200" cap="none" spc="-5" normalizeH="0" baseline="0" noProof="0" dirty="0">
                <a:ln>
                  <a:noFill/>
                </a:ln>
                <a:solidFill>
                  <a:srgbClr val="001F5F"/>
                </a:solidFill>
                <a:effectLst/>
                <a:uLnTx/>
                <a:uFillTx/>
                <a:latin typeface="Carlito"/>
                <a:ea typeface="+mn-ea"/>
                <a:cs typeface="Carlito"/>
              </a:rPr>
              <a:t>que </a:t>
            </a:r>
            <a:r>
              <a:rPr kumimoji="0" sz="3200" b="0" i="0" u="none" strike="noStrike" kern="1200" cap="none" spc="0" normalizeH="0" baseline="0" noProof="0" dirty="0">
                <a:ln>
                  <a:noFill/>
                </a:ln>
                <a:solidFill>
                  <a:srgbClr val="001F5F"/>
                </a:solidFill>
                <a:effectLst/>
                <a:uLnTx/>
                <a:uFillTx/>
                <a:latin typeface="Carlito"/>
                <a:ea typeface="+mn-ea"/>
                <a:cs typeface="Carlito"/>
              </a:rPr>
              <a:t>les </a:t>
            </a:r>
            <a:r>
              <a:rPr kumimoji="0" sz="3200" b="0" i="0" u="none" strike="noStrike" kern="1200" cap="none" spc="-30" normalizeH="0" baseline="0" noProof="0" dirty="0">
                <a:ln>
                  <a:noFill/>
                </a:ln>
                <a:solidFill>
                  <a:srgbClr val="001F5F"/>
                </a:solidFill>
                <a:effectLst/>
                <a:uLnTx/>
                <a:uFillTx/>
                <a:latin typeface="Carlito"/>
                <a:ea typeface="+mn-ea"/>
                <a:cs typeface="Carlito"/>
              </a:rPr>
              <a:t>genere </a:t>
            </a:r>
            <a:r>
              <a:rPr kumimoji="0" sz="3200" b="0" i="0" u="none" strike="noStrike" kern="1200" cap="none" spc="0" normalizeH="0" baseline="0" noProof="0" dirty="0">
                <a:ln>
                  <a:noFill/>
                </a:ln>
                <a:solidFill>
                  <a:srgbClr val="001F5F"/>
                </a:solidFill>
                <a:effectLst/>
                <a:uLnTx/>
                <a:uFillTx/>
                <a:latin typeface="Carlito"/>
                <a:ea typeface="+mn-ea"/>
                <a:cs typeface="Carlito"/>
              </a:rPr>
              <a:t>alguna </a:t>
            </a:r>
            <a:r>
              <a:rPr kumimoji="0" sz="3200" b="0" i="0" u="none" strike="noStrike" kern="1200" cap="none" spc="-30" normalizeH="0" baseline="0" noProof="0" dirty="0">
                <a:ln>
                  <a:noFill/>
                </a:ln>
                <a:solidFill>
                  <a:srgbClr val="001F5F"/>
                </a:solidFill>
                <a:effectLst/>
                <a:uLnTx/>
                <a:uFillTx/>
                <a:latin typeface="Carlito"/>
                <a:ea typeface="+mn-ea"/>
                <a:cs typeface="Carlito"/>
              </a:rPr>
              <a:t>afectación </a:t>
            </a:r>
            <a:r>
              <a:rPr kumimoji="0" sz="3200" b="0" i="0" u="none" strike="noStrike" kern="1200" cap="none" spc="0" normalizeH="0" baseline="0" noProof="0" dirty="0">
                <a:ln>
                  <a:noFill/>
                </a:ln>
                <a:solidFill>
                  <a:srgbClr val="001F5F"/>
                </a:solidFill>
                <a:effectLst/>
                <a:uLnTx/>
                <a:uFillTx/>
                <a:latin typeface="Arial"/>
                <a:ea typeface="+mn-ea"/>
                <a:cs typeface="Arial"/>
              </a:rPr>
              <a:t>– </a:t>
            </a:r>
            <a:r>
              <a:rPr kumimoji="0" sz="3200" b="0" i="0" u="none" strike="noStrike" kern="1200" cap="none" spc="-5" normalizeH="0" baseline="0" noProof="0" dirty="0">
                <a:ln>
                  <a:noFill/>
                </a:ln>
                <a:solidFill>
                  <a:srgbClr val="001F5F"/>
                </a:solidFill>
                <a:effectLst/>
                <a:uLnTx/>
                <a:uFillTx/>
                <a:latin typeface="Carlito"/>
                <a:ea typeface="+mn-ea"/>
                <a:cs typeface="Carlito"/>
              </a:rPr>
              <a:t>puede </a:t>
            </a:r>
            <a:r>
              <a:rPr kumimoji="0" sz="3200" b="0" i="0" u="none" strike="noStrike" kern="1200" cap="none" spc="-10" normalizeH="0" baseline="0" noProof="0" dirty="0">
                <a:ln>
                  <a:noFill/>
                </a:ln>
                <a:solidFill>
                  <a:srgbClr val="001F5F"/>
                </a:solidFill>
                <a:effectLst/>
                <a:uLnTx/>
                <a:uFillTx/>
                <a:latin typeface="Carlito"/>
                <a:ea typeface="+mn-ea"/>
                <a:cs typeface="Carlito"/>
              </a:rPr>
              <a:t>ser  </a:t>
            </a:r>
            <a:r>
              <a:rPr kumimoji="0" sz="3200" b="0" i="0" u="none" strike="noStrike" kern="1200" cap="none" spc="-5" normalizeH="0" baseline="0" noProof="0" dirty="0">
                <a:ln>
                  <a:noFill/>
                </a:ln>
                <a:solidFill>
                  <a:srgbClr val="001F5F"/>
                </a:solidFill>
                <a:effectLst/>
                <a:uLnTx/>
                <a:uFillTx/>
                <a:latin typeface="Carlito"/>
                <a:ea typeface="+mn-ea"/>
                <a:cs typeface="Carlito"/>
              </a:rPr>
              <a:t>base </a:t>
            </a:r>
            <a:r>
              <a:rPr kumimoji="0" sz="3200" b="0" i="0" u="none" strike="noStrike" kern="1200" cap="none" spc="-30" normalizeH="0" baseline="0" noProof="0" dirty="0">
                <a:ln>
                  <a:noFill/>
                </a:ln>
                <a:solidFill>
                  <a:srgbClr val="001F5F"/>
                </a:solidFill>
                <a:effectLst/>
                <a:uLnTx/>
                <a:uFillTx/>
                <a:latin typeface="Carlito"/>
                <a:ea typeface="+mn-ea"/>
                <a:cs typeface="Carlito"/>
              </a:rPr>
              <a:t>para </a:t>
            </a:r>
            <a:r>
              <a:rPr kumimoji="0" sz="3200" b="0" i="0" u="none" strike="noStrike" kern="1200" cap="none" spc="-5" normalizeH="0" baseline="0" noProof="0" dirty="0">
                <a:ln>
                  <a:noFill/>
                </a:ln>
                <a:solidFill>
                  <a:srgbClr val="001F5F"/>
                </a:solidFill>
                <a:effectLst/>
                <a:uLnTx/>
                <a:uFillTx/>
                <a:latin typeface="Carlito"/>
                <a:ea typeface="+mn-ea"/>
                <a:cs typeface="Carlito"/>
              </a:rPr>
              <a:t>que </a:t>
            </a:r>
            <a:r>
              <a:rPr kumimoji="0" sz="3200" b="0" i="0" u="none" strike="noStrike" kern="1200" cap="none" spc="-15" normalizeH="0" baseline="0" noProof="0" dirty="0">
                <a:ln>
                  <a:noFill/>
                </a:ln>
                <a:solidFill>
                  <a:srgbClr val="001F5F"/>
                </a:solidFill>
                <a:effectLst/>
                <a:uLnTx/>
                <a:uFillTx/>
                <a:latin typeface="Carlito"/>
                <a:ea typeface="+mn-ea"/>
                <a:cs typeface="Carlito"/>
              </a:rPr>
              <a:t>con </a:t>
            </a:r>
            <a:r>
              <a:rPr kumimoji="0" sz="3200" b="0" i="0" u="none" strike="noStrike" kern="1200" cap="none" spc="-35" normalizeH="0" baseline="0" noProof="0" dirty="0">
                <a:ln>
                  <a:noFill/>
                </a:ln>
                <a:solidFill>
                  <a:srgbClr val="001F5F"/>
                </a:solidFill>
                <a:effectLst/>
                <a:uLnTx/>
                <a:uFillTx/>
                <a:latin typeface="Carlito"/>
                <a:ea typeface="+mn-ea"/>
                <a:cs typeface="Carlito"/>
              </a:rPr>
              <a:t>fecha </a:t>
            </a:r>
            <a:r>
              <a:rPr kumimoji="0" sz="3200" b="0" i="0" u="none" strike="noStrike" kern="1200" cap="none" spc="-75" normalizeH="0" baseline="0" noProof="0" dirty="0">
                <a:ln>
                  <a:noFill/>
                </a:ln>
                <a:solidFill>
                  <a:srgbClr val="001F5F"/>
                </a:solidFill>
                <a:effectLst/>
                <a:uLnTx/>
                <a:uFillTx/>
                <a:latin typeface="Carlito"/>
                <a:ea typeface="+mn-ea"/>
                <a:cs typeface="Carlito"/>
              </a:rPr>
              <a:t>posterior, </a:t>
            </a:r>
            <a:r>
              <a:rPr kumimoji="0" sz="3200" b="0" i="0" u="none" strike="noStrike" kern="1200" cap="none" spc="-10" normalizeH="0" baseline="0" noProof="0" dirty="0">
                <a:ln>
                  <a:noFill/>
                </a:ln>
                <a:solidFill>
                  <a:srgbClr val="001F5F"/>
                </a:solidFill>
                <a:effectLst/>
                <a:uLnTx/>
                <a:uFillTx/>
                <a:latin typeface="Carlito"/>
                <a:ea typeface="+mn-ea"/>
                <a:cs typeface="Carlito"/>
              </a:rPr>
              <a:t>la autoridad </a:t>
            </a:r>
            <a:r>
              <a:rPr kumimoji="0" sz="3200" b="0" i="0" u="none" strike="noStrike" kern="1200" cap="none" spc="-25" normalizeH="0" baseline="0" noProof="0" dirty="0">
                <a:ln>
                  <a:noFill/>
                </a:ln>
                <a:solidFill>
                  <a:srgbClr val="001F5F"/>
                </a:solidFill>
                <a:effectLst/>
                <a:uLnTx/>
                <a:uFillTx/>
                <a:latin typeface="Carlito"/>
                <a:ea typeface="+mn-ea"/>
                <a:cs typeface="Carlito"/>
              </a:rPr>
              <a:t>lleve </a:t>
            </a:r>
            <a:r>
              <a:rPr kumimoji="0" sz="3200" b="0" i="0" u="none" strike="noStrike" kern="1200" cap="none" spc="0" normalizeH="0" baseline="0" noProof="0" dirty="0">
                <a:ln>
                  <a:noFill/>
                </a:ln>
                <a:solidFill>
                  <a:srgbClr val="001F5F"/>
                </a:solidFill>
                <a:effectLst/>
                <a:uLnTx/>
                <a:uFillTx/>
                <a:latin typeface="Carlito"/>
                <a:ea typeface="+mn-ea"/>
                <a:cs typeface="Carlito"/>
              </a:rPr>
              <a:t>a </a:t>
            </a:r>
            <a:r>
              <a:rPr kumimoji="0" sz="3200" b="0" i="0" u="none" strike="noStrike" kern="1200" cap="none" spc="-10" normalizeH="0" baseline="0" noProof="0" dirty="0">
                <a:ln>
                  <a:noFill/>
                </a:ln>
                <a:solidFill>
                  <a:srgbClr val="001F5F"/>
                </a:solidFill>
                <a:effectLst/>
                <a:uLnTx/>
                <a:uFillTx/>
                <a:latin typeface="Carlito"/>
                <a:ea typeface="+mn-ea"/>
                <a:cs typeface="Carlito"/>
              </a:rPr>
              <a:t>cabo </a:t>
            </a:r>
            <a:r>
              <a:rPr kumimoji="0" sz="3200" b="0" i="0" u="none" strike="noStrike" kern="1200" cap="none" spc="-20" normalizeH="0" baseline="0" noProof="0" dirty="0">
                <a:ln>
                  <a:noFill/>
                </a:ln>
                <a:solidFill>
                  <a:srgbClr val="001F5F"/>
                </a:solidFill>
                <a:effectLst/>
                <a:uLnTx/>
                <a:uFillTx/>
                <a:latin typeface="Carlito"/>
                <a:ea typeface="+mn-ea"/>
                <a:cs typeface="Carlito"/>
              </a:rPr>
              <a:t>actos </a:t>
            </a:r>
            <a:r>
              <a:rPr kumimoji="0" sz="3200" b="0" i="0" u="none" strike="noStrike" kern="1200" cap="none" spc="-5" normalizeH="0" baseline="0" noProof="0" dirty="0">
                <a:ln>
                  <a:noFill/>
                </a:ln>
                <a:solidFill>
                  <a:srgbClr val="001F5F"/>
                </a:solidFill>
                <a:effectLst/>
                <a:uLnTx/>
                <a:uFillTx/>
                <a:latin typeface="Carlito"/>
                <a:ea typeface="+mn-ea"/>
                <a:cs typeface="Carlito"/>
              </a:rPr>
              <a:t>de  </a:t>
            </a:r>
            <a:r>
              <a:rPr kumimoji="0" sz="3200" b="0" i="0" u="none" strike="noStrike" kern="1200" cap="none" spc="-10" normalizeH="0" baseline="0" noProof="0" dirty="0">
                <a:ln>
                  <a:noFill/>
                </a:ln>
                <a:solidFill>
                  <a:srgbClr val="001F5F"/>
                </a:solidFill>
                <a:effectLst/>
                <a:uLnTx/>
                <a:uFillTx/>
                <a:latin typeface="Carlito"/>
                <a:ea typeface="+mn-ea"/>
                <a:cs typeface="Carlito"/>
              </a:rPr>
              <a:t>molestia, </a:t>
            </a:r>
            <a:r>
              <a:rPr kumimoji="0" sz="3200" b="0" i="0" u="none" strike="noStrike" kern="1200" cap="none" spc="-5" normalizeH="0" baseline="0" noProof="0" dirty="0">
                <a:ln>
                  <a:noFill/>
                </a:ln>
                <a:solidFill>
                  <a:srgbClr val="001F5F"/>
                </a:solidFill>
                <a:effectLst/>
                <a:uLnTx/>
                <a:uFillTx/>
                <a:latin typeface="Carlito"/>
                <a:ea typeface="+mn-ea"/>
                <a:cs typeface="Carlito"/>
              </a:rPr>
              <a:t>lo </a:t>
            </a:r>
            <a:r>
              <a:rPr kumimoji="0" sz="3200" b="0" i="0" u="none" strike="noStrike" kern="1200" cap="none" spc="0" normalizeH="0" baseline="0" noProof="0" dirty="0">
                <a:ln>
                  <a:noFill/>
                </a:ln>
                <a:solidFill>
                  <a:srgbClr val="001F5F"/>
                </a:solidFill>
                <a:effectLst/>
                <a:uLnTx/>
                <a:uFillTx/>
                <a:latin typeface="Carlito"/>
                <a:ea typeface="+mn-ea"/>
                <a:cs typeface="Carlito"/>
              </a:rPr>
              <a:t>cual si </a:t>
            </a:r>
            <a:r>
              <a:rPr kumimoji="0" sz="3200" b="0" i="0" u="none" strike="noStrike" kern="1200" cap="none" spc="-5" normalizeH="0" baseline="0" noProof="0" dirty="0">
                <a:ln>
                  <a:noFill/>
                </a:ln>
                <a:solidFill>
                  <a:srgbClr val="001F5F"/>
                </a:solidFill>
                <a:effectLst/>
                <a:uLnTx/>
                <a:uFillTx/>
                <a:latin typeface="Carlito"/>
                <a:ea typeface="+mn-ea"/>
                <a:cs typeface="Carlito"/>
              </a:rPr>
              <a:t>puede </a:t>
            </a:r>
            <a:r>
              <a:rPr kumimoji="0" sz="3200" b="0" i="0" u="none" strike="noStrike" kern="1200" cap="none" spc="-30" normalizeH="0" baseline="0" noProof="0" dirty="0">
                <a:ln>
                  <a:noFill/>
                </a:ln>
                <a:solidFill>
                  <a:srgbClr val="001F5F"/>
                </a:solidFill>
                <a:effectLst/>
                <a:uLnTx/>
                <a:uFillTx/>
                <a:latin typeface="Carlito"/>
                <a:ea typeface="+mn-ea"/>
                <a:cs typeface="Carlito"/>
              </a:rPr>
              <a:t>generar afectaciones </a:t>
            </a:r>
            <a:r>
              <a:rPr kumimoji="0" sz="3200" b="0" i="0" u="none" strike="noStrike" kern="1200" cap="none" spc="-15" normalizeH="0" baseline="0" noProof="0" dirty="0">
                <a:ln>
                  <a:noFill/>
                </a:ln>
                <a:solidFill>
                  <a:srgbClr val="001F5F"/>
                </a:solidFill>
                <a:effectLst/>
                <a:uLnTx/>
                <a:uFillTx/>
                <a:latin typeface="Carlito"/>
                <a:ea typeface="+mn-ea"/>
                <a:cs typeface="Carlito"/>
              </a:rPr>
              <a:t>como </a:t>
            </a:r>
            <a:r>
              <a:rPr kumimoji="0" sz="3200" b="0" i="0" u="none" strike="noStrike" kern="1200" cap="none" spc="-10" normalizeH="0" baseline="0" noProof="0" dirty="0">
                <a:ln>
                  <a:noFill/>
                </a:ln>
                <a:solidFill>
                  <a:srgbClr val="001F5F"/>
                </a:solidFill>
                <a:effectLst/>
                <a:uLnTx/>
                <a:uFillTx/>
                <a:latin typeface="Carlito"/>
                <a:ea typeface="+mn-ea"/>
                <a:cs typeface="Carlito"/>
              </a:rPr>
              <a:t>actos  </a:t>
            </a:r>
            <a:r>
              <a:rPr kumimoji="0" sz="3200" b="0" i="0" u="none" strike="noStrike" kern="1200" cap="none" spc="-30" normalizeH="0" baseline="0" noProof="0" dirty="0">
                <a:ln>
                  <a:noFill/>
                </a:ln>
                <a:solidFill>
                  <a:srgbClr val="001F5F"/>
                </a:solidFill>
                <a:effectLst/>
                <a:uLnTx/>
                <a:uFillTx/>
                <a:latin typeface="Carlito"/>
                <a:ea typeface="+mn-ea"/>
                <a:cs typeface="Carlito"/>
              </a:rPr>
              <a:t>colaterales.</a:t>
            </a:r>
            <a:endParaRPr kumimoji="0" sz="3200" b="0" i="0" u="none" strike="noStrike" kern="1200" cap="none" spc="0" normalizeH="0" baseline="0" noProof="0">
              <a:ln>
                <a:noFill/>
              </a:ln>
              <a:solidFill>
                <a:prstClr val="black"/>
              </a:solidFill>
              <a:effectLst/>
              <a:uLnTx/>
              <a:uFillTx/>
              <a:latin typeface="Carlito"/>
              <a:ea typeface="+mn-ea"/>
              <a:cs typeface="Carlito"/>
            </a:endParaRPr>
          </a:p>
        </p:txBody>
      </p:sp>
      <p:sp>
        <p:nvSpPr>
          <p:cNvPr id="6" name="object 6"/>
          <p:cNvSpPr/>
          <p:nvPr/>
        </p:nvSpPr>
        <p:spPr>
          <a:xfrm>
            <a:off x="109728" y="5515354"/>
            <a:ext cx="3610355" cy="1266442"/>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pie de página">
            <a:extLst>
              <a:ext uri="{FF2B5EF4-FFF2-40B4-BE49-F238E27FC236}">
                <a16:creationId xmlns:a16="http://schemas.microsoft.com/office/drawing/2014/main" id="{DF488E37-3196-42D2-A324-43FCA9F94A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4 Marcador de número de diapositiva">
            <a:extLst>
              <a:ext uri="{FF2B5EF4-FFF2-40B4-BE49-F238E27FC236}">
                <a16:creationId xmlns:a16="http://schemas.microsoft.com/office/drawing/2014/main" id="{FDAB6E6B-3346-436B-A176-7AE5E899E2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EBC46-6E6D-45FD-997C-BD710845850E}"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2 Marcador de contenido">
            <a:extLst>
              <a:ext uri="{FF2B5EF4-FFF2-40B4-BE49-F238E27FC236}">
                <a16:creationId xmlns:a16="http://schemas.microsoft.com/office/drawing/2014/main" id="{5D7CF5BF-09C3-4B71-B4E4-107D0EF704B0}"/>
              </a:ext>
            </a:extLst>
          </p:cNvPr>
          <p:cNvSpPr txBox="1">
            <a:spLocks/>
          </p:cNvSpPr>
          <p:nvPr/>
        </p:nvSpPr>
        <p:spPr>
          <a:xfrm>
            <a:off x="2266951" y="620689"/>
            <a:ext cx="8221663" cy="5616575"/>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200" b="1" i="0" u="none" strike="noStrike" kern="1200" cap="none" spc="0" normalizeH="0" baseline="0" noProof="0" dirty="0">
                <a:ln>
                  <a:noFill/>
                </a:ln>
                <a:solidFill>
                  <a:srgbClr val="4F81BD">
                    <a:lumMod val="75000"/>
                  </a:srgbClr>
                </a:solidFill>
                <a:effectLst/>
                <a:uLnTx/>
                <a:uFillTx/>
                <a:latin typeface="Calibri"/>
                <a:ea typeface="+mn-ea"/>
                <a:cs typeface="+mn-cs"/>
              </a:rPr>
              <a:t>B. DIFERENCIA EN RETENCIONES DE SALARIOS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100" b="0" i="0" u="none" strike="noStrike" kern="1200" cap="none" spc="0" normalizeH="0" baseline="0" noProof="0" dirty="0">
              <a:ln>
                <a:noFill/>
              </a:ln>
              <a:solidFill>
                <a:srgbClr val="4F81BD">
                  <a:lumMod val="75000"/>
                </a:srgbClr>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200" b="1" i="0" u="none" strike="noStrike" kern="1200" cap="none" spc="0" normalizeH="0" baseline="0" noProof="0" dirty="0">
                <a:ln>
                  <a:noFill/>
                </a:ln>
                <a:solidFill>
                  <a:srgbClr val="4F81BD">
                    <a:lumMod val="75000"/>
                  </a:srgbClr>
                </a:solidFill>
                <a:effectLst/>
                <a:uLnTx/>
                <a:uFillTx/>
                <a:latin typeface="Calibri"/>
                <a:ea typeface="+mn-ea"/>
                <a:cs typeface="+mn-cs"/>
              </a:rPr>
              <a:t>CALCULO DE ISR</a:t>
            </a:r>
          </a:p>
          <a:p>
            <a:pPr marL="457200" marR="0" lvl="0" indent="-457200" algn="just"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Recabar en la representación impresa del CFDI la firma autógrafa del trabajador </a:t>
            </a:r>
            <a:r>
              <a:rPr kumimoji="0" lang="es-MX" sz="2000" b="1" i="0" u="none" strike="noStrike" kern="1200" cap="none" spc="0" normalizeH="0" baseline="0" noProof="0" dirty="0">
                <a:ln>
                  <a:noFill/>
                </a:ln>
                <a:solidFill>
                  <a:prstClr val="black"/>
                </a:solidFill>
                <a:effectLst/>
                <a:uLnTx/>
                <a:uFillTx/>
                <a:latin typeface="Calibri"/>
                <a:ea typeface="+mn-ea"/>
                <a:cs typeface="+mn-cs"/>
              </a:rPr>
              <a:t>(procedimiento de verificación por el SAT</a:t>
            </a:r>
            <a:r>
              <a:rPr kumimoji="0" lang="es-MX" sz="2000" b="0" i="0" u="none" strike="noStrike" kern="1200" cap="none" spc="0" normalizeH="0" baseline="0" noProof="0" dirty="0">
                <a:ln>
                  <a:noFill/>
                </a:ln>
                <a:solidFill>
                  <a:prstClr val="black"/>
                </a:solidFill>
                <a:effectLst/>
                <a:uLnTx/>
                <a:uFillTx/>
                <a:latin typeface="Calibri"/>
                <a:ea typeface="+mn-ea"/>
                <a:cs typeface="+mn-cs"/>
              </a:rPr>
              <a:t>)</a:t>
            </a:r>
            <a:r>
              <a:rPr kumimoji="0" lang="es-MX" sz="2000" b="1" i="0" u="none" strike="noStrike" kern="1200" cap="none" spc="0" normalizeH="0" baseline="0" noProof="0" dirty="0">
                <a:ln>
                  <a:noFill/>
                </a:ln>
                <a:solidFill>
                  <a:prstClr val="black"/>
                </a:solidFill>
                <a:effectLst/>
                <a:uLnTx/>
                <a:uFillTx/>
                <a:latin typeface="Calibri"/>
                <a:ea typeface="+mn-ea"/>
                <a:cs typeface="+mn-cs"/>
              </a:rPr>
              <a:t>.</a:t>
            </a:r>
          </a:p>
          <a:p>
            <a:pPr marL="457200" marR="0" lvl="0" indent="-457200" algn="just"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Evitar expedir CFDI utilizando RFC de </a:t>
            </a:r>
            <a:r>
              <a:rPr kumimoji="0" lang="es-MX" sz="2000" b="0" i="0" u="none" strike="noStrike" kern="1200" cap="none" spc="0" normalizeH="0" baseline="0" noProof="0" dirty="0" err="1">
                <a:ln>
                  <a:noFill/>
                </a:ln>
                <a:solidFill>
                  <a:prstClr val="black"/>
                </a:solidFill>
                <a:effectLst/>
                <a:uLnTx/>
                <a:uFillTx/>
                <a:latin typeface="Calibri"/>
                <a:ea typeface="+mn-ea"/>
                <a:cs typeface="+mn-cs"/>
              </a:rPr>
              <a:t>ex-colaboradores</a:t>
            </a:r>
            <a:r>
              <a:rPr kumimoji="0" lang="es-MX" sz="2000" b="0" i="0" u="none" strike="noStrike" kern="1200" cap="none" spc="0" normalizeH="0" baseline="0" noProof="0" dirty="0">
                <a:ln>
                  <a:noFill/>
                </a:ln>
                <a:solidFill>
                  <a:prstClr val="black"/>
                </a:solidFill>
                <a:effectLst/>
                <a:uLnTx/>
                <a:uFillTx/>
                <a:latin typeface="Calibri"/>
                <a:ea typeface="+mn-ea"/>
                <a:cs typeface="+mn-cs"/>
              </a:rPr>
              <a:t> o trabajadores fallecidos (</a:t>
            </a:r>
            <a:r>
              <a:rPr kumimoji="0" lang="es-MX" sz="2000" b="1" i="0" u="none" strike="noStrike" kern="1200" cap="none" spc="0" normalizeH="0" baseline="0" noProof="0" dirty="0">
                <a:ln>
                  <a:noFill/>
                </a:ln>
                <a:solidFill>
                  <a:prstClr val="black"/>
                </a:solidFill>
                <a:effectLst/>
                <a:uLnTx/>
                <a:uFillTx/>
                <a:latin typeface="Calibri"/>
                <a:ea typeface="+mn-ea"/>
                <a:cs typeface="+mn-cs"/>
              </a:rPr>
              <a:t>delito de defraudación fiscal</a:t>
            </a:r>
            <a:r>
              <a:rPr kumimoji="0" lang="es-MX" sz="2000" b="0" i="0" u="none" strike="noStrike" kern="1200" cap="none" spc="0" normalizeH="0" baseline="0" noProof="0" dirty="0">
                <a:ln>
                  <a:noFill/>
                </a:ln>
                <a:solidFill>
                  <a:prstClr val="black"/>
                </a:solidFill>
                <a:effectLst/>
                <a:uLnTx/>
                <a:uFillTx/>
                <a:latin typeface="Calibri"/>
                <a:ea typeface="+mn-ea"/>
                <a:cs typeface="+mn-cs"/>
              </a:rPr>
              <a:t>).</a:t>
            </a:r>
          </a:p>
          <a:p>
            <a:pPr marL="457200" marR="0" lvl="0" indent="-457200" algn="just"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Cancelar aquellos CFDI emitidos por conceptos no cobrados (PTU o Pagos por Separación).</a:t>
            </a:r>
          </a:p>
          <a:p>
            <a:pPr marL="457200" marR="0" lvl="0" indent="-457200" algn="just"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Conciliar los CFDI emitidos Vs registros contables generados por el pago sueldos, salarios y prestaciones (</a:t>
            </a:r>
            <a:r>
              <a:rPr kumimoji="0" lang="es-MX" sz="2000" b="1" i="0" u="none" strike="noStrike" kern="1200" cap="none" spc="0" normalizeH="0" baseline="0" noProof="0" dirty="0">
                <a:ln>
                  <a:noFill/>
                </a:ln>
                <a:solidFill>
                  <a:prstClr val="black"/>
                </a:solidFill>
                <a:effectLst/>
                <a:uLnTx/>
                <a:uFillTx/>
                <a:latin typeface="Calibri"/>
                <a:ea typeface="+mn-ea"/>
                <a:cs typeface="+mn-cs"/>
              </a:rPr>
              <a:t>considerar la duplicidad de emisión de CFDI por parte de ciertos </a:t>
            </a:r>
            <a:r>
              <a:rPr kumimoji="0" lang="es-MX" sz="2000" b="1" i="0" u="none" strike="noStrike" kern="1200" cap="none" spc="0" normalizeH="0" baseline="0" noProof="0" dirty="0" err="1">
                <a:ln>
                  <a:noFill/>
                </a:ln>
                <a:solidFill>
                  <a:prstClr val="black"/>
                </a:solidFill>
                <a:effectLst/>
                <a:uLnTx/>
                <a:uFillTx/>
                <a:latin typeface="Calibri"/>
                <a:ea typeface="+mn-ea"/>
                <a:cs typeface="+mn-cs"/>
              </a:rPr>
              <a:t>PAC´s</a:t>
            </a:r>
            <a:r>
              <a:rPr kumimoji="0" lang="es-MX" sz="2000" b="0" i="0" u="none" strike="noStrike" kern="1200" cap="none" spc="0" normalizeH="0" baseline="0" noProof="0" dirty="0">
                <a:ln>
                  <a:noFill/>
                </a:ln>
                <a:solidFill>
                  <a:prstClr val="black"/>
                </a:solidFill>
                <a:effectLst/>
                <a:uLnTx/>
                <a:uFillTx/>
                <a:latin typeface="Calibri"/>
                <a:ea typeface="+mn-ea"/>
                <a:cs typeface="+mn-cs"/>
              </a:rPr>
              <a:t>)</a:t>
            </a:r>
          </a:p>
          <a:p>
            <a:pPr marL="457200" marR="0" lvl="0" indent="-457200" algn="just"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Verificar aquellos pagos generados que no se expidió CFDI (RFC erróneo, pagos extraordinarios no contemplados en nóminas ordinarias, asimilados, etc.) Se tiene hasta el 31 de diciembre del año  para emitirlos.</a:t>
            </a:r>
          </a:p>
          <a:p>
            <a:pPr marL="457200" marR="0" lvl="0" indent="-457200" algn="just"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Considerar para el año siguiente la expedición de CFDI utilizando la facilidad de la regla 2.7.5.1., la cual permite expedir un comprobante fiscal mensual </a:t>
            </a:r>
            <a:r>
              <a:rPr kumimoji="0" lang="es-MX" sz="2000" b="1" i="0" u="none" strike="noStrike" kern="1200" cap="none" spc="0" normalizeH="0" baseline="0" noProof="0" dirty="0">
                <a:ln>
                  <a:noFill/>
                </a:ln>
                <a:solidFill>
                  <a:prstClr val="black"/>
                </a:solidFill>
                <a:effectLst/>
                <a:uLnTx/>
                <a:uFillTx/>
                <a:latin typeface="Calibri"/>
                <a:ea typeface="+mn-ea"/>
                <a:cs typeface="+mn-cs"/>
              </a:rPr>
              <a:t>por empleado</a:t>
            </a:r>
            <a:r>
              <a:rPr kumimoji="0" lang="es-MX" sz="2000" b="0" i="0" u="none" strike="noStrike" kern="1200" cap="none" spc="0" normalizeH="0" baseline="0" noProof="0" dirty="0">
                <a:ln>
                  <a:noFill/>
                </a:ln>
                <a:solidFill>
                  <a:prstClr val="black"/>
                </a:solidFill>
                <a:effectLst/>
                <a:uLnTx/>
                <a:uFillTx/>
                <a:latin typeface="Calibri"/>
                <a:ea typeface="+mn-ea"/>
                <a:cs typeface="+mn-cs"/>
              </a:rPr>
              <a:t> y con un periodo razonablemente mayor al señalado por el CFF. (número de empleados).</a:t>
            </a:r>
          </a:p>
          <a:p>
            <a:pPr marL="457200" marR="0" lvl="0" indent="-457200" algn="just" defTabSz="914400" rtl="0" eaLnBrk="1" fontAlgn="auto" latinLnBrk="0" hangingPunct="1">
              <a:lnSpc>
                <a:spcPct val="100000"/>
              </a:lnSpc>
              <a:spcBef>
                <a:spcPct val="20000"/>
              </a:spcBef>
              <a:spcAft>
                <a:spcPts val="0"/>
              </a:spcAft>
              <a:buClrTx/>
              <a:buSzTx/>
              <a:buFont typeface="Arial" pitchFamily="34" charset="0"/>
              <a:buAutoNum type="arabicPeriod"/>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1 Título">
            <a:extLst>
              <a:ext uri="{FF2B5EF4-FFF2-40B4-BE49-F238E27FC236}">
                <a16:creationId xmlns:a16="http://schemas.microsoft.com/office/drawing/2014/main" id="{3590F1E9-C257-1E00-7C40-5AF1141EC48A}"/>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spTree>
    <p:extLst>
      <p:ext uri="{BB962C8B-B14F-4D97-AF65-F5344CB8AC3E}">
        <p14:creationId xmlns:p14="http://schemas.microsoft.com/office/powerpoint/2010/main" val="3028761343"/>
      </p:ext>
    </p:extLst>
  </p:cSld>
  <p:clrMapOvr>
    <a:masterClrMapping/>
  </p:clrMapOvr>
  <p:transition spd="slow">
    <p:wipe dir="d"/>
  </p:transition>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56177" y="425323"/>
            <a:ext cx="5278120" cy="1183640"/>
          </a:xfrm>
          <a:prstGeom prst="rect">
            <a:avLst/>
          </a:prstGeom>
        </p:spPr>
        <p:txBody>
          <a:bodyPr vert="horz" wrap="square" lIns="0" tIns="81280" rIns="0" bIns="0" rtlCol="0">
            <a:spAutoFit/>
          </a:bodyPr>
          <a:lstStyle/>
          <a:p>
            <a:pPr marL="12700" marR="5080" indent="40640">
              <a:lnSpc>
                <a:spcPts val="4320"/>
              </a:lnSpc>
              <a:spcBef>
                <a:spcPts val="640"/>
              </a:spcBef>
            </a:pPr>
            <a:r>
              <a:rPr spc="-5" dirty="0"/>
              <a:t>Deducción De La Nómina  </a:t>
            </a:r>
            <a:r>
              <a:rPr spc="-15" dirty="0"/>
              <a:t>Requisitos </a:t>
            </a:r>
            <a:r>
              <a:rPr spc="-5" dirty="0"/>
              <a:t>Art 27 VIII</a:t>
            </a:r>
            <a:r>
              <a:rPr spc="-30" dirty="0"/>
              <a:t> </a:t>
            </a:r>
            <a:r>
              <a:rPr spc="-10" dirty="0"/>
              <a:t>LISR</a:t>
            </a:r>
          </a:p>
        </p:txBody>
      </p:sp>
      <p:sp>
        <p:nvSpPr>
          <p:cNvPr id="4" name="object 4"/>
          <p:cNvSpPr txBox="1"/>
          <p:nvPr/>
        </p:nvSpPr>
        <p:spPr>
          <a:xfrm>
            <a:off x="10126727" y="6443649"/>
            <a:ext cx="382905" cy="208006"/>
          </a:xfrm>
          <a:prstGeom prst="rect">
            <a:avLst/>
          </a:prstGeom>
        </p:spPr>
        <p:txBody>
          <a:bodyPr vert="horz" wrap="square" lIns="0" tIns="0" rIns="0" bIns="0" rtlCol="0">
            <a:spAutoFit/>
          </a:bodyPr>
          <a:lstStyle/>
          <a:p>
            <a:pPr marL="38100" marR="0" lvl="0" indent="0" algn="l" defTabSz="914400" rtl="0" eaLnBrk="1" fontAlgn="auto" latinLnBrk="0" hangingPunct="1">
              <a:lnSpc>
                <a:spcPts val="1614"/>
              </a:lnSpc>
              <a:spcBef>
                <a:spcPts val="0"/>
              </a:spcBef>
              <a:spcAft>
                <a:spcPts val="0"/>
              </a:spcAft>
              <a:buClrTx/>
              <a:buSzTx/>
              <a:buFontTx/>
              <a:buNone/>
              <a:tabLst/>
              <a:defRPr/>
            </a:pPr>
            <a:fld id="{81D60167-4931-47E6-BA6A-407CBD079E47}" type="slidenum">
              <a:rPr kumimoji="0" sz="1600" b="0" i="0" u="none" strike="noStrike" kern="1200" cap="none" spc="-5" normalizeH="0" baseline="0" noProof="0" dirty="0">
                <a:ln>
                  <a:noFill/>
                </a:ln>
                <a:solidFill>
                  <a:srgbClr val="FFFFFF"/>
                </a:solidFill>
                <a:effectLst/>
                <a:uLnTx/>
                <a:uFillTx/>
                <a:latin typeface="Carlito"/>
                <a:ea typeface="+mn-ea"/>
                <a:cs typeface="Carlito"/>
              </a:rPr>
              <a:pPr marL="38100" marR="0" lvl="0" indent="0" algn="l" defTabSz="914400" rtl="0" eaLnBrk="1" fontAlgn="auto" latinLnBrk="0" hangingPunct="1">
                <a:lnSpc>
                  <a:spcPts val="1614"/>
                </a:lnSpc>
                <a:spcBef>
                  <a:spcPts val="0"/>
                </a:spcBef>
                <a:spcAft>
                  <a:spcPts val="0"/>
                </a:spcAft>
                <a:buClrTx/>
                <a:buSzTx/>
                <a:buFontTx/>
                <a:buNone/>
                <a:tabLst/>
                <a:defRPr/>
              </a:pPr>
              <a:t>101</a:t>
            </a:fld>
            <a:endParaRPr kumimoji="0" sz="1600" b="0" i="0" u="none" strike="noStrike" kern="1200" cap="none" spc="0" normalizeH="0" baseline="0" noProof="0">
              <a:ln>
                <a:noFill/>
              </a:ln>
              <a:solidFill>
                <a:prstClr val="black"/>
              </a:solidFill>
              <a:effectLst/>
              <a:uLnTx/>
              <a:uFillTx/>
              <a:latin typeface="Carlito"/>
              <a:ea typeface="+mn-ea"/>
              <a:cs typeface="Carlito"/>
            </a:endParaRPr>
          </a:p>
        </p:txBody>
      </p:sp>
      <p:sp>
        <p:nvSpPr>
          <p:cNvPr id="3" name="object 3"/>
          <p:cNvSpPr txBox="1"/>
          <p:nvPr/>
        </p:nvSpPr>
        <p:spPr>
          <a:xfrm>
            <a:off x="1868830" y="1893188"/>
            <a:ext cx="8456930" cy="3989070"/>
          </a:xfrm>
          <a:prstGeom prst="rect">
            <a:avLst/>
          </a:prstGeom>
        </p:spPr>
        <p:txBody>
          <a:bodyPr vert="horz" wrap="square" lIns="0" tIns="13335" rIns="0" bIns="0" rtlCol="0">
            <a:spAutoFit/>
          </a:bodyPr>
          <a:lstStyle/>
          <a:p>
            <a:pPr marL="12700" marR="5715" lvl="0" indent="0" algn="just" defTabSz="914400" rtl="0" eaLnBrk="1" fontAlgn="auto" latinLnBrk="0" hangingPunct="1">
              <a:lnSpc>
                <a:spcPct val="100000"/>
              </a:lnSpc>
              <a:spcBef>
                <a:spcPts val="105"/>
              </a:spcBef>
              <a:spcAft>
                <a:spcPts val="0"/>
              </a:spcAft>
              <a:buClrTx/>
              <a:buSzTx/>
              <a:buFontTx/>
              <a:buNone/>
              <a:tabLst/>
              <a:defRPr/>
            </a:pPr>
            <a:r>
              <a:rPr kumimoji="0" sz="2000" b="1" i="0" u="none" strike="noStrike" kern="1200" cap="none" spc="0" normalizeH="0" baseline="0" noProof="0" dirty="0">
                <a:ln>
                  <a:noFill/>
                </a:ln>
                <a:solidFill>
                  <a:srgbClr val="00AF50"/>
                </a:solidFill>
                <a:effectLst/>
                <a:uLnTx/>
                <a:uFillTx/>
                <a:latin typeface="Carlito"/>
                <a:ea typeface="+mn-ea"/>
                <a:cs typeface="Carlito"/>
              </a:rPr>
              <a:t>Que </a:t>
            </a:r>
            <a:r>
              <a:rPr kumimoji="0" sz="2000" b="1" i="0" u="none" strike="noStrike" kern="1200" cap="none" spc="-10" normalizeH="0" baseline="0" noProof="0" dirty="0">
                <a:ln>
                  <a:noFill/>
                </a:ln>
                <a:solidFill>
                  <a:srgbClr val="00AF50"/>
                </a:solidFill>
                <a:effectLst/>
                <a:uLnTx/>
                <a:uFillTx/>
                <a:latin typeface="Carlito"/>
                <a:ea typeface="+mn-ea"/>
                <a:cs typeface="Carlito"/>
              </a:rPr>
              <a:t>tratándose </a:t>
            </a:r>
            <a:r>
              <a:rPr kumimoji="0" sz="2000" b="1" i="0" u="none" strike="noStrike" kern="1200" cap="none" spc="0" normalizeH="0" baseline="0" noProof="0" dirty="0">
                <a:ln>
                  <a:noFill/>
                </a:ln>
                <a:solidFill>
                  <a:srgbClr val="00AF50"/>
                </a:solidFill>
                <a:effectLst/>
                <a:uLnTx/>
                <a:uFillTx/>
                <a:latin typeface="Carlito"/>
                <a:ea typeface="+mn-ea"/>
                <a:cs typeface="Carlito"/>
              </a:rPr>
              <a:t>de </a:t>
            </a:r>
            <a:r>
              <a:rPr kumimoji="0" sz="2000" b="1" i="0" u="none" strike="noStrike" kern="1200" cap="none" spc="-5" normalizeH="0" baseline="0" noProof="0" dirty="0">
                <a:ln>
                  <a:noFill/>
                </a:ln>
                <a:solidFill>
                  <a:srgbClr val="00AF50"/>
                </a:solidFill>
                <a:effectLst/>
                <a:uLnTx/>
                <a:uFillTx/>
                <a:latin typeface="Carlito"/>
                <a:ea typeface="+mn-ea"/>
                <a:cs typeface="Carlito"/>
              </a:rPr>
              <a:t>pagos </a:t>
            </a:r>
            <a:r>
              <a:rPr kumimoji="0" sz="2000" b="1" i="0" u="none" strike="noStrike" kern="1200" cap="none" spc="5" normalizeH="0" baseline="0" noProof="0" dirty="0">
                <a:ln>
                  <a:noFill/>
                </a:ln>
                <a:solidFill>
                  <a:srgbClr val="00AF50"/>
                </a:solidFill>
                <a:effectLst/>
                <a:uLnTx/>
                <a:uFillTx/>
                <a:latin typeface="Carlito"/>
                <a:ea typeface="+mn-ea"/>
                <a:cs typeface="Carlito"/>
              </a:rPr>
              <a:t>que </a:t>
            </a:r>
            <a:r>
              <a:rPr kumimoji="0" sz="2000" b="1" i="0" u="none" strike="noStrike" kern="1200" cap="none" spc="0" normalizeH="0" baseline="0" noProof="0" dirty="0">
                <a:ln>
                  <a:noFill/>
                </a:ln>
                <a:solidFill>
                  <a:srgbClr val="00AF50"/>
                </a:solidFill>
                <a:effectLst/>
                <a:uLnTx/>
                <a:uFillTx/>
                <a:latin typeface="Carlito"/>
                <a:ea typeface="+mn-ea"/>
                <a:cs typeface="Carlito"/>
              </a:rPr>
              <a:t>a su </a:t>
            </a:r>
            <a:r>
              <a:rPr kumimoji="0" sz="2000" b="1" i="0" u="none" strike="noStrike" kern="1200" cap="none" spc="-15" normalizeH="0" baseline="0" noProof="0" dirty="0">
                <a:ln>
                  <a:noFill/>
                </a:ln>
                <a:solidFill>
                  <a:srgbClr val="00AF50"/>
                </a:solidFill>
                <a:effectLst/>
                <a:uLnTx/>
                <a:uFillTx/>
                <a:latin typeface="Carlito"/>
                <a:ea typeface="+mn-ea"/>
                <a:cs typeface="Carlito"/>
              </a:rPr>
              <a:t>vez </a:t>
            </a:r>
            <a:r>
              <a:rPr kumimoji="0" sz="2000" b="1" i="0" u="none" strike="noStrike" kern="1200" cap="none" spc="0" normalizeH="0" baseline="0" noProof="0" dirty="0">
                <a:ln>
                  <a:noFill/>
                </a:ln>
                <a:solidFill>
                  <a:srgbClr val="00AF50"/>
                </a:solidFill>
                <a:effectLst/>
                <a:uLnTx/>
                <a:uFillTx/>
                <a:latin typeface="Carlito"/>
                <a:ea typeface="+mn-ea"/>
                <a:cs typeface="Carlito"/>
              </a:rPr>
              <a:t>sean </a:t>
            </a:r>
            <a:r>
              <a:rPr kumimoji="0" sz="2000" b="1" i="0" u="none" strike="noStrike" kern="1200" cap="none" spc="-5" normalizeH="0" baseline="0" noProof="0" dirty="0">
                <a:ln>
                  <a:noFill/>
                </a:ln>
                <a:solidFill>
                  <a:srgbClr val="00AF50"/>
                </a:solidFill>
                <a:effectLst/>
                <a:uLnTx/>
                <a:uFillTx/>
                <a:latin typeface="Carlito"/>
                <a:ea typeface="+mn-ea"/>
                <a:cs typeface="Carlito"/>
              </a:rPr>
              <a:t>ingresos </a:t>
            </a:r>
            <a:r>
              <a:rPr kumimoji="0" sz="2000" b="1" i="0" u="none" strike="noStrike" kern="1200" cap="none" spc="0" normalizeH="0" baseline="0" noProof="0" dirty="0">
                <a:ln>
                  <a:noFill/>
                </a:ln>
                <a:solidFill>
                  <a:srgbClr val="00AF50"/>
                </a:solidFill>
                <a:effectLst/>
                <a:uLnTx/>
                <a:uFillTx/>
                <a:latin typeface="Carlito"/>
                <a:ea typeface="+mn-ea"/>
                <a:cs typeface="Carlito"/>
              </a:rPr>
              <a:t>de </a:t>
            </a:r>
            <a:r>
              <a:rPr kumimoji="0" sz="2000" b="1" i="0" u="none" strike="noStrike" kern="1200" cap="none" spc="-10" normalizeH="0" baseline="0" noProof="0" dirty="0">
                <a:ln>
                  <a:noFill/>
                </a:ln>
                <a:solidFill>
                  <a:srgbClr val="00AF50"/>
                </a:solidFill>
                <a:effectLst/>
                <a:uLnTx/>
                <a:uFillTx/>
                <a:latin typeface="Carlito"/>
                <a:ea typeface="+mn-ea"/>
                <a:cs typeface="Carlito"/>
              </a:rPr>
              <a:t>contribuyentes  </a:t>
            </a:r>
            <a:r>
              <a:rPr kumimoji="0" sz="2000" b="1" i="0" u="none" strike="noStrike" kern="1200" cap="none" spc="-5" normalizeH="0" baseline="0" noProof="0" dirty="0">
                <a:ln>
                  <a:noFill/>
                </a:ln>
                <a:solidFill>
                  <a:srgbClr val="00AF50"/>
                </a:solidFill>
                <a:effectLst/>
                <a:uLnTx/>
                <a:uFillTx/>
                <a:latin typeface="Carlito"/>
                <a:ea typeface="+mn-ea"/>
                <a:cs typeface="Carlito"/>
              </a:rPr>
              <a:t>personas físicas, </a:t>
            </a:r>
            <a:r>
              <a:rPr kumimoji="0" sz="2000" b="1" i="0" u="none" strike="noStrike" kern="1200" cap="none" spc="-15" normalizeH="0" baseline="0" noProof="0" dirty="0">
                <a:ln>
                  <a:noFill/>
                </a:ln>
                <a:solidFill>
                  <a:srgbClr val="00AF50"/>
                </a:solidFill>
                <a:effectLst/>
                <a:uLnTx/>
                <a:uFillTx/>
                <a:latin typeface="Carlito"/>
                <a:ea typeface="+mn-ea"/>
                <a:cs typeface="Carlito"/>
              </a:rPr>
              <a:t>éstos </a:t>
            </a:r>
            <a:r>
              <a:rPr kumimoji="0" sz="2000" b="1" i="0" u="none" strike="noStrike" kern="1200" cap="none" spc="-5" normalizeH="0" baseline="0" noProof="0" dirty="0">
                <a:ln>
                  <a:noFill/>
                </a:ln>
                <a:solidFill>
                  <a:srgbClr val="00AF50"/>
                </a:solidFill>
                <a:effectLst/>
                <a:uLnTx/>
                <a:uFillTx/>
                <a:latin typeface="Carlito"/>
                <a:ea typeface="+mn-ea"/>
                <a:cs typeface="Carlito"/>
              </a:rPr>
              <a:t>sólo </a:t>
            </a:r>
            <a:r>
              <a:rPr kumimoji="0" sz="2000" b="1" i="0" u="none" strike="noStrike" kern="1200" cap="none" spc="0" normalizeH="0" baseline="0" noProof="0" dirty="0">
                <a:ln>
                  <a:noFill/>
                </a:ln>
                <a:solidFill>
                  <a:srgbClr val="00AF50"/>
                </a:solidFill>
                <a:effectLst/>
                <a:uLnTx/>
                <a:uFillTx/>
                <a:latin typeface="Carlito"/>
                <a:ea typeface="+mn-ea"/>
                <a:cs typeface="Carlito"/>
              </a:rPr>
              <a:t>se </a:t>
            </a:r>
            <a:r>
              <a:rPr kumimoji="0" sz="2000" b="1" i="0" u="none" strike="noStrike" kern="1200" cap="none" spc="-5" normalizeH="0" baseline="0" noProof="0" dirty="0">
                <a:ln>
                  <a:noFill/>
                </a:ln>
                <a:solidFill>
                  <a:srgbClr val="00AF50"/>
                </a:solidFill>
                <a:effectLst/>
                <a:uLnTx/>
                <a:uFillTx/>
                <a:latin typeface="Carlito"/>
                <a:ea typeface="+mn-ea"/>
                <a:cs typeface="Carlito"/>
              </a:rPr>
              <a:t>deduzcan cuando </a:t>
            </a:r>
            <a:r>
              <a:rPr kumimoji="0" sz="2000" b="1" i="0" u="none" strike="noStrike" kern="1200" cap="none" spc="-15" normalizeH="0" baseline="0" noProof="0" dirty="0">
                <a:ln>
                  <a:noFill/>
                </a:ln>
                <a:solidFill>
                  <a:srgbClr val="00AF50"/>
                </a:solidFill>
                <a:effectLst/>
                <a:uLnTx/>
                <a:uFillTx/>
                <a:latin typeface="Carlito"/>
                <a:ea typeface="+mn-ea"/>
                <a:cs typeface="Carlito"/>
              </a:rPr>
              <a:t>hayan </a:t>
            </a:r>
            <a:r>
              <a:rPr kumimoji="0" sz="2000" b="1" i="0" u="none" strike="noStrike" kern="1200" cap="none" spc="-5" normalizeH="0" baseline="0" noProof="0" dirty="0">
                <a:ln>
                  <a:noFill/>
                </a:ln>
                <a:solidFill>
                  <a:srgbClr val="00AF50"/>
                </a:solidFill>
                <a:effectLst/>
                <a:uLnTx/>
                <a:uFillTx/>
                <a:latin typeface="Carlito"/>
                <a:ea typeface="+mn-ea"/>
                <a:cs typeface="Carlito"/>
              </a:rPr>
              <a:t>sido </a:t>
            </a:r>
            <a:r>
              <a:rPr kumimoji="0" sz="2000" b="1" i="0" u="none" strike="noStrike" kern="1200" cap="none" spc="-15" normalizeH="0" baseline="0" noProof="0" dirty="0">
                <a:ln>
                  <a:noFill/>
                </a:ln>
                <a:solidFill>
                  <a:srgbClr val="00AF50"/>
                </a:solidFill>
                <a:effectLst/>
                <a:uLnTx/>
                <a:uFillTx/>
                <a:latin typeface="Carlito"/>
                <a:ea typeface="+mn-ea"/>
                <a:cs typeface="Carlito"/>
              </a:rPr>
              <a:t>efectivamente  </a:t>
            </a:r>
            <a:r>
              <a:rPr kumimoji="0" sz="2000" b="1" i="0" u="none" strike="noStrike" kern="1200" cap="none" spc="-10" normalizeH="0" baseline="0" noProof="0" dirty="0">
                <a:ln>
                  <a:noFill/>
                </a:ln>
                <a:solidFill>
                  <a:srgbClr val="00AF50"/>
                </a:solidFill>
                <a:effectLst/>
                <a:uLnTx/>
                <a:uFillTx/>
                <a:latin typeface="Carlito"/>
                <a:ea typeface="+mn-ea"/>
                <a:cs typeface="Carlito"/>
              </a:rPr>
              <a:t>erogados </a:t>
            </a:r>
            <a:r>
              <a:rPr kumimoji="0" sz="2000" b="1" i="0" u="none" strike="noStrike" kern="1200" cap="none" spc="-5" normalizeH="0" baseline="0" noProof="0" dirty="0">
                <a:ln>
                  <a:noFill/>
                </a:ln>
                <a:solidFill>
                  <a:srgbClr val="00AF50"/>
                </a:solidFill>
                <a:effectLst/>
                <a:uLnTx/>
                <a:uFillTx/>
                <a:latin typeface="Carlito"/>
                <a:ea typeface="+mn-ea"/>
                <a:cs typeface="Carlito"/>
              </a:rPr>
              <a:t>en el </a:t>
            </a:r>
            <a:r>
              <a:rPr kumimoji="0" sz="2000" b="1" i="0" u="none" strike="noStrike" kern="1200" cap="none" spc="-10" normalizeH="0" baseline="0" noProof="0" dirty="0">
                <a:ln>
                  <a:noFill/>
                </a:ln>
                <a:solidFill>
                  <a:srgbClr val="00AF50"/>
                </a:solidFill>
                <a:effectLst/>
                <a:uLnTx/>
                <a:uFillTx/>
                <a:latin typeface="Carlito"/>
                <a:ea typeface="+mn-ea"/>
                <a:cs typeface="Carlito"/>
              </a:rPr>
              <a:t>ejercicio </a:t>
            </a:r>
            <a:r>
              <a:rPr kumimoji="0" sz="2000" b="1" i="0" u="none" strike="noStrike" kern="1200" cap="none" spc="0" normalizeH="0" baseline="0" noProof="0" dirty="0">
                <a:ln>
                  <a:noFill/>
                </a:ln>
                <a:solidFill>
                  <a:srgbClr val="00AF50"/>
                </a:solidFill>
                <a:effectLst/>
                <a:uLnTx/>
                <a:uFillTx/>
                <a:latin typeface="Carlito"/>
                <a:ea typeface="+mn-ea"/>
                <a:cs typeface="Carlito"/>
              </a:rPr>
              <a:t>de que se</a:t>
            </a:r>
            <a:r>
              <a:rPr kumimoji="0" sz="2000" b="1" i="0" u="none" strike="noStrike" kern="1200" cap="none" spc="5" normalizeH="0" baseline="0" noProof="0" dirty="0">
                <a:ln>
                  <a:noFill/>
                </a:ln>
                <a:solidFill>
                  <a:srgbClr val="00AF50"/>
                </a:solidFill>
                <a:effectLst/>
                <a:uLnTx/>
                <a:uFillTx/>
                <a:latin typeface="Carlito"/>
                <a:ea typeface="+mn-ea"/>
                <a:cs typeface="Carlito"/>
              </a:rPr>
              <a:t> </a:t>
            </a:r>
            <a:r>
              <a:rPr kumimoji="0" sz="2000" b="1" i="0" u="none" strike="noStrike" kern="1200" cap="none" spc="-20" normalizeH="0" baseline="0" noProof="0" dirty="0">
                <a:ln>
                  <a:noFill/>
                </a:ln>
                <a:solidFill>
                  <a:srgbClr val="00AF50"/>
                </a:solidFill>
                <a:effectLst/>
                <a:uLnTx/>
                <a:uFillTx/>
                <a:latin typeface="Carlito"/>
                <a:ea typeface="+mn-ea"/>
                <a:cs typeface="Carlito"/>
              </a:rPr>
              <a:t>trate.</a:t>
            </a:r>
            <a:endParaRPr kumimoji="0" sz="2000" b="0" i="0" u="none" strike="noStrike" kern="1200" cap="none" spc="0" normalizeH="0" baseline="0" noProof="0">
              <a:ln>
                <a:noFill/>
              </a:ln>
              <a:solidFill>
                <a:prstClr val="black"/>
              </a:solidFill>
              <a:effectLst/>
              <a:uLnTx/>
              <a:uFillTx/>
              <a:latin typeface="Carlito"/>
              <a:ea typeface="+mn-ea"/>
              <a:cs typeface="Carlito"/>
            </a:endParaRPr>
          </a:p>
          <a:p>
            <a:pPr marL="12700" marR="0" lvl="0" indent="0" algn="just" defTabSz="914400" rtl="0" eaLnBrk="1" fontAlgn="auto" latinLnBrk="0" hangingPunct="1">
              <a:lnSpc>
                <a:spcPct val="100000"/>
              </a:lnSpc>
              <a:spcBef>
                <a:spcPts val="0"/>
              </a:spcBef>
              <a:spcAft>
                <a:spcPts val="0"/>
              </a:spcAft>
              <a:buClrTx/>
              <a:buSzTx/>
              <a:buFontTx/>
              <a:buNone/>
              <a:tabLst/>
              <a:defRPr/>
            </a:pPr>
            <a:r>
              <a:rPr kumimoji="0" sz="2000" b="0" i="0" u="none" strike="noStrike" kern="1200" cap="none" spc="0" normalizeH="0" baseline="0" noProof="0" dirty="0">
                <a:ln>
                  <a:noFill/>
                </a:ln>
                <a:solidFill>
                  <a:srgbClr val="0C0C0C"/>
                </a:solidFill>
                <a:effectLst/>
                <a:uLnTx/>
                <a:uFillTx/>
                <a:latin typeface="Carlito"/>
                <a:ea typeface="+mn-ea"/>
                <a:cs typeface="Carlito"/>
              </a:rPr>
              <a:t>Se </a:t>
            </a:r>
            <a:r>
              <a:rPr kumimoji="0" sz="2000" b="0" i="0" u="none" strike="noStrike" kern="1200" cap="none" spc="-10" normalizeH="0" baseline="0" noProof="0" dirty="0">
                <a:ln>
                  <a:noFill/>
                </a:ln>
                <a:solidFill>
                  <a:srgbClr val="0C0C0C"/>
                </a:solidFill>
                <a:effectLst/>
                <a:uLnTx/>
                <a:uFillTx/>
                <a:latin typeface="Carlito"/>
                <a:ea typeface="+mn-ea"/>
                <a:cs typeface="Carlito"/>
              </a:rPr>
              <a:t>entenderán </a:t>
            </a:r>
            <a:r>
              <a:rPr kumimoji="0" sz="2000" b="0" i="0" u="none" strike="noStrike" kern="1200" cap="none" spc="-5" normalizeH="0" baseline="0" noProof="0" dirty="0">
                <a:ln>
                  <a:noFill/>
                </a:ln>
                <a:solidFill>
                  <a:srgbClr val="0C0C0C"/>
                </a:solidFill>
                <a:effectLst/>
                <a:uLnTx/>
                <a:uFillTx/>
                <a:latin typeface="Carlito"/>
                <a:ea typeface="+mn-ea"/>
                <a:cs typeface="Carlito"/>
              </a:rPr>
              <a:t>como </a:t>
            </a:r>
            <a:r>
              <a:rPr kumimoji="0" sz="2000" b="1" i="0" u="none" strike="noStrike" kern="1200" cap="none" spc="-10" normalizeH="0" baseline="0" noProof="0" dirty="0">
                <a:ln>
                  <a:noFill/>
                </a:ln>
                <a:solidFill>
                  <a:srgbClr val="0C0C0C"/>
                </a:solidFill>
                <a:effectLst/>
                <a:uLnTx/>
                <a:uFillTx/>
                <a:latin typeface="Carlito"/>
                <a:ea typeface="+mn-ea"/>
                <a:cs typeface="Carlito"/>
              </a:rPr>
              <a:t>efectivamente erogados </a:t>
            </a:r>
            <a:r>
              <a:rPr kumimoji="0" sz="2000" b="0" i="0" u="none" strike="noStrike" kern="1200" cap="none" spc="0" normalizeH="0" baseline="0" noProof="0" dirty="0">
                <a:ln>
                  <a:noFill/>
                </a:ln>
                <a:solidFill>
                  <a:srgbClr val="0C0C0C"/>
                </a:solidFill>
                <a:effectLst/>
                <a:uLnTx/>
                <a:uFillTx/>
                <a:latin typeface="Carlito"/>
                <a:ea typeface="+mn-ea"/>
                <a:cs typeface="Carlito"/>
              </a:rPr>
              <a:t>cuando </a:t>
            </a:r>
            <a:r>
              <a:rPr kumimoji="0" sz="2000" b="0" i="0" u="none" strike="noStrike" kern="1200" cap="none" spc="-15" normalizeH="0" baseline="0" noProof="0" dirty="0">
                <a:ln>
                  <a:noFill/>
                </a:ln>
                <a:solidFill>
                  <a:srgbClr val="0C0C0C"/>
                </a:solidFill>
                <a:effectLst/>
                <a:uLnTx/>
                <a:uFillTx/>
                <a:latin typeface="Carlito"/>
                <a:ea typeface="+mn-ea"/>
                <a:cs typeface="Carlito"/>
              </a:rPr>
              <a:t>hayan </a:t>
            </a:r>
            <a:r>
              <a:rPr kumimoji="0" sz="2000" b="0" i="0" u="none" strike="noStrike" kern="1200" cap="none" spc="-5" normalizeH="0" baseline="0" noProof="0" dirty="0">
                <a:ln>
                  <a:noFill/>
                </a:ln>
                <a:solidFill>
                  <a:srgbClr val="0C0C0C"/>
                </a:solidFill>
                <a:effectLst/>
                <a:uLnTx/>
                <a:uFillTx/>
                <a:latin typeface="Carlito"/>
                <a:ea typeface="+mn-ea"/>
                <a:cs typeface="Carlito"/>
              </a:rPr>
              <a:t>sido</a:t>
            </a:r>
            <a:r>
              <a:rPr kumimoji="0" sz="2000" b="0" i="0" u="none" strike="noStrike" kern="1200" cap="none" spc="-30" normalizeH="0" baseline="0" noProof="0" dirty="0">
                <a:ln>
                  <a:noFill/>
                </a:ln>
                <a:solidFill>
                  <a:srgbClr val="0C0C0C"/>
                </a:solidFill>
                <a:effectLst/>
                <a:uLnTx/>
                <a:uFillTx/>
                <a:latin typeface="Carlito"/>
                <a:ea typeface="+mn-ea"/>
                <a:cs typeface="Carlito"/>
              </a:rPr>
              <a:t> </a:t>
            </a:r>
            <a:r>
              <a:rPr kumimoji="0" sz="2000" b="0" i="0" u="none" strike="noStrike" kern="1200" cap="none" spc="-5" normalizeH="0" baseline="0" noProof="0" dirty="0">
                <a:ln>
                  <a:noFill/>
                </a:ln>
                <a:solidFill>
                  <a:srgbClr val="0C0C0C"/>
                </a:solidFill>
                <a:effectLst/>
                <a:uLnTx/>
                <a:uFillTx/>
                <a:latin typeface="Carlito"/>
                <a:ea typeface="+mn-ea"/>
                <a:cs typeface="Carlito"/>
              </a:rPr>
              <a:t>pagados:</a:t>
            </a:r>
            <a:endParaRPr kumimoji="0" sz="2000" b="0" i="0" u="none" strike="noStrike" kern="1200" cap="none" spc="0" normalizeH="0" baseline="0" noProof="0">
              <a:ln>
                <a:noFill/>
              </a:ln>
              <a:solidFill>
                <a:prstClr val="black"/>
              </a:solidFill>
              <a:effectLst/>
              <a:uLnTx/>
              <a:uFillTx/>
              <a:latin typeface="Carlito"/>
              <a:ea typeface="+mn-ea"/>
              <a:cs typeface="Carlito"/>
            </a:endParaRPr>
          </a:p>
          <a:p>
            <a:pPr marL="413384" marR="0" lvl="0" indent="-401320" algn="l" defTabSz="914400" rtl="0" eaLnBrk="1" fontAlgn="auto" latinLnBrk="0" hangingPunct="1">
              <a:lnSpc>
                <a:spcPct val="100000"/>
              </a:lnSpc>
              <a:spcBef>
                <a:spcPts val="0"/>
              </a:spcBef>
              <a:spcAft>
                <a:spcPts val="0"/>
              </a:spcAft>
              <a:buClrTx/>
              <a:buSzTx/>
              <a:buFont typeface="Wingdings"/>
              <a:buChar char=""/>
              <a:tabLst>
                <a:tab pos="413384" algn="l"/>
                <a:tab pos="414020" algn="l"/>
              </a:tabLst>
              <a:defRPr/>
            </a:pPr>
            <a:r>
              <a:rPr kumimoji="0" sz="2000" b="0" i="0" u="none" strike="noStrike" kern="1200" cap="none" spc="0" normalizeH="0" baseline="0" noProof="0" dirty="0">
                <a:ln>
                  <a:noFill/>
                </a:ln>
                <a:solidFill>
                  <a:srgbClr val="0C0C0C"/>
                </a:solidFill>
                <a:effectLst/>
                <a:uLnTx/>
                <a:uFillTx/>
                <a:latin typeface="Carlito"/>
                <a:ea typeface="+mn-ea"/>
                <a:cs typeface="Carlito"/>
              </a:rPr>
              <a:t>En</a:t>
            </a:r>
            <a:r>
              <a:rPr kumimoji="0" sz="2000" b="0" i="0" u="none" strike="noStrike" kern="1200" cap="none" spc="-25" normalizeH="0" baseline="0" noProof="0" dirty="0">
                <a:ln>
                  <a:noFill/>
                </a:ln>
                <a:solidFill>
                  <a:srgbClr val="0C0C0C"/>
                </a:solidFill>
                <a:effectLst/>
                <a:uLnTx/>
                <a:uFillTx/>
                <a:latin typeface="Carlito"/>
                <a:ea typeface="+mn-ea"/>
                <a:cs typeface="Carlito"/>
              </a:rPr>
              <a:t> </a:t>
            </a:r>
            <a:r>
              <a:rPr kumimoji="0" sz="2000" b="0" i="0" u="none" strike="noStrike" kern="1200" cap="none" spc="-15" normalizeH="0" baseline="0" noProof="0" dirty="0">
                <a:ln>
                  <a:noFill/>
                </a:ln>
                <a:solidFill>
                  <a:srgbClr val="0C0C0C"/>
                </a:solidFill>
                <a:effectLst/>
                <a:uLnTx/>
                <a:uFillTx/>
                <a:latin typeface="Carlito"/>
                <a:ea typeface="+mn-ea"/>
                <a:cs typeface="Carlito"/>
              </a:rPr>
              <a:t>efectivo</a:t>
            </a:r>
            <a:endParaRPr kumimoji="0" sz="2000" b="0" i="0" u="none" strike="noStrike" kern="1200" cap="none" spc="0" normalizeH="0" baseline="0" noProof="0">
              <a:ln>
                <a:noFill/>
              </a:ln>
              <a:solidFill>
                <a:prstClr val="black"/>
              </a:solidFill>
              <a:effectLst/>
              <a:uLnTx/>
              <a:uFillTx/>
              <a:latin typeface="Carlito"/>
              <a:ea typeface="+mn-ea"/>
              <a:cs typeface="Carlito"/>
            </a:endParaRPr>
          </a:p>
          <a:p>
            <a:pPr marL="413384" marR="0" lvl="0" indent="-401320" algn="l" defTabSz="914400" rtl="0" eaLnBrk="1" fontAlgn="auto" latinLnBrk="0" hangingPunct="1">
              <a:lnSpc>
                <a:spcPct val="100000"/>
              </a:lnSpc>
              <a:spcBef>
                <a:spcPts val="0"/>
              </a:spcBef>
              <a:spcAft>
                <a:spcPts val="0"/>
              </a:spcAft>
              <a:buClrTx/>
              <a:buSzTx/>
              <a:buFont typeface="Wingdings"/>
              <a:buChar char=""/>
              <a:tabLst>
                <a:tab pos="413384" algn="l"/>
                <a:tab pos="414020" algn="l"/>
              </a:tabLst>
              <a:defRPr/>
            </a:pPr>
            <a:r>
              <a:rPr kumimoji="0" sz="2000" b="0" i="0" u="none" strike="noStrike" kern="1200" cap="none" spc="-5" normalizeH="0" baseline="0" noProof="0" dirty="0">
                <a:ln>
                  <a:noFill/>
                </a:ln>
                <a:solidFill>
                  <a:srgbClr val="0C0C0C"/>
                </a:solidFill>
                <a:effectLst/>
                <a:uLnTx/>
                <a:uFillTx/>
                <a:latin typeface="Carlito"/>
                <a:ea typeface="+mn-ea"/>
                <a:cs typeface="Carlito"/>
              </a:rPr>
              <a:t>Mediante </a:t>
            </a:r>
            <a:r>
              <a:rPr kumimoji="0" sz="2000" b="0" i="0" u="none" strike="noStrike" kern="1200" cap="none" spc="-10" normalizeH="0" baseline="0" noProof="0" dirty="0">
                <a:ln>
                  <a:noFill/>
                </a:ln>
                <a:solidFill>
                  <a:srgbClr val="0C0C0C"/>
                </a:solidFill>
                <a:effectLst/>
                <a:uLnTx/>
                <a:uFillTx/>
                <a:latin typeface="Carlito"/>
                <a:ea typeface="+mn-ea"/>
                <a:cs typeface="Carlito"/>
              </a:rPr>
              <a:t>transferencias </a:t>
            </a:r>
            <a:r>
              <a:rPr kumimoji="0" sz="2000" b="0" i="0" u="none" strike="noStrike" kern="1200" cap="none" spc="-5" normalizeH="0" baseline="0" noProof="0" dirty="0">
                <a:ln>
                  <a:noFill/>
                </a:ln>
                <a:solidFill>
                  <a:srgbClr val="0C0C0C"/>
                </a:solidFill>
                <a:effectLst/>
                <a:uLnTx/>
                <a:uFillTx/>
                <a:latin typeface="Carlito"/>
                <a:ea typeface="+mn-ea"/>
                <a:cs typeface="Carlito"/>
              </a:rPr>
              <a:t>electrónicas </a:t>
            </a:r>
            <a:r>
              <a:rPr kumimoji="0" sz="2000" b="0" i="0" u="none" strike="noStrike" kern="1200" cap="none" spc="0" normalizeH="0" baseline="0" noProof="0" dirty="0">
                <a:ln>
                  <a:noFill/>
                </a:ln>
                <a:solidFill>
                  <a:srgbClr val="0C0C0C"/>
                </a:solidFill>
                <a:effectLst/>
                <a:uLnTx/>
                <a:uFillTx/>
                <a:latin typeface="Carlito"/>
                <a:ea typeface="+mn-ea"/>
                <a:cs typeface="Carlito"/>
              </a:rPr>
              <a:t>de</a:t>
            </a:r>
            <a:r>
              <a:rPr kumimoji="0" sz="2000" b="0" i="0" u="none" strike="noStrike" kern="1200" cap="none" spc="50" normalizeH="0" baseline="0" noProof="0" dirty="0">
                <a:ln>
                  <a:noFill/>
                </a:ln>
                <a:solidFill>
                  <a:srgbClr val="0C0C0C"/>
                </a:solidFill>
                <a:effectLst/>
                <a:uLnTx/>
                <a:uFillTx/>
                <a:latin typeface="Carlito"/>
                <a:ea typeface="+mn-ea"/>
                <a:cs typeface="Carlito"/>
              </a:rPr>
              <a:t> </a:t>
            </a:r>
            <a:r>
              <a:rPr kumimoji="0" sz="2000" b="0" i="0" u="none" strike="noStrike" kern="1200" cap="none" spc="-10" normalizeH="0" baseline="0" noProof="0" dirty="0">
                <a:ln>
                  <a:noFill/>
                </a:ln>
                <a:solidFill>
                  <a:srgbClr val="0C0C0C"/>
                </a:solidFill>
                <a:effectLst/>
                <a:uLnTx/>
                <a:uFillTx/>
                <a:latin typeface="Carlito"/>
                <a:ea typeface="+mn-ea"/>
                <a:cs typeface="Carlito"/>
              </a:rPr>
              <a:t>fondos</a:t>
            </a:r>
            <a:endParaRPr kumimoji="0" sz="2000" b="0" i="0" u="none" strike="noStrike" kern="1200" cap="none" spc="0" normalizeH="0" baseline="0" noProof="0">
              <a:ln>
                <a:noFill/>
              </a:ln>
              <a:solidFill>
                <a:prstClr val="black"/>
              </a:solidFill>
              <a:effectLst/>
              <a:uLnTx/>
              <a:uFillTx/>
              <a:latin typeface="Carlito"/>
              <a:ea typeface="+mn-ea"/>
              <a:cs typeface="Carlito"/>
            </a:endParaRPr>
          </a:p>
          <a:p>
            <a:pPr marL="413384" marR="0" lvl="0" indent="-401320" algn="l" defTabSz="914400" rtl="0" eaLnBrk="1" fontAlgn="auto" latinLnBrk="0" hangingPunct="1">
              <a:lnSpc>
                <a:spcPct val="100000"/>
              </a:lnSpc>
              <a:spcBef>
                <a:spcPts val="0"/>
              </a:spcBef>
              <a:spcAft>
                <a:spcPts val="0"/>
              </a:spcAft>
              <a:buClrTx/>
              <a:buSzTx/>
              <a:buFont typeface="Wingdings"/>
              <a:buChar char=""/>
              <a:tabLst>
                <a:tab pos="413384" algn="l"/>
                <a:tab pos="414020" algn="l"/>
              </a:tabLst>
              <a:defRPr/>
            </a:pPr>
            <a:r>
              <a:rPr kumimoji="0" sz="2000" b="0" i="0" u="none" strike="noStrike" kern="1200" cap="none" spc="0" normalizeH="0" baseline="0" noProof="0" dirty="0">
                <a:ln>
                  <a:noFill/>
                </a:ln>
                <a:solidFill>
                  <a:srgbClr val="0C0C0C"/>
                </a:solidFill>
                <a:effectLst/>
                <a:uLnTx/>
                <a:uFillTx/>
                <a:latin typeface="Carlito"/>
                <a:ea typeface="+mn-ea"/>
                <a:cs typeface="Carlito"/>
              </a:rPr>
              <a:t>En </a:t>
            </a:r>
            <a:r>
              <a:rPr kumimoji="0" sz="2000" b="0" i="0" u="none" strike="noStrike" kern="1200" cap="none" spc="-10" normalizeH="0" baseline="0" noProof="0" dirty="0">
                <a:ln>
                  <a:noFill/>
                </a:ln>
                <a:solidFill>
                  <a:srgbClr val="0C0C0C"/>
                </a:solidFill>
                <a:effectLst/>
                <a:uLnTx/>
                <a:uFillTx/>
                <a:latin typeface="Carlito"/>
                <a:ea typeface="+mn-ea"/>
                <a:cs typeface="Carlito"/>
              </a:rPr>
              <a:t>otros </a:t>
            </a:r>
            <a:r>
              <a:rPr kumimoji="0" sz="2000" b="0" i="0" u="none" strike="noStrike" kern="1200" cap="none" spc="-5" normalizeH="0" baseline="0" noProof="0" dirty="0">
                <a:ln>
                  <a:noFill/>
                </a:ln>
                <a:solidFill>
                  <a:srgbClr val="0C0C0C"/>
                </a:solidFill>
                <a:effectLst/>
                <a:uLnTx/>
                <a:uFillTx/>
                <a:latin typeface="Carlito"/>
                <a:ea typeface="+mn-ea"/>
                <a:cs typeface="Carlito"/>
              </a:rPr>
              <a:t>bienes </a:t>
            </a:r>
            <a:r>
              <a:rPr kumimoji="0" sz="2000" b="0" i="0" u="none" strike="noStrike" kern="1200" cap="none" spc="0" normalizeH="0" baseline="0" noProof="0" dirty="0">
                <a:ln>
                  <a:noFill/>
                </a:ln>
                <a:solidFill>
                  <a:srgbClr val="0C0C0C"/>
                </a:solidFill>
                <a:effectLst/>
                <a:uLnTx/>
                <a:uFillTx/>
                <a:latin typeface="Carlito"/>
                <a:ea typeface="+mn-ea"/>
                <a:cs typeface="Carlito"/>
              </a:rPr>
              <a:t>que no </a:t>
            </a:r>
            <a:r>
              <a:rPr kumimoji="0" sz="2000" b="0" i="0" u="none" strike="noStrike" kern="1200" cap="none" spc="-5" normalizeH="0" baseline="0" noProof="0" dirty="0">
                <a:ln>
                  <a:noFill/>
                </a:ln>
                <a:solidFill>
                  <a:srgbClr val="0C0C0C"/>
                </a:solidFill>
                <a:effectLst/>
                <a:uLnTx/>
                <a:uFillTx/>
                <a:latin typeface="Carlito"/>
                <a:ea typeface="+mn-ea"/>
                <a:cs typeface="Carlito"/>
              </a:rPr>
              <a:t>sean </a:t>
            </a:r>
            <a:r>
              <a:rPr kumimoji="0" sz="2000" b="0" i="0" u="none" strike="noStrike" kern="1200" cap="none" spc="0" normalizeH="0" baseline="0" noProof="0" dirty="0">
                <a:ln>
                  <a:noFill/>
                </a:ln>
                <a:solidFill>
                  <a:srgbClr val="0C0C0C"/>
                </a:solidFill>
                <a:effectLst/>
                <a:uLnTx/>
                <a:uFillTx/>
                <a:latin typeface="Carlito"/>
                <a:ea typeface="+mn-ea"/>
                <a:cs typeface="Carlito"/>
              </a:rPr>
              <a:t>títulos de</a:t>
            </a:r>
            <a:r>
              <a:rPr kumimoji="0" sz="2000" b="0" i="0" u="none" strike="noStrike" kern="1200" cap="none" spc="-25" normalizeH="0" baseline="0" noProof="0" dirty="0">
                <a:ln>
                  <a:noFill/>
                </a:ln>
                <a:solidFill>
                  <a:srgbClr val="0C0C0C"/>
                </a:solidFill>
                <a:effectLst/>
                <a:uLnTx/>
                <a:uFillTx/>
                <a:latin typeface="Carlito"/>
                <a:ea typeface="+mn-ea"/>
                <a:cs typeface="Carlito"/>
              </a:rPr>
              <a:t> </a:t>
            </a:r>
            <a:r>
              <a:rPr kumimoji="0" sz="2000" b="0" i="0" u="none" strike="noStrike" kern="1200" cap="none" spc="-10" normalizeH="0" baseline="0" noProof="0" dirty="0">
                <a:ln>
                  <a:noFill/>
                </a:ln>
                <a:solidFill>
                  <a:srgbClr val="0C0C0C"/>
                </a:solidFill>
                <a:effectLst/>
                <a:uLnTx/>
                <a:uFillTx/>
                <a:latin typeface="Carlito"/>
                <a:ea typeface="+mn-ea"/>
                <a:cs typeface="Carlito"/>
              </a:rPr>
              <a:t>crédito.</a:t>
            </a:r>
            <a:endParaRPr kumimoji="0" sz="2000" b="0" i="0" u="none" strike="noStrike" kern="1200" cap="none" spc="0" normalizeH="0" baseline="0" noProof="0">
              <a:ln>
                <a:noFill/>
              </a:ln>
              <a:solidFill>
                <a:prstClr val="black"/>
              </a:solidFill>
              <a:effectLst/>
              <a:uLnTx/>
              <a:uFillTx/>
              <a:latin typeface="Carlito"/>
              <a:ea typeface="+mn-ea"/>
              <a:cs typeface="Carlito"/>
            </a:endParaRPr>
          </a:p>
          <a:p>
            <a:pPr marL="12700" marR="5080" lvl="0" indent="0" algn="just" defTabSz="914400" rtl="0" eaLnBrk="1" fontAlgn="auto" latinLnBrk="0" hangingPunct="1">
              <a:lnSpc>
                <a:spcPct val="100000"/>
              </a:lnSpc>
              <a:spcBef>
                <a:spcPts val="0"/>
              </a:spcBef>
              <a:spcAft>
                <a:spcPts val="0"/>
              </a:spcAft>
              <a:buClrTx/>
              <a:buSzTx/>
              <a:buFontTx/>
              <a:buNone/>
              <a:tabLst/>
              <a:defRPr/>
            </a:pPr>
            <a:r>
              <a:rPr kumimoji="0" sz="2000" b="0" i="0" u="none" strike="noStrike" kern="1200" cap="none" spc="-25" normalizeH="0" baseline="0" noProof="0" dirty="0">
                <a:ln>
                  <a:noFill/>
                </a:ln>
                <a:solidFill>
                  <a:srgbClr val="0C0C0C"/>
                </a:solidFill>
                <a:effectLst/>
                <a:uLnTx/>
                <a:uFillTx/>
                <a:latin typeface="Carlito"/>
                <a:ea typeface="+mn-ea"/>
                <a:cs typeface="Carlito"/>
              </a:rPr>
              <a:t>Tratándose </a:t>
            </a:r>
            <a:r>
              <a:rPr kumimoji="0" sz="2000" b="0" i="0" u="none" strike="noStrike" kern="1200" cap="none" spc="0" normalizeH="0" baseline="0" noProof="0" dirty="0">
                <a:ln>
                  <a:noFill/>
                </a:ln>
                <a:solidFill>
                  <a:srgbClr val="0C0C0C"/>
                </a:solidFill>
                <a:effectLst/>
                <a:uLnTx/>
                <a:uFillTx/>
                <a:latin typeface="Carlito"/>
                <a:ea typeface="+mn-ea"/>
                <a:cs typeface="Carlito"/>
              </a:rPr>
              <a:t>de </a:t>
            </a:r>
            <a:r>
              <a:rPr kumimoji="0" sz="2000" b="0" i="0" u="none" strike="noStrike" kern="1200" cap="none" spc="-10" normalizeH="0" baseline="0" noProof="0" dirty="0">
                <a:ln>
                  <a:noFill/>
                </a:ln>
                <a:solidFill>
                  <a:srgbClr val="0C0C0C"/>
                </a:solidFill>
                <a:effectLst/>
                <a:uLnTx/>
                <a:uFillTx/>
                <a:latin typeface="Carlito"/>
                <a:ea typeface="+mn-ea"/>
                <a:cs typeface="Carlito"/>
              </a:rPr>
              <a:t>pagos con </a:t>
            </a:r>
            <a:r>
              <a:rPr kumimoji="0" sz="2000" b="0" i="0" u="none" strike="noStrike" kern="1200" cap="none" spc="0" normalizeH="0" baseline="0" noProof="0" dirty="0">
                <a:ln>
                  <a:noFill/>
                </a:ln>
                <a:solidFill>
                  <a:srgbClr val="0C0C0C"/>
                </a:solidFill>
                <a:effectLst/>
                <a:uLnTx/>
                <a:uFillTx/>
                <a:latin typeface="Carlito"/>
                <a:ea typeface="+mn-ea"/>
                <a:cs typeface="Carlito"/>
              </a:rPr>
              <a:t>cheque, </a:t>
            </a:r>
            <a:r>
              <a:rPr kumimoji="0" sz="2000" b="1" i="0" u="none" strike="noStrike" kern="1200" cap="none" spc="0" normalizeH="0" baseline="0" noProof="0" dirty="0">
                <a:ln>
                  <a:noFill/>
                </a:ln>
                <a:solidFill>
                  <a:srgbClr val="00AF50"/>
                </a:solidFill>
                <a:effectLst/>
                <a:uLnTx/>
                <a:uFillTx/>
                <a:latin typeface="Carlito"/>
                <a:ea typeface="+mn-ea"/>
                <a:cs typeface="Carlito"/>
              </a:rPr>
              <a:t>se </a:t>
            </a:r>
            <a:r>
              <a:rPr kumimoji="0" sz="2000" b="1" i="0" u="none" strike="noStrike" kern="1200" cap="none" spc="-15" normalizeH="0" baseline="0" noProof="0" dirty="0">
                <a:ln>
                  <a:noFill/>
                </a:ln>
                <a:solidFill>
                  <a:srgbClr val="00AF50"/>
                </a:solidFill>
                <a:effectLst/>
                <a:uLnTx/>
                <a:uFillTx/>
                <a:latin typeface="Carlito"/>
                <a:ea typeface="+mn-ea"/>
                <a:cs typeface="Carlito"/>
              </a:rPr>
              <a:t>considerará efectivamente </a:t>
            </a:r>
            <a:r>
              <a:rPr kumimoji="0" sz="2000" b="1" i="0" u="none" strike="noStrike" kern="1200" cap="none" spc="-10" normalizeH="0" baseline="0" noProof="0" dirty="0">
                <a:ln>
                  <a:noFill/>
                </a:ln>
                <a:solidFill>
                  <a:srgbClr val="00AF50"/>
                </a:solidFill>
                <a:effectLst/>
                <a:uLnTx/>
                <a:uFillTx/>
                <a:latin typeface="Carlito"/>
                <a:ea typeface="+mn-ea"/>
                <a:cs typeface="Carlito"/>
              </a:rPr>
              <a:t>erogado </a:t>
            </a:r>
            <a:r>
              <a:rPr kumimoji="0" sz="2000" b="1" i="0" u="none" strike="noStrike" kern="1200" cap="none" spc="-5" normalizeH="0" baseline="0" noProof="0" dirty="0">
                <a:ln>
                  <a:noFill/>
                </a:ln>
                <a:solidFill>
                  <a:srgbClr val="00AF50"/>
                </a:solidFill>
                <a:effectLst/>
                <a:uLnTx/>
                <a:uFillTx/>
                <a:latin typeface="Carlito"/>
                <a:ea typeface="+mn-ea"/>
                <a:cs typeface="Carlito"/>
              </a:rPr>
              <a:t>en la  </a:t>
            </a:r>
            <a:r>
              <a:rPr kumimoji="0" sz="2000" b="1" i="0" u="none" strike="noStrike" kern="1200" cap="none" spc="-10" normalizeH="0" baseline="0" noProof="0" dirty="0">
                <a:ln>
                  <a:noFill/>
                </a:ln>
                <a:solidFill>
                  <a:srgbClr val="00AF50"/>
                </a:solidFill>
                <a:effectLst/>
                <a:uLnTx/>
                <a:uFillTx/>
                <a:latin typeface="Carlito"/>
                <a:ea typeface="+mn-ea"/>
                <a:cs typeface="Carlito"/>
              </a:rPr>
              <a:t>fecha </a:t>
            </a:r>
            <a:r>
              <a:rPr kumimoji="0" sz="2000" b="1" i="0" u="none" strike="noStrike" kern="1200" cap="none" spc="-5" normalizeH="0" baseline="0" noProof="0" dirty="0">
                <a:ln>
                  <a:noFill/>
                </a:ln>
                <a:solidFill>
                  <a:srgbClr val="00AF50"/>
                </a:solidFill>
                <a:effectLst/>
                <a:uLnTx/>
                <a:uFillTx/>
                <a:latin typeface="Carlito"/>
                <a:ea typeface="+mn-ea"/>
                <a:cs typeface="Carlito"/>
              </a:rPr>
              <a:t>en la que el mismo </a:t>
            </a:r>
            <a:r>
              <a:rPr kumimoji="0" sz="2000" b="1" i="0" u="none" strike="noStrike" kern="1200" cap="none" spc="-20" normalizeH="0" baseline="0" noProof="0" dirty="0">
                <a:ln>
                  <a:noFill/>
                </a:ln>
                <a:solidFill>
                  <a:srgbClr val="00AF50"/>
                </a:solidFill>
                <a:effectLst/>
                <a:uLnTx/>
                <a:uFillTx/>
                <a:latin typeface="Carlito"/>
                <a:ea typeface="+mn-ea"/>
                <a:cs typeface="Carlito"/>
              </a:rPr>
              <a:t>haya </a:t>
            </a:r>
            <a:r>
              <a:rPr kumimoji="0" sz="2000" b="1" i="0" u="none" strike="noStrike" kern="1200" cap="none" spc="0" normalizeH="0" baseline="0" noProof="0" dirty="0">
                <a:ln>
                  <a:noFill/>
                </a:ln>
                <a:solidFill>
                  <a:srgbClr val="00AF50"/>
                </a:solidFill>
                <a:effectLst/>
                <a:uLnTx/>
                <a:uFillTx/>
                <a:latin typeface="Carlito"/>
                <a:ea typeface="+mn-ea"/>
                <a:cs typeface="Carlito"/>
              </a:rPr>
              <a:t>sido </a:t>
            </a:r>
            <a:r>
              <a:rPr kumimoji="0" sz="2000" b="1" i="0" u="none" strike="noStrike" kern="1200" cap="none" spc="-10" normalizeH="0" baseline="0" noProof="0" dirty="0">
                <a:ln>
                  <a:noFill/>
                </a:ln>
                <a:solidFill>
                  <a:srgbClr val="00AF50"/>
                </a:solidFill>
                <a:effectLst/>
                <a:uLnTx/>
                <a:uFillTx/>
                <a:latin typeface="Carlito"/>
                <a:ea typeface="+mn-ea"/>
                <a:cs typeface="Carlito"/>
              </a:rPr>
              <a:t>cobrado </a:t>
            </a:r>
            <a:r>
              <a:rPr kumimoji="0" sz="2000" b="1" i="0" u="none" strike="noStrike" kern="1200" cap="none" spc="0" normalizeH="0" baseline="0" noProof="0" dirty="0">
                <a:ln>
                  <a:noFill/>
                </a:ln>
                <a:solidFill>
                  <a:srgbClr val="00AF50"/>
                </a:solidFill>
                <a:effectLst/>
                <a:uLnTx/>
                <a:uFillTx/>
                <a:latin typeface="Carlito"/>
                <a:ea typeface="+mn-ea"/>
                <a:cs typeface="Carlito"/>
              </a:rPr>
              <a:t>o </a:t>
            </a:r>
            <a:r>
              <a:rPr kumimoji="0" sz="2000" b="1" i="0" u="none" strike="noStrike" kern="1200" cap="none" spc="-5" normalizeH="0" baseline="0" noProof="0" dirty="0">
                <a:ln>
                  <a:noFill/>
                </a:ln>
                <a:solidFill>
                  <a:srgbClr val="00AF50"/>
                </a:solidFill>
                <a:effectLst/>
                <a:uLnTx/>
                <a:uFillTx/>
                <a:latin typeface="Carlito"/>
                <a:ea typeface="+mn-ea"/>
                <a:cs typeface="Carlito"/>
              </a:rPr>
              <a:t>cuando los </a:t>
            </a:r>
            <a:r>
              <a:rPr kumimoji="0" sz="2000" b="1" i="0" u="none" strike="noStrike" kern="1200" cap="none" spc="-10" normalizeH="0" baseline="0" noProof="0" dirty="0">
                <a:ln>
                  <a:noFill/>
                </a:ln>
                <a:solidFill>
                  <a:srgbClr val="00AF50"/>
                </a:solidFill>
                <a:effectLst/>
                <a:uLnTx/>
                <a:uFillTx/>
                <a:latin typeface="Carlito"/>
                <a:ea typeface="+mn-ea"/>
                <a:cs typeface="Carlito"/>
              </a:rPr>
              <a:t>contribuyentes  transmitan </a:t>
            </a:r>
            <a:r>
              <a:rPr kumimoji="0" sz="2000" b="1" i="0" u="none" strike="noStrike" kern="1200" cap="none" spc="0" normalizeH="0" baseline="0" noProof="0" dirty="0">
                <a:ln>
                  <a:noFill/>
                </a:ln>
                <a:solidFill>
                  <a:srgbClr val="00AF50"/>
                </a:solidFill>
                <a:effectLst/>
                <a:uLnTx/>
                <a:uFillTx/>
                <a:latin typeface="Carlito"/>
                <a:ea typeface="+mn-ea"/>
                <a:cs typeface="Carlito"/>
              </a:rPr>
              <a:t>los cheques a un</a:t>
            </a:r>
            <a:r>
              <a:rPr kumimoji="0" sz="2000" b="1" i="0" u="none" strike="noStrike" kern="1200" cap="none" spc="-55" normalizeH="0" baseline="0" noProof="0" dirty="0">
                <a:ln>
                  <a:noFill/>
                </a:ln>
                <a:solidFill>
                  <a:srgbClr val="00AF50"/>
                </a:solidFill>
                <a:effectLst/>
                <a:uLnTx/>
                <a:uFillTx/>
                <a:latin typeface="Carlito"/>
                <a:ea typeface="+mn-ea"/>
                <a:cs typeface="Carlito"/>
              </a:rPr>
              <a:t> </a:t>
            </a:r>
            <a:r>
              <a:rPr kumimoji="0" sz="2000" b="1" i="0" u="none" strike="noStrike" kern="1200" cap="none" spc="-15" normalizeH="0" baseline="0" noProof="0" dirty="0">
                <a:ln>
                  <a:noFill/>
                </a:ln>
                <a:solidFill>
                  <a:srgbClr val="00AF50"/>
                </a:solidFill>
                <a:effectLst/>
                <a:uLnTx/>
                <a:uFillTx/>
                <a:latin typeface="Carlito"/>
                <a:ea typeface="+mn-ea"/>
                <a:cs typeface="Carlito"/>
              </a:rPr>
              <a:t>tercero</a:t>
            </a:r>
            <a:r>
              <a:rPr kumimoji="0" sz="2000" b="0" i="0" u="none" strike="noStrike" kern="1200" cap="none" spc="-15" normalizeH="0" baseline="0" noProof="0" dirty="0">
                <a:ln>
                  <a:noFill/>
                </a:ln>
                <a:solidFill>
                  <a:srgbClr val="686868"/>
                </a:solidFill>
                <a:effectLst/>
                <a:uLnTx/>
                <a:uFillTx/>
                <a:latin typeface="Carlito"/>
                <a:ea typeface="+mn-ea"/>
                <a:cs typeface="Carlito"/>
              </a:rPr>
              <a:t>.</a:t>
            </a:r>
            <a:endParaRPr kumimoji="0" sz="2000" b="0" i="0" u="none" strike="noStrike" kern="1200" cap="none" spc="0" normalizeH="0" baseline="0" noProof="0">
              <a:ln>
                <a:noFill/>
              </a:ln>
              <a:solidFill>
                <a:prstClr val="black"/>
              </a:solidFill>
              <a:effectLst/>
              <a:uLnTx/>
              <a:uFillTx/>
              <a:latin typeface="Carlito"/>
              <a:ea typeface="+mn-ea"/>
              <a:cs typeface="Carlito"/>
            </a:endParaRPr>
          </a:p>
          <a:p>
            <a:pPr marL="12700" marR="5715" lvl="0" indent="0" algn="just" defTabSz="914400" rtl="0" eaLnBrk="1" fontAlgn="auto" latinLnBrk="0" hangingPunct="1">
              <a:lnSpc>
                <a:spcPct val="100000"/>
              </a:lnSpc>
              <a:spcBef>
                <a:spcPts val="5"/>
              </a:spcBef>
              <a:spcAft>
                <a:spcPts val="0"/>
              </a:spcAft>
              <a:buClrTx/>
              <a:buSzTx/>
              <a:buFontTx/>
              <a:buNone/>
              <a:tabLst/>
              <a:defRPr/>
            </a:pPr>
            <a:r>
              <a:rPr kumimoji="0" sz="2000" b="0" i="0" u="none" strike="noStrike" kern="1200" cap="none" spc="-25" normalizeH="0" baseline="0" noProof="0" dirty="0">
                <a:ln>
                  <a:noFill/>
                </a:ln>
                <a:solidFill>
                  <a:srgbClr val="0C0C0C"/>
                </a:solidFill>
                <a:effectLst/>
                <a:uLnTx/>
                <a:uFillTx/>
                <a:latin typeface="Carlito"/>
                <a:ea typeface="+mn-ea"/>
                <a:cs typeface="Carlito"/>
              </a:rPr>
              <a:t>También </a:t>
            </a:r>
            <a:r>
              <a:rPr kumimoji="0" sz="2000" b="0" i="0" u="none" strike="noStrike" kern="1200" cap="none" spc="-5" normalizeH="0" baseline="0" noProof="0" dirty="0">
                <a:ln>
                  <a:noFill/>
                </a:ln>
                <a:solidFill>
                  <a:srgbClr val="0C0C0C"/>
                </a:solidFill>
                <a:effectLst/>
                <a:uLnTx/>
                <a:uFillTx/>
                <a:latin typeface="Carlito"/>
                <a:ea typeface="+mn-ea"/>
                <a:cs typeface="Carlito"/>
              </a:rPr>
              <a:t>se entiende </a:t>
            </a:r>
            <a:r>
              <a:rPr kumimoji="0" sz="2000" b="0" i="0" u="none" strike="noStrike" kern="1200" cap="none" spc="0" normalizeH="0" baseline="0" noProof="0" dirty="0">
                <a:ln>
                  <a:noFill/>
                </a:ln>
                <a:solidFill>
                  <a:srgbClr val="0C0C0C"/>
                </a:solidFill>
                <a:effectLst/>
                <a:uLnTx/>
                <a:uFillTx/>
                <a:latin typeface="Carlito"/>
                <a:ea typeface="+mn-ea"/>
                <a:cs typeface="Carlito"/>
              </a:rPr>
              <a:t>que </a:t>
            </a:r>
            <a:r>
              <a:rPr kumimoji="0" sz="2000" b="0" i="0" u="none" strike="noStrike" kern="1200" cap="none" spc="-5" normalizeH="0" baseline="0" noProof="0" dirty="0">
                <a:ln>
                  <a:noFill/>
                </a:ln>
                <a:solidFill>
                  <a:srgbClr val="0C0C0C"/>
                </a:solidFill>
                <a:effectLst/>
                <a:uLnTx/>
                <a:uFillTx/>
                <a:latin typeface="Carlito"/>
                <a:ea typeface="+mn-ea"/>
                <a:cs typeface="Carlito"/>
              </a:rPr>
              <a:t>es </a:t>
            </a:r>
            <a:r>
              <a:rPr kumimoji="0" sz="2000" b="0" i="0" u="none" strike="noStrike" kern="1200" cap="none" spc="-10" normalizeH="0" baseline="0" noProof="0" dirty="0">
                <a:ln>
                  <a:noFill/>
                </a:ln>
                <a:solidFill>
                  <a:srgbClr val="0C0C0C"/>
                </a:solidFill>
                <a:effectLst/>
                <a:uLnTx/>
                <a:uFillTx/>
                <a:latin typeface="Carlito"/>
                <a:ea typeface="+mn-ea"/>
                <a:cs typeface="Carlito"/>
              </a:rPr>
              <a:t>efectivamente </a:t>
            </a:r>
            <a:r>
              <a:rPr kumimoji="0" sz="2000" b="0" i="0" u="none" strike="noStrike" kern="1200" cap="none" spc="-15" normalizeH="0" baseline="0" noProof="0" dirty="0">
                <a:ln>
                  <a:noFill/>
                </a:ln>
                <a:solidFill>
                  <a:srgbClr val="0C0C0C"/>
                </a:solidFill>
                <a:effectLst/>
                <a:uLnTx/>
                <a:uFillTx/>
                <a:latin typeface="Carlito"/>
                <a:ea typeface="+mn-ea"/>
                <a:cs typeface="Carlito"/>
              </a:rPr>
              <a:t>erogado </a:t>
            </a:r>
            <a:r>
              <a:rPr kumimoji="0" sz="2000" b="1" i="0" u="none" strike="noStrike" kern="1200" cap="none" spc="-5" normalizeH="0" baseline="0" noProof="0" dirty="0">
                <a:ln>
                  <a:noFill/>
                </a:ln>
                <a:solidFill>
                  <a:srgbClr val="00AF50"/>
                </a:solidFill>
                <a:effectLst/>
                <a:uLnTx/>
                <a:uFillTx/>
                <a:latin typeface="Carlito"/>
                <a:ea typeface="+mn-ea"/>
                <a:cs typeface="Carlito"/>
              </a:rPr>
              <a:t>cuando el </a:t>
            </a:r>
            <a:r>
              <a:rPr kumimoji="0" sz="2000" b="1" i="0" u="none" strike="noStrike" kern="1200" cap="none" spc="-15" normalizeH="0" baseline="0" noProof="0" dirty="0">
                <a:ln>
                  <a:noFill/>
                </a:ln>
                <a:solidFill>
                  <a:srgbClr val="00AF50"/>
                </a:solidFill>
                <a:effectLst/>
                <a:uLnTx/>
                <a:uFillTx/>
                <a:latin typeface="Carlito"/>
                <a:ea typeface="+mn-ea"/>
                <a:cs typeface="Carlito"/>
              </a:rPr>
              <a:t>interés </a:t>
            </a:r>
            <a:r>
              <a:rPr kumimoji="0" sz="2000" b="1" i="0" u="none" strike="noStrike" kern="1200" cap="none" spc="0" normalizeH="0" baseline="0" noProof="0" dirty="0">
                <a:ln>
                  <a:noFill/>
                </a:ln>
                <a:solidFill>
                  <a:srgbClr val="00AF50"/>
                </a:solidFill>
                <a:effectLst/>
                <a:uLnTx/>
                <a:uFillTx/>
                <a:latin typeface="Carlito"/>
                <a:ea typeface="+mn-ea"/>
                <a:cs typeface="Carlito"/>
              </a:rPr>
              <a:t>del  </a:t>
            </a:r>
            <a:r>
              <a:rPr kumimoji="0" sz="2000" b="1" i="0" u="none" strike="noStrike" kern="1200" cap="none" spc="-5" normalizeH="0" baseline="0" noProof="0" dirty="0">
                <a:ln>
                  <a:noFill/>
                </a:ln>
                <a:solidFill>
                  <a:srgbClr val="00AF50"/>
                </a:solidFill>
                <a:effectLst/>
                <a:uLnTx/>
                <a:uFillTx/>
                <a:latin typeface="Carlito"/>
                <a:ea typeface="+mn-ea"/>
                <a:cs typeface="Carlito"/>
              </a:rPr>
              <a:t>acreedor </a:t>
            </a:r>
            <a:r>
              <a:rPr kumimoji="0" sz="2000" b="1" i="0" u="none" strike="noStrike" kern="1200" cap="none" spc="0" normalizeH="0" baseline="0" noProof="0" dirty="0">
                <a:ln>
                  <a:noFill/>
                </a:ln>
                <a:solidFill>
                  <a:srgbClr val="00AF50"/>
                </a:solidFill>
                <a:effectLst/>
                <a:uLnTx/>
                <a:uFillTx/>
                <a:latin typeface="Carlito"/>
                <a:ea typeface="+mn-ea"/>
                <a:cs typeface="Carlito"/>
              </a:rPr>
              <a:t>queda </a:t>
            </a:r>
            <a:r>
              <a:rPr kumimoji="0" sz="2000" b="1" i="0" u="none" strike="noStrike" kern="1200" cap="none" spc="-10" normalizeH="0" baseline="0" noProof="0" dirty="0">
                <a:ln>
                  <a:noFill/>
                </a:ln>
                <a:solidFill>
                  <a:srgbClr val="00AF50"/>
                </a:solidFill>
                <a:effectLst/>
                <a:uLnTx/>
                <a:uFillTx/>
                <a:latin typeface="Carlito"/>
                <a:ea typeface="+mn-ea"/>
                <a:cs typeface="Carlito"/>
              </a:rPr>
              <a:t>satisfecho </a:t>
            </a:r>
            <a:r>
              <a:rPr kumimoji="0" sz="2000" b="0" i="0" u="none" strike="noStrike" kern="1200" cap="none" spc="-10" normalizeH="0" baseline="0" noProof="0" dirty="0">
                <a:ln>
                  <a:noFill/>
                </a:ln>
                <a:solidFill>
                  <a:srgbClr val="0C0C0C"/>
                </a:solidFill>
                <a:effectLst/>
                <a:uLnTx/>
                <a:uFillTx/>
                <a:latin typeface="Carlito"/>
                <a:ea typeface="+mn-ea"/>
                <a:cs typeface="Carlito"/>
              </a:rPr>
              <a:t>mediante </a:t>
            </a:r>
            <a:r>
              <a:rPr kumimoji="0" sz="2000" b="0" i="0" u="none" strike="noStrike" kern="1200" cap="none" spc="0" normalizeH="0" baseline="0" noProof="0" dirty="0">
                <a:ln>
                  <a:noFill/>
                </a:ln>
                <a:solidFill>
                  <a:srgbClr val="0C0C0C"/>
                </a:solidFill>
                <a:effectLst/>
                <a:uLnTx/>
                <a:uFillTx/>
                <a:latin typeface="Carlito"/>
                <a:ea typeface="+mn-ea"/>
                <a:cs typeface="Carlito"/>
              </a:rPr>
              <a:t>cualquier </a:t>
            </a:r>
            <a:r>
              <a:rPr kumimoji="0" sz="2000" b="0" i="0" u="none" strike="noStrike" kern="1200" cap="none" spc="-10" normalizeH="0" baseline="0" noProof="0" dirty="0">
                <a:ln>
                  <a:noFill/>
                </a:ln>
                <a:solidFill>
                  <a:srgbClr val="0C0C0C"/>
                </a:solidFill>
                <a:effectLst/>
                <a:uLnTx/>
                <a:uFillTx/>
                <a:latin typeface="Carlito"/>
                <a:ea typeface="+mn-ea"/>
                <a:cs typeface="Carlito"/>
              </a:rPr>
              <a:t>forma </a:t>
            </a:r>
            <a:r>
              <a:rPr kumimoji="0" sz="2000" b="0" i="0" u="none" strike="noStrike" kern="1200" cap="none" spc="0" normalizeH="0" baseline="0" noProof="0" dirty="0">
                <a:ln>
                  <a:noFill/>
                </a:ln>
                <a:solidFill>
                  <a:srgbClr val="0C0C0C"/>
                </a:solidFill>
                <a:effectLst/>
                <a:uLnTx/>
                <a:uFillTx/>
                <a:latin typeface="Carlito"/>
                <a:ea typeface="+mn-ea"/>
                <a:cs typeface="Carlito"/>
              </a:rPr>
              <a:t>de </a:t>
            </a:r>
            <a:r>
              <a:rPr kumimoji="0" sz="2000" b="0" i="0" u="none" strike="noStrike" kern="1200" cap="none" spc="-5" normalizeH="0" baseline="0" noProof="0" dirty="0">
                <a:ln>
                  <a:noFill/>
                </a:ln>
                <a:solidFill>
                  <a:srgbClr val="0C0C0C"/>
                </a:solidFill>
                <a:effectLst/>
                <a:uLnTx/>
                <a:uFillTx/>
                <a:latin typeface="Carlito"/>
                <a:ea typeface="+mn-ea"/>
                <a:cs typeface="Carlito"/>
              </a:rPr>
              <a:t>extinción </a:t>
            </a:r>
            <a:r>
              <a:rPr kumimoji="0" sz="2000" b="0" i="0" u="none" strike="noStrike" kern="1200" cap="none" spc="0" normalizeH="0" baseline="0" noProof="0" dirty="0">
                <a:ln>
                  <a:noFill/>
                </a:ln>
                <a:solidFill>
                  <a:srgbClr val="0C0C0C"/>
                </a:solidFill>
                <a:effectLst/>
                <a:uLnTx/>
                <a:uFillTx/>
                <a:latin typeface="Carlito"/>
                <a:ea typeface="+mn-ea"/>
                <a:cs typeface="Carlito"/>
              </a:rPr>
              <a:t>de las  </a:t>
            </a:r>
            <a:r>
              <a:rPr kumimoji="0" sz="2000" b="0" i="0" u="none" strike="noStrike" kern="1200" cap="none" spc="-5" normalizeH="0" baseline="0" noProof="0" dirty="0">
                <a:ln>
                  <a:noFill/>
                </a:ln>
                <a:solidFill>
                  <a:srgbClr val="0C0C0C"/>
                </a:solidFill>
                <a:effectLst/>
                <a:uLnTx/>
                <a:uFillTx/>
                <a:latin typeface="Carlito"/>
                <a:ea typeface="+mn-ea"/>
                <a:cs typeface="Carlito"/>
              </a:rPr>
              <a:t>obligaciones.</a:t>
            </a:r>
            <a:endParaRPr kumimoji="0" sz="2000" b="0" i="0" u="none" strike="noStrike" kern="1200" cap="none" spc="0" normalizeH="0" baseline="0" noProof="0">
              <a:ln>
                <a:noFill/>
              </a:ln>
              <a:solidFill>
                <a:prstClr val="black"/>
              </a:solidFill>
              <a:effectLst/>
              <a:uLnTx/>
              <a:uFillTx/>
              <a:latin typeface="Carlito"/>
              <a:ea typeface="+mn-ea"/>
              <a:cs typeface="Carlito"/>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00285" y="642874"/>
            <a:ext cx="10037233" cy="633507"/>
          </a:xfrm>
          <a:prstGeom prst="rect">
            <a:avLst/>
          </a:prstGeom>
        </p:spPr>
        <p:txBody>
          <a:bodyPr vert="horz" wrap="square" lIns="0" tIns="81280" rIns="0" bIns="0" rtlCol="0">
            <a:spAutoFit/>
          </a:bodyPr>
          <a:lstStyle/>
          <a:p>
            <a:pPr marL="3170555" marR="5080" indent="-2259330">
              <a:lnSpc>
                <a:spcPts val="4320"/>
              </a:lnSpc>
              <a:spcBef>
                <a:spcPts val="640"/>
              </a:spcBef>
            </a:pPr>
            <a:r>
              <a:rPr spc="-20" dirty="0"/>
              <a:t>Diferencias </a:t>
            </a:r>
            <a:r>
              <a:rPr spc="-120" dirty="0"/>
              <a:t>SAT </a:t>
            </a:r>
            <a:r>
              <a:rPr spc="-15" dirty="0"/>
              <a:t>de </a:t>
            </a:r>
            <a:r>
              <a:rPr spc="-5" dirty="0"/>
              <a:t>Nóminas  Anual</a:t>
            </a:r>
          </a:p>
        </p:txBody>
      </p:sp>
      <p:sp>
        <p:nvSpPr>
          <p:cNvPr id="3" name="object 3"/>
          <p:cNvSpPr/>
          <p:nvPr/>
        </p:nvSpPr>
        <p:spPr>
          <a:xfrm>
            <a:off x="1990345" y="2164079"/>
            <a:ext cx="8211311" cy="2004060"/>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p:nvPr/>
        </p:nvSpPr>
        <p:spPr>
          <a:xfrm>
            <a:off x="2295245" y="4229862"/>
            <a:ext cx="7603490" cy="1123315"/>
          </a:xfrm>
          <a:prstGeom prst="rect">
            <a:avLst/>
          </a:prstGeom>
        </p:spPr>
        <p:txBody>
          <a:bodyPr vert="horz" wrap="square" lIns="0" tIns="12700" rIns="0" bIns="0" rtlCol="0">
            <a:spAutoFit/>
          </a:bodyPr>
          <a:lstStyle/>
          <a:p>
            <a:pPr marL="12700" marR="5080" lvl="0" indent="0" algn="just" defTabSz="914400" rtl="0" eaLnBrk="1" fontAlgn="auto" latinLnBrk="0" hangingPunct="1">
              <a:lnSpc>
                <a:spcPct val="100000"/>
              </a:lnSpc>
              <a:spcBef>
                <a:spcPts val="100"/>
              </a:spcBef>
              <a:spcAft>
                <a:spcPts val="0"/>
              </a:spcAft>
              <a:buClrTx/>
              <a:buSzTx/>
              <a:buFontTx/>
              <a:buNone/>
              <a:tabLst/>
              <a:defRPr/>
            </a:pPr>
            <a:r>
              <a:rPr kumimoji="0" sz="2400" b="0" i="0" u="none" strike="noStrike" kern="1200" cap="none" spc="0" normalizeH="0" baseline="0" noProof="0" dirty="0">
                <a:ln>
                  <a:noFill/>
                </a:ln>
                <a:solidFill>
                  <a:srgbClr val="0C0C0C"/>
                </a:solidFill>
                <a:effectLst/>
                <a:uLnTx/>
                <a:uFillTx/>
                <a:latin typeface="Carlito"/>
                <a:ea typeface="+mn-ea"/>
                <a:cs typeface="Carlito"/>
              </a:rPr>
              <a:t>El </a:t>
            </a:r>
            <a:r>
              <a:rPr kumimoji="0" sz="2400" b="0" i="0" u="none" strike="noStrike" kern="1200" cap="none" spc="-15" normalizeH="0" baseline="0" noProof="0" dirty="0">
                <a:ln>
                  <a:noFill/>
                </a:ln>
                <a:solidFill>
                  <a:srgbClr val="0C0C0C"/>
                </a:solidFill>
                <a:effectLst/>
                <a:uLnTx/>
                <a:uFillTx/>
                <a:latin typeface="Carlito"/>
                <a:ea typeface="+mn-ea"/>
                <a:cs typeface="Carlito"/>
              </a:rPr>
              <a:t>total </a:t>
            </a:r>
            <a:r>
              <a:rPr kumimoji="0" sz="2400" b="0" i="0" u="none" strike="noStrike" kern="1200" cap="none" spc="-5" normalizeH="0" baseline="0" noProof="0" dirty="0">
                <a:ln>
                  <a:noFill/>
                </a:ln>
                <a:solidFill>
                  <a:srgbClr val="0C0C0C"/>
                </a:solidFill>
                <a:effectLst/>
                <a:uLnTx/>
                <a:uFillTx/>
                <a:latin typeface="Carlito"/>
                <a:ea typeface="+mn-ea"/>
                <a:cs typeface="Carlito"/>
              </a:rPr>
              <a:t>de </a:t>
            </a:r>
            <a:r>
              <a:rPr kumimoji="0" sz="2400" b="0" i="0" u="none" strike="noStrike" kern="1200" cap="none" spc="-10" normalizeH="0" baseline="0" noProof="0" dirty="0">
                <a:ln>
                  <a:noFill/>
                </a:ln>
                <a:solidFill>
                  <a:srgbClr val="0C0C0C"/>
                </a:solidFill>
                <a:effectLst/>
                <a:uLnTx/>
                <a:uFillTx/>
                <a:latin typeface="Carlito"/>
                <a:ea typeface="+mn-ea"/>
                <a:cs typeface="Carlito"/>
              </a:rPr>
              <a:t>la </a:t>
            </a:r>
            <a:r>
              <a:rPr kumimoji="0" sz="2400" b="0" i="0" u="none" strike="noStrike" kern="1200" cap="none" spc="-5" normalizeH="0" baseline="0" noProof="0" dirty="0">
                <a:ln>
                  <a:noFill/>
                </a:ln>
                <a:solidFill>
                  <a:srgbClr val="0C0C0C"/>
                </a:solidFill>
                <a:effectLst/>
                <a:uLnTx/>
                <a:uFillTx/>
                <a:latin typeface="Carlito"/>
                <a:ea typeface="+mn-ea"/>
                <a:cs typeface="Carlito"/>
              </a:rPr>
              <a:t>nómina </a:t>
            </a:r>
            <a:r>
              <a:rPr kumimoji="0" sz="2400" b="0" i="0" u="none" strike="noStrike" kern="1200" cap="none" spc="-10" normalizeH="0" baseline="0" noProof="0" dirty="0">
                <a:ln>
                  <a:noFill/>
                </a:ln>
                <a:solidFill>
                  <a:srgbClr val="0C0C0C"/>
                </a:solidFill>
                <a:effectLst/>
                <a:uLnTx/>
                <a:uFillTx/>
                <a:latin typeface="Carlito"/>
                <a:ea typeface="+mn-ea"/>
                <a:cs typeface="Carlito"/>
              </a:rPr>
              <a:t>timbrada </a:t>
            </a:r>
            <a:r>
              <a:rPr kumimoji="0" sz="2400" b="0" i="0" u="none" strike="noStrike" kern="1200" cap="none" spc="0" normalizeH="0" baseline="0" noProof="0" dirty="0">
                <a:ln>
                  <a:noFill/>
                </a:ln>
                <a:solidFill>
                  <a:srgbClr val="0C0C0C"/>
                </a:solidFill>
                <a:effectLst/>
                <a:uLnTx/>
                <a:uFillTx/>
                <a:latin typeface="Carlito"/>
                <a:ea typeface="+mn-ea"/>
                <a:cs typeface="Carlito"/>
              </a:rPr>
              <a:t>, </a:t>
            </a:r>
            <a:r>
              <a:rPr kumimoji="0" sz="2400" b="0" i="0" u="none" strike="noStrike" kern="1200" cap="none" spc="-10" normalizeH="0" baseline="0" noProof="0" dirty="0">
                <a:ln>
                  <a:noFill/>
                </a:ln>
                <a:solidFill>
                  <a:srgbClr val="0C0C0C"/>
                </a:solidFill>
                <a:effectLst/>
                <a:uLnTx/>
                <a:uFillTx/>
                <a:latin typeface="Carlito"/>
                <a:ea typeface="+mn-ea"/>
                <a:cs typeface="Carlito"/>
              </a:rPr>
              <a:t>los </a:t>
            </a:r>
            <a:r>
              <a:rPr kumimoji="0" sz="2400" b="0" i="0" u="none" strike="noStrike" kern="1200" cap="none" spc="-5" normalizeH="0" baseline="0" noProof="0" dirty="0">
                <a:ln>
                  <a:noFill/>
                </a:ln>
                <a:solidFill>
                  <a:srgbClr val="0C0C0C"/>
                </a:solidFill>
                <a:effectLst/>
                <a:uLnTx/>
                <a:uFillTx/>
                <a:latin typeface="Carlito"/>
                <a:ea typeface="+mn-ea"/>
                <a:cs typeface="Carlito"/>
              </a:rPr>
              <a:t>SUELDOS </a:t>
            </a:r>
            <a:r>
              <a:rPr kumimoji="0" sz="2400" b="0" i="0" u="none" strike="noStrike" kern="1200" cap="none" spc="-15" normalizeH="0" baseline="0" noProof="0" dirty="0">
                <a:ln>
                  <a:noFill/>
                </a:ln>
                <a:solidFill>
                  <a:srgbClr val="0C0C0C"/>
                </a:solidFill>
                <a:effectLst/>
                <a:uLnTx/>
                <a:uFillTx/>
                <a:latin typeface="Carlito"/>
                <a:ea typeface="+mn-ea"/>
                <a:cs typeface="Carlito"/>
              </a:rPr>
              <a:t>BRUTOS </a:t>
            </a:r>
            <a:r>
              <a:rPr kumimoji="0" sz="2400" b="0" i="0" u="none" strike="noStrike" kern="1200" cap="none" spc="0" normalizeH="0" baseline="0" noProof="0" dirty="0">
                <a:ln>
                  <a:noFill/>
                </a:ln>
                <a:solidFill>
                  <a:srgbClr val="0C0C0C"/>
                </a:solidFill>
                <a:effectLst/>
                <a:uLnTx/>
                <a:uFillTx/>
                <a:latin typeface="Carlito"/>
                <a:ea typeface="+mn-ea"/>
                <a:cs typeface="Carlito"/>
              </a:rPr>
              <a:t>, </a:t>
            </a:r>
            <a:r>
              <a:rPr kumimoji="0" sz="2400" b="0" i="0" u="none" strike="noStrike" kern="1200" cap="none" spc="-10" normalizeH="0" baseline="0" noProof="0" dirty="0">
                <a:ln>
                  <a:noFill/>
                </a:ln>
                <a:solidFill>
                  <a:srgbClr val="0C0C0C"/>
                </a:solidFill>
                <a:effectLst/>
                <a:uLnTx/>
                <a:uFillTx/>
                <a:latin typeface="Carlito"/>
                <a:ea typeface="+mn-ea"/>
                <a:cs typeface="Carlito"/>
              </a:rPr>
              <a:t>son  </a:t>
            </a:r>
            <a:r>
              <a:rPr kumimoji="0" sz="2400" b="0" i="0" u="none" strike="noStrike" kern="1200" cap="none" spc="0" normalizeH="0" baseline="0" noProof="0" dirty="0">
                <a:ln>
                  <a:noFill/>
                </a:ln>
                <a:solidFill>
                  <a:srgbClr val="0C0C0C"/>
                </a:solidFill>
                <a:effectLst/>
                <a:uLnTx/>
                <a:uFillTx/>
                <a:latin typeface="Carlito"/>
                <a:ea typeface="+mn-ea"/>
                <a:cs typeface="Carlito"/>
              </a:rPr>
              <a:t>los </a:t>
            </a:r>
            <a:r>
              <a:rPr kumimoji="0" sz="2400" b="0" i="0" u="none" strike="noStrike" kern="1200" cap="none" spc="-5" normalizeH="0" baseline="0" noProof="0" dirty="0">
                <a:ln>
                  <a:noFill/>
                </a:ln>
                <a:solidFill>
                  <a:srgbClr val="0C0C0C"/>
                </a:solidFill>
                <a:effectLst/>
                <a:uLnTx/>
                <a:uFillTx/>
                <a:latin typeface="Carlito"/>
                <a:ea typeface="+mn-ea"/>
                <a:cs typeface="Carlito"/>
              </a:rPr>
              <a:t>que </a:t>
            </a:r>
            <a:r>
              <a:rPr kumimoji="0" sz="2400" b="0" i="0" u="none" strike="noStrike" kern="1200" cap="none" spc="0" normalizeH="0" baseline="0" noProof="0" dirty="0">
                <a:ln>
                  <a:noFill/>
                </a:ln>
                <a:solidFill>
                  <a:srgbClr val="0C0C0C"/>
                </a:solidFill>
                <a:effectLst/>
                <a:uLnTx/>
                <a:uFillTx/>
                <a:latin typeface="Carlito"/>
                <a:ea typeface="+mn-ea"/>
                <a:cs typeface="Carlito"/>
              </a:rPr>
              <a:t>la </a:t>
            </a:r>
            <a:r>
              <a:rPr kumimoji="0" sz="2400" b="0" i="0" u="none" strike="noStrike" kern="1200" cap="none" spc="-10" normalizeH="0" baseline="0" noProof="0" dirty="0">
                <a:ln>
                  <a:noFill/>
                </a:ln>
                <a:solidFill>
                  <a:srgbClr val="0C0C0C"/>
                </a:solidFill>
                <a:effectLst/>
                <a:uLnTx/>
                <a:uFillTx/>
                <a:latin typeface="Carlito"/>
                <a:ea typeface="+mn-ea"/>
                <a:cs typeface="Carlito"/>
              </a:rPr>
              <a:t>declaración </a:t>
            </a:r>
            <a:r>
              <a:rPr kumimoji="0" sz="2400" b="0" i="0" u="none" strike="noStrike" kern="1200" cap="none" spc="-20" normalizeH="0" baseline="0" noProof="0" dirty="0">
                <a:ln>
                  <a:noFill/>
                </a:ln>
                <a:solidFill>
                  <a:srgbClr val="0C0C0C"/>
                </a:solidFill>
                <a:effectLst/>
                <a:uLnTx/>
                <a:uFillTx/>
                <a:latin typeface="Carlito"/>
                <a:ea typeface="+mn-ea"/>
                <a:cs typeface="Carlito"/>
              </a:rPr>
              <a:t>arrastra </a:t>
            </a:r>
            <a:r>
              <a:rPr kumimoji="0" sz="2400" b="0" i="0" u="none" strike="noStrike" kern="1200" cap="none" spc="-10" normalizeH="0" baseline="0" noProof="0" dirty="0">
                <a:ln>
                  <a:noFill/>
                </a:ln>
                <a:solidFill>
                  <a:srgbClr val="0C0C0C"/>
                </a:solidFill>
                <a:effectLst/>
                <a:uLnTx/>
                <a:uFillTx/>
                <a:latin typeface="Carlito"/>
                <a:ea typeface="+mn-ea"/>
                <a:cs typeface="Carlito"/>
              </a:rPr>
              <a:t>como </a:t>
            </a:r>
            <a:r>
              <a:rPr kumimoji="0" sz="2400" b="0" i="0" u="none" strike="noStrike" kern="1200" cap="none" spc="-20" normalizeH="0" baseline="0" noProof="0" dirty="0">
                <a:ln>
                  <a:noFill/>
                </a:ln>
                <a:solidFill>
                  <a:srgbClr val="0C0C0C"/>
                </a:solidFill>
                <a:effectLst/>
                <a:uLnTx/>
                <a:uFillTx/>
                <a:latin typeface="Carlito"/>
                <a:ea typeface="+mn-ea"/>
                <a:cs typeface="Carlito"/>
              </a:rPr>
              <a:t>dato </a:t>
            </a:r>
            <a:r>
              <a:rPr kumimoji="0" sz="2400" b="0" i="0" u="none" strike="noStrike" kern="1200" cap="none" spc="-70" normalizeH="0" baseline="0" noProof="0" dirty="0">
                <a:ln>
                  <a:noFill/>
                </a:ln>
                <a:solidFill>
                  <a:srgbClr val="0C0C0C"/>
                </a:solidFill>
                <a:effectLst/>
                <a:uLnTx/>
                <a:uFillTx/>
                <a:latin typeface="Carlito"/>
                <a:ea typeface="+mn-ea"/>
                <a:cs typeface="Carlito"/>
              </a:rPr>
              <a:t>TOTAL </a:t>
            </a:r>
            <a:r>
              <a:rPr kumimoji="0" sz="2400" b="0" i="0" u="none" strike="noStrike" kern="1200" cap="none" spc="-5" normalizeH="0" baseline="0" noProof="0" dirty="0">
                <a:ln>
                  <a:noFill/>
                </a:ln>
                <a:solidFill>
                  <a:srgbClr val="0C0C0C"/>
                </a:solidFill>
                <a:effectLst/>
                <a:uLnTx/>
                <a:uFillTx/>
                <a:latin typeface="Carlito"/>
                <a:ea typeface="+mn-ea"/>
                <a:cs typeface="Carlito"/>
              </a:rPr>
              <a:t>DE  NOMINA, </a:t>
            </a:r>
            <a:r>
              <a:rPr kumimoji="0" sz="2400" b="0" i="0" u="none" strike="noStrike" kern="1200" cap="none" spc="0" normalizeH="0" baseline="0" noProof="0" dirty="0">
                <a:ln>
                  <a:noFill/>
                </a:ln>
                <a:solidFill>
                  <a:srgbClr val="0C0C0C"/>
                </a:solidFill>
                <a:effectLst/>
                <a:uLnTx/>
                <a:uFillTx/>
                <a:latin typeface="Carlito"/>
                <a:ea typeface="+mn-ea"/>
                <a:cs typeface="Carlito"/>
              </a:rPr>
              <a:t>SE </a:t>
            </a:r>
            <a:r>
              <a:rPr kumimoji="0" sz="2400" b="0" i="0" u="none" strike="noStrike" kern="1200" cap="none" spc="-10" normalizeH="0" baseline="0" noProof="0" dirty="0">
                <a:ln>
                  <a:noFill/>
                </a:ln>
                <a:solidFill>
                  <a:srgbClr val="0C0C0C"/>
                </a:solidFill>
                <a:effectLst/>
                <a:uLnTx/>
                <a:uFillTx/>
                <a:latin typeface="Carlito"/>
                <a:ea typeface="+mn-ea"/>
                <a:cs typeface="Carlito"/>
              </a:rPr>
              <a:t>BASA </a:t>
            </a:r>
            <a:r>
              <a:rPr kumimoji="0" sz="2400" b="0" i="0" u="none" strike="noStrike" kern="1200" cap="none" spc="0" normalizeH="0" baseline="0" noProof="0" dirty="0">
                <a:ln>
                  <a:noFill/>
                </a:ln>
                <a:solidFill>
                  <a:srgbClr val="0C0C0C"/>
                </a:solidFill>
                <a:effectLst/>
                <a:uLnTx/>
                <a:uFillTx/>
                <a:latin typeface="Carlito"/>
                <a:ea typeface="+mn-ea"/>
                <a:cs typeface="Carlito"/>
              </a:rPr>
              <a:t>EN </a:t>
            </a:r>
            <a:r>
              <a:rPr kumimoji="0" sz="2400" b="0" i="0" u="none" strike="noStrike" kern="1200" cap="none" spc="-5" normalizeH="0" baseline="0" noProof="0" dirty="0">
                <a:ln>
                  <a:noFill/>
                </a:ln>
                <a:solidFill>
                  <a:srgbClr val="0C0C0C"/>
                </a:solidFill>
                <a:effectLst/>
                <a:uLnTx/>
                <a:uFillTx/>
                <a:latin typeface="Carlito"/>
                <a:ea typeface="+mn-ea"/>
                <a:cs typeface="Carlito"/>
              </a:rPr>
              <a:t>LA FECHA DE </a:t>
            </a:r>
            <a:r>
              <a:rPr kumimoji="0" sz="2400" b="0" i="0" u="none" strike="noStrike" kern="1200" cap="none" spc="-50" normalizeH="0" baseline="0" noProof="0" dirty="0">
                <a:ln>
                  <a:noFill/>
                </a:ln>
                <a:solidFill>
                  <a:srgbClr val="0C0C0C"/>
                </a:solidFill>
                <a:effectLst/>
                <a:uLnTx/>
                <a:uFillTx/>
                <a:latin typeface="Carlito"/>
                <a:ea typeface="+mn-ea"/>
                <a:cs typeface="Carlito"/>
              </a:rPr>
              <a:t>PAGO </a:t>
            </a:r>
            <a:r>
              <a:rPr kumimoji="0" sz="2400" b="0" i="0" u="none" strike="noStrike" kern="1200" cap="none" spc="-45" normalizeH="0" baseline="0" noProof="0" dirty="0">
                <a:ln>
                  <a:noFill/>
                </a:ln>
                <a:solidFill>
                  <a:srgbClr val="0C0C0C"/>
                </a:solidFill>
                <a:effectLst/>
                <a:uLnTx/>
                <a:uFillTx/>
                <a:latin typeface="Carlito"/>
                <a:ea typeface="+mn-ea"/>
                <a:cs typeface="Carlito"/>
              </a:rPr>
              <a:t>PARA </a:t>
            </a:r>
            <a:r>
              <a:rPr kumimoji="0" sz="2400" b="0" i="0" u="none" strike="noStrike" kern="1200" cap="none" spc="-5" normalizeH="0" baseline="0" noProof="0" dirty="0">
                <a:ln>
                  <a:noFill/>
                </a:ln>
                <a:solidFill>
                  <a:srgbClr val="0C0C0C"/>
                </a:solidFill>
                <a:effectLst/>
                <a:uLnTx/>
                <a:uFillTx/>
                <a:latin typeface="Carlito"/>
                <a:ea typeface="+mn-ea"/>
                <a:cs typeface="Carlito"/>
              </a:rPr>
              <a:t>2019</a:t>
            </a:r>
            <a:r>
              <a:rPr kumimoji="0" sz="2400" b="0" i="0" u="none" strike="noStrike" kern="1200" cap="none" spc="-15" normalizeH="0" baseline="0" noProof="0" dirty="0">
                <a:ln>
                  <a:noFill/>
                </a:ln>
                <a:solidFill>
                  <a:srgbClr val="0C0C0C"/>
                </a:solidFill>
                <a:effectLst/>
                <a:uLnTx/>
                <a:uFillTx/>
                <a:latin typeface="Carlito"/>
                <a:ea typeface="+mn-ea"/>
                <a:cs typeface="Carlito"/>
              </a:rPr>
              <a:t> </a:t>
            </a:r>
            <a:r>
              <a:rPr kumimoji="0" sz="2400" b="0" i="0" u="none" strike="noStrike" kern="1200" cap="none" spc="0" normalizeH="0" baseline="0" noProof="0" dirty="0">
                <a:ln>
                  <a:noFill/>
                </a:ln>
                <a:solidFill>
                  <a:srgbClr val="0C0C0C"/>
                </a:solidFill>
                <a:effectLst/>
                <a:uLnTx/>
                <a:uFillTx/>
                <a:latin typeface="Carlito"/>
                <a:ea typeface="+mn-ea"/>
                <a:cs typeface="Carlito"/>
              </a:rPr>
              <a:t>.</a:t>
            </a:r>
            <a:endParaRPr kumimoji="0" sz="2400" b="0" i="0" u="none" strike="noStrike" kern="1200" cap="none" spc="0" normalizeH="0" baseline="0" noProof="0">
              <a:ln>
                <a:noFill/>
              </a:ln>
              <a:solidFill>
                <a:prstClr val="black"/>
              </a:solidFill>
              <a:effectLst/>
              <a:uLnTx/>
              <a:uFillTx/>
              <a:latin typeface="Carlito"/>
              <a:ea typeface="+mn-ea"/>
              <a:cs typeface="Carlito"/>
            </a:endParaRPr>
          </a:p>
        </p:txBody>
      </p:sp>
      <p:sp>
        <p:nvSpPr>
          <p:cNvPr id="5" name="object 5"/>
          <p:cNvSpPr txBox="1"/>
          <p:nvPr/>
        </p:nvSpPr>
        <p:spPr>
          <a:xfrm>
            <a:off x="10126727" y="6443649"/>
            <a:ext cx="382905" cy="208006"/>
          </a:xfrm>
          <a:prstGeom prst="rect">
            <a:avLst/>
          </a:prstGeom>
        </p:spPr>
        <p:txBody>
          <a:bodyPr vert="horz" wrap="square" lIns="0" tIns="0" rIns="0" bIns="0" rtlCol="0">
            <a:spAutoFit/>
          </a:bodyPr>
          <a:lstStyle/>
          <a:p>
            <a:pPr marL="38100" marR="0" lvl="0" indent="0" algn="l" defTabSz="914400" rtl="0" eaLnBrk="1" fontAlgn="auto" latinLnBrk="0" hangingPunct="1">
              <a:lnSpc>
                <a:spcPts val="1614"/>
              </a:lnSpc>
              <a:spcBef>
                <a:spcPts val="0"/>
              </a:spcBef>
              <a:spcAft>
                <a:spcPts val="0"/>
              </a:spcAft>
              <a:buClrTx/>
              <a:buSzTx/>
              <a:buFontTx/>
              <a:buNone/>
              <a:tabLst/>
              <a:defRPr/>
            </a:pPr>
            <a:fld id="{81D60167-4931-47E6-BA6A-407CBD079E47}" type="slidenum">
              <a:rPr kumimoji="0" sz="1600" b="0" i="0" u="none" strike="noStrike" kern="1200" cap="none" spc="-5" normalizeH="0" baseline="0" noProof="0" dirty="0">
                <a:ln>
                  <a:noFill/>
                </a:ln>
                <a:solidFill>
                  <a:srgbClr val="FFFFFF"/>
                </a:solidFill>
                <a:effectLst/>
                <a:uLnTx/>
                <a:uFillTx/>
                <a:latin typeface="Carlito"/>
                <a:ea typeface="+mn-ea"/>
                <a:cs typeface="Carlito"/>
              </a:rPr>
              <a:pPr marL="38100" marR="0" lvl="0" indent="0" algn="l" defTabSz="914400" rtl="0" eaLnBrk="1" fontAlgn="auto" latinLnBrk="0" hangingPunct="1">
                <a:lnSpc>
                  <a:spcPts val="1614"/>
                </a:lnSpc>
                <a:spcBef>
                  <a:spcPts val="0"/>
                </a:spcBef>
                <a:spcAft>
                  <a:spcPts val="0"/>
                </a:spcAft>
                <a:buClrTx/>
                <a:buSzTx/>
                <a:buFontTx/>
                <a:buNone/>
                <a:tabLst/>
                <a:defRPr/>
              </a:pPr>
              <a:t>102</a:t>
            </a:fld>
            <a:endParaRPr kumimoji="0" sz="1600" b="0" i="0" u="none" strike="noStrike" kern="1200" cap="none" spc="0" normalizeH="0" baseline="0" noProof="0">
              <a:ln>
                <a:noFill/>
              </a:ln>
              <a:solidFill>
                <a:prstClr val="black"/>
              </a:solidFill>
              <a:effectLst/>
              <a:uLnTx/>
              <a:uFillTx/>
              <a:latin typeface="Carlito"/>
              <a:ea typeface="+mn-ea"/>
              <a:cs typeface="Carlito"/>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87648" y="378713"/>
            <a:ext cx="5734050" cy="1183640"/>
          </a:xfrm>
          <a:prstGeom prst="rect">
            <a:avLst/>
          </a:prstGeom>
        </p:spPr>
        <p:txBody>
          <a:bodyPr vert="horz" wrap="square" lIns="0" tIns="81280" rIns="0" bIns="0" rtlCol="0">
            <a:spAutoFit/>
          </a:bodyPr>
          <a:lstStyle/>
          <a:p>
            <a:pPr marL="2271395" marR="5080" indent="-2259330">
              <a:lnSpc>
                <a:spcPts val="4320"/>
              </a:lnSpc>
              <a:spcBef>
                <a:spcPts val="640"/>
              </a:spcBef>
            </a:pPr>
            <a:r>
              <a:rPr spc="-20" dirty="0"/>
              <a:t>Diferencias </a:t>
            </a:r>
            <a:r>
              <a:rPr spc="-114" dirty="0"/>
              <a:t>SAT </a:t>
            </a:r>
            <a:r>
              <a:rPr spc="-5" dirty="0"/>
              <a:t>de Nóminas  Anual</a:t>
            </a:r>
          </a:p>
        </p:txBody>
      </p:sp>
      <p:sp>
        <p:nvSpPr>
          <p:cNvPr id="3" name="object 3"/>
          <p:cNvSpPr/>
          <p:nvPr/>
        </p:nvSpPr>
        <p:spPr>
          <a:xfrm>
            <a:off x="2462784" y="1895856"/>
            <a:ext cx="7380731" cy="3305555"/>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2896362" y="5401817"/>
            <a:ext cx="352425" cy="304800"/>
          </a:xfrm>
          <a:custGeom>
            <a:avLst/>
            <a:gdLst/>
            <a:ahLst/>
            <a:cxnLst/>
            <a:rect l="l" t="t" r="r" b="b"/>
            <a:pathLst>
              <a:path w="352425" h="304800">
                <a:moveTo>
                  <a:pt x="0" y="304799"/>
                </a:moveTo>
                <a:lnTo>
                  <a:pt x="352044" y="304799"/>
                </a:lnTo>
                <a:lnTo>
                  <a:pt x="352044" y="0"/>
                </a:lnTo>
                <a:lnTo>
                  <a:pt x="0" y="0"/>
                </a:lnTo>
                <a:lnTo>
                  <a:pt x="0" y="304799"/>
                </a:lnTo>
                <a:close/>
              </a:path>
            </a:pathLst>
          </a:custGeom>
          <a:ln w="38099">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2896362" y="5820917"/>
            <a:ext cx="352425" cy="304800"/>
          </a:xfrm>
          <a:custGeom>
            <a:avLst/>
            <a:gdLst/>
            <a:ahLst/>
            <a:cxnLst/>
            <a:rect l="l" t="t" r="r" b="b"/>
            <a:pathLst>
              <a:path w="352425" h="304800">
                <a:moveTo>
                  <a:pt x="0" y="304799"/>
                </a:moveTo>
                <a:lnTo>
                  <a:pt x="352044" y="304799"/>
                </a:lnTo>
                <a:lnTo>
                  <a:pt x="352044" y="0"/>
                </a:lnTo>
                <a:lnTo>
                  <a:pt x="0" y="0"/>
                </a:lnTo>
                <a:lnTo>
                  <a:pt x="0" y="304799"/>
                </a:lnTo>
                <a:close/>
              </a:path>
            </a:pathLst>
          </a:custGeom>
          <a:ln w="38099">
            <a:solidFill>
              <a:srgbClr val="FFD9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3535808" y="5309413"/>
            <a:ext cx="6054725" cy="854075"/>
          </a:xfrm>
          <a:prstGeom prst="rect">
            <a:avLst/>
          </a:prstGeom>
        </p:spPr>
        <p:txBody>
          <a:bodyPr vert="horz" wrap="square" lIns="0" tIns="121920" rIns="0" bIns="0" rtlCol="0">
            <a:spAutoFit/>
          </a:bodyPr>
          <a:lstStyle/>
          <a:p>
            <a:pPr marL="12700" marR="0" lvl="0" indent="0" algn="l" defTabSz="914400" rtl="0" eaLnBrk="1" fontAlgn="auto" latinLnBrk="0" hangingPunct="1">
              <a:lnSpc>
                <a:spcPct val="100000"/>
              </a:lnSpc>
              <a:spcBef>
                <a:spcPts val="960"/>
              </a:spcBef>
              <a:spcAft>
                <a:spcPts val="0"/>
              </a:spcAft>
              <a:buClrTx/>
              <a:buSzTx/>
              <a:buFontTx/>
              <a:buNone/>
              <a:tabLst/>
              <a:defRPr/>
            </a:pPr>
            <a:r>
              <a:rPr kumimoji="0" sz="2000" b="0" i="0" u="none" strike="noStrike" kern="1200" cap="none" spc="-5" normalizeH="0" baseline="0" noProof="0" dirty="0">
                <a:ln>
                  <a:noFill/>
                </a:ln>
                <a:solidFill>
                  <a:srgbClr val="0C0C0C"/>
                </a:solidFill>
                <a:effectLst/>
                <a:uLnTx/>
                <a:uFillTx/>
                <a:latin typeface="Carlito"/>
                <a:ea typeface="+mn-ea"/>
                <a:cs typeface="Carlito"/>
              </a:rPr>
              <a:t>Son </a:t>
            </a:r>
            <a:r>
              <a:rPr kumimoji="0" sz="2000" b="0" i="0" u="none" strike="noStrike" kern="1200" cap="none" spc="-15" normalizeH="0" baseline="0" noProof="0" dirty="0">
                <a:ln>
                  <a:noFill/>
                </a:ln>
                <a:solidFill>
                  <a:srgbClr val="0C0C0C"/>
                </a:solidFill>
                <a:effectLst/>
                <a:uLnTx/>
                <a:uFillTx/>
                <a:latin typeface="Carlito"/>
                <a:ea typeface="+mn-ea"/>
                <a:cs typeface="Carlito"/>
              </a:rPr>
              <a:t>datos </a:t>
            </a:r>
            <a:r>
              <a:rPr kumimoji="0" sz="2000" b="0" i="0" u="none" strike="noStrike" kern="1200" cap="none" spc="0" normalizeH="0" baseline="0" noProof="0" dirty="0">
                <a:ln>
                  <a:noFill/>
                </a:ln>
                <a:solidFill>
                  <a:srgbClr val="0C0C0C"/>
                </a:solidFill>
                <a:effectLst/>
                <a:uLnTx/>
                <a:uFillTx/>
                <a:latin typeface="Carlito"/>
                <a:ea typeface="+mn-ea"/>
                <a:cs typeface="Carlito"/>
              </a:rPr>
              <a:t>que </a:t>
            </a:r>
            <a:r>
              <a:rPr kumimoji="0" sz="2000" b="0" i="0" u="none" strike="noStrike" kern="1200" cap="none" spc="-5" normalizeH="0" baseline="0" noProof="0" dirty="0">
                <a:ln>
                  <a:noFill/>
                </a:ln>
                <a:solidFill>
                  <a:srgbClr val="0C0C0C"/>
                </a:solidFill>
                <a:effectLst/>
                <a:uLnTx/>
                <a:uFillTx/>
                <a:latin typeface="Carlito"/>
                <a:ea typeface="+mn-ea"/>
                <a:cs typeface="Carlito"/>
              </a:rPr>
              <a:t>se </a:t>
            </a:r>
            <a:r>
              <a:rPr kumimoji="0" sz="2000" b="0" i="0" u="none" strike="noStrike" kern="1200" cap="none" spc="-15" normalizeH="0" baseline="0" noProof="0" dirty="0">
                <a:ln>
                  <a:noFill/>
                </a:ln>
                <a:solidFill>
                  <a:srgbClr val="0C0C0C"/>
                </a:solidFill>
                <a:effectLst/>
                <a:uLnTx/>
                <a:uFillTx/>
                <a:latin typeface="Carlito"/>
                <a:ea typeface="+mn-ea"/>
                <a:cs typeface="Carlito"/>
              </a:rPr>
              <a:t>arrastran </a:t>
            </a:r>
            <a:r>
              <a:rPr kumimoji="0" sz="2000" b="0" i="0" u="none" strike="noStrike" kern="1200" cap="none" spc="-5" normalizeH="0" baseline="0" noProof="0" dirty="0">
                <a:ln>
                  <a:noFill/>
                </a:ln>
                <a:solidFill>
                  <a:srgbClr val="0C0C0C"/>
                </a:solidFill>
                <a:effectLst/>
                <a:uLnTx/>
                <a:uFillTx/>
                <a:latin typeface="Carlito"/>
                <a:ea typeface="+mn-ea"/>
                <a:cs typeface="Carlito"/>
              </a:rPr>
              <a:t>de </a:t>
            </a:r>
            <a:r>
              <a:rPr kumimoji="0" sz="2000" b="0" i="0" u="none" strike="noStrike" kern="1200" cap="none" spc="0" normalizeH="0" baseline="0" noProof="0" dirty="0">
                <a:ln>
                  <a:noFill/>
                </a:ln>
                <a:solidFill>
                  <a:srgbClr val="0C0C0C"/>
                </a:solidFill>
                <a:effectLst/>
                <a:uLnTx/>
                <a:uFillTx/>
                <a:latin typeface="Carlito"/>
                <a:ea typeface="+mn-ea"/>
                <a:cs typeface="Carlito"/>
              </a:rPr>
              <a:t>la </a:t>
            </a:r>
            <a:r>
              <a:rPr kumimoji="0" sz="2000" b="0" i="0" u="none" strike="noStrike" kern="1200" cap="none" spc="-5" normalizeH="0" baseline="0" noProof="0" dirty="0">
                <a:ln>
                  <a:noFill/>
                </a:ln>
                <a:solidFill>
                  <a:srgbClr val="0C0C0C"/>
                </a:solidFill>
                <a:effectLst/>
                <a:uLnTx/>
                <a:uFillTx/>
                <a:latin typeface="Carlito"/>
                <a:ea typeface="+mn-ea"/>
                <a:cs typeface="Carlito"/>
              </a:rPr>
              <a:t>nomina</a:t>
            </a:r>
            <a:r>
              <a:rPr kumimoji="0" sz="2000" b="0" i="0" u="none" strike="noStrike" kern="1200" cap="none" spc="30" normalizeH="0" baseline="0" noProof="0" dirty="0">
                <a:ln>
                  <a:noFill/>
                </a:ln>
                <a:solidFill>
                  <a:srgbClr val="0C0C0C"/>
                </a:solidFill>
                <a:effectLst/>
                <a:uLnTx/>
                <a:uFillTx/>
                <a:latin typeface="Carlito"/>
                <a:ea typeface="+mn-ea"/>
                <a:cs typeface="Carlito"/>
              </a:rPr>
              <a:t> </a:t>
            </a:r>
            <a:r>
              <a:rPr kumimoji="0" sz="2000" b="0" i="0" u="none" strike="noStrike" kern="1200" cap="none" spc="-5" normalizeH="0" baseline="0" noProof="0" dirty="0">
                <a:ln>
                  <a:noFill/>
                </a:ln>
                <a:solidFill>
                  <a:srgbClr val="0C0C0C"/>
                </a:solidFill>
                <a:effectLst/>
                <a:uLnTx/>
                <a:uFillTx/>
                <a:latin typeface="Carlito"/>
                <a:ea typeface="+mn-ea"/>
                <a:cs typeface="Carlito"/>
              </a:rPr>
              <a:t>timbrada</a:t>
            </a:r>
            <a:endParaRPr kumimoji="0" sz="2000" b="0" i="0" u="none" strike="noStrike" kern="1200" cap="none" spc="0" normalizeH="0" baseline="0" noProof="0">
              <a:ln>
                <a:noFill/>
              </a:ln>
              <a:solidFill>
                <a:prstClr val="black"/>
              </a:solidFill>
              <a:effectLst/>
              <a:uLnTx/>
              <a:uFillTx/>
              <a:latin typeface="Carlito"/>
              <a:ea typeface="+mn-ea"/>
              <a:cs typeface="Carlito"/>
            </a:endParaRPr>
          </a:p>
          <a:p>
            <a:pPr marL="12700" marR="0" lvl="0" indent="0" algn="l" defTabSz="914400" rtl="0" eaLnBrk="1" fontAlgn="auto" latinLnBrk="0" hangingPunct="1">
              <a:lnSpc>
                <a:spcPct val="100000"/>
              </a:lnSpc>
              <a:spcBef>
                <a:spcPts val="860"/>
              </a:spcBef>
              <a:spcAft>
                <a:spcPts val="0"/>
              </a:spcAft>
              <a:buClrTx/>
              <a:buSzTx/>
              <a:buFontTx/>
              <a:buNone/>
              <a:tabLst/>
              <a:defRPr/>
            </a:pPr>
            <a:r>
              <a:rPr kumimoji="0" sz="2000" b="0" i="0" u="none" strike="noStrike" kern="1200" cap="none" spc="-5" normalizeH="0" baseline="0" noProof="0" dirty="0">
                <a:ln>
                  <a:noFill/>
                </a:ln>
                <a:solidFill>
                  <a:srgbClr val="0C0C0C"/>
                </a:solidFill>
                <a:effectLst/>
                <a:uLnTx/>
                <a:uFillTx/>
                <a:latin typeface="Carlito"/>
                <a:ea typeface="+mn-ea"/>
                <a:cs typeface="Carlito"/>
              </a:rPr>
              <a:t>Son </a:t>
            </a:r>
            <a:r>
              <a:rPr kumimoji="0" sz="2000" b="0" i="0" u="none" strike="noStrike" kern="1200" cap="none" spc="-15" normalizeH="0" baseline="0" noProof="0" dirty="0">
                <a:ln>
                  <a:noFill/>
                </a:ln>
                <a:solidFill>
                  <a:srgbClr val="0C0C0C"/>
                </a:solidFill>
                <a:effectLst/>
                <a:uLnTx/>
                <a:uFillTx/>
                <a:latin typeface="Carlito"/>
                <a:ea typeface="+mn-ea"/>
                <a:cs typeface="Carlito"/>
              </a:rPr>
              <a:t>datos </a:t>
            </a:r>
            <a:r>
              <a:rPr kumimoji="0" sz="2000" b="0" i="0" u="none" strike="noStrike" kern="1200" cap="none" spc="0" normalizeH="0" baseline="0" noProof="0" dirty="0">
                <a:ln>
                  <a:noFill/>
                </a:ln>
                <a:solidFill>
                  <a:srgbClr val="0C0C0C"/>
                </a:solidFill>
                <a:effectLst/>
                <a:uLnTx/>
                <a:uFillTx/>
                <a:latin typeface="Carlito"/>
                <a:ea typeface="+mn-ea"/>
                <a:cs typeface="Carlito"/>
              </a:rPr>
              <a:t>que </a:t>
            </a:r>
            <a:r>
              <a:rPr kumimoji="0" sz="2000" b="0" i="0" u="none" strike="noStrike" kern="1200" cap="none" spc="-5" normalizeH="0" baseline="0" noProof="0" dirty="0">
                <a:ln>
                  <a:noFill/>
                </a:ln>
                <a:solidFill>
                  <a:srgbClr val="0C0C0C"/>
                </a:solidFill>
                <a:effectLst/>
                <a:uLnTx/>
                <a:uFillTx/>
                <a:latin typeface="Carlito"/>
                <a:ea typeface="+mn-ea"/>
                <a:cs typeface="Carlito"/>
              </a:rPr>
              <a:t>se </a:t>
            </a:r>
            <a:r>
              <a:rPr kumimoji="0" sz="2000" b="0" i="0" u="none" strike="noStrike" kern="1200" cap="none" spc="-15" normalizeH="0" baseline="0" noProof="0" dirty="0">
                <a:ln>
                  <a:noFill/>
                </a:ln>
                <a:solidFill>
                  <a:srgbClr val="0C0C0C"/>
                </a:solidFill>
                <a:effectLst/>
                <a:uLnTx/>
                <a:uFillTx/>
                <a:latin typeface="Carlito"/>
                <a:ea typeface="+mn-ea"/>
                <a:cs typeface="Carlito"/>
              </a:rPr>
              <a:t>arrastran </a:t>
            </a:r>
            <a:r>
              <a:rPr kumimoji="0" sz="2000" b="0" i="0" u="none" strike="noStrike" kern="1200" cap="none" spc="-5" normalizeH="0" baseline="0" noProof="0" dirty="0">
                <a:ln>
                  <a:noFill/>
                </a:ln>
                <a:solidFill>
                  <a:srgbClr val="0C0C0C"/>
                </a:solidFill>
                <a:effectLst/>
                <a:uLnTx/>
                <a:uFillTx/>
                <a:latin typeface="Carlito"/>
                <a:ea typeface="+mn-ea"/>
                <a:cs typeface="Carlito"/>
              </a:rPr>
              <a:t>de </a:t>
            </a:r>
            <a:r>
              <a:rPr kumimoji="0" sz="2000" b="0" i="0" u="none" strike="noStrike" kern="1200" cap="none" spc="0" normalizeH="0" baseline="0" noProof="0" dirty="0">
                <a:ln>
                  <a:noFill/>
                </a:ln>
                <a:solidFill>
                  <a:srgbClr val="0C0C0C"/>
                </a:solidFill>
                <a:effectLst/>
                <a:uLnTx/>
                <a:uFillTx/>
                <a:latin typeface="Carlito"/>
                <a:ea typeface="+mn-ea"/>
                <a:cs typeface="Carlito"/>
              </a:rPr>
              <a:t>las </a:t>
            </a:r>
            <a:r>
              <a:rPr kumimoji="0" sz="2000" b="0" i="0" u="none" strike="noStrike" kern="1200" cap="none" spc="-5" normalizeH="0" baseline="0" noProof="0" dirty="0">
                <a:ln>
                  <a:noFill/>
                </a:ln>
                <a:solidFill>
                  <a:srgbClr val="0C0C0C"/>
                </a:solidFill>
                <a:effectLst/>
                <a:uLnTx/>
                <a:uFillTx/>
                <a:latin typeface="Carlito"/>
                <a:ea typeface="+mn-ea"/>
                <a:cs typeface="Carlito"/>
              </a:rPr>
              <a:t>declaraciones</a:t>
            </a:r>
            <a:r>
              <a:rPr kumimoji="0" sz="2000" b="0" i="0" u="none" strike="noStrike" kern="1200" cap="none" spc="85" normalizeH="0" baseline="0" noProof="0" dirty="0">
                <a:ln>
                  <a:noFill/>
                </a:ln>
                <a:solidFill>
                  <a:srgbClr val="0C0C0C"/>
                </a:solidFill>
                <a:effectLst/>
                <a:uLnTx/>
                <a:uFillTx/>
                <a:latin typeface="Carlito"/>
                <a:ea typeface="+mn-ea"/>
                <a:cs typeface="Carlito"/>
              </a:rPr>
              <a:t> </a:t>
            </a:r>
            <a:r>
              <a:rPr kumimoji="0" sz="2000" b="0" i="0" u="none" strike="noStrike" kern="1200" cap="none" spc="-5" normalizeH="0" baseline="0" noProof="0" dirty="0">
                <a:ln>
                  <a:noFill/>
                </a:ln>
                <a:solidFill>
                  <a:srgbClr val="0C0C0C"/>
                </a:solidFill>
                <a:effectLst/>
                <a:uLnTx/>
                <a:uFillTx/>
                <a:latin typeface="Carlito"/>
                <a:ea typeface="+mn-ea"/>
                <a:cs typeface="Carlito"/>
              </a:rPr>
              <a:t>mensuales</a:t>
            </a:r>
            <a:endParaRPr kumimoji="0" sz="2000" b="0" i="0" u="none" strike="noStrike" kern="1200" cap="none" spc="0" normalizeH="0" baseline="0" noProof="0">
              <a:ln>
                <a:noFill/>
              </a:ln>
              <a:solidFill>
                <a:prstClr val="black"/>
              </a:solidFill>
              <a:effectLst/>
              <a:uLnTx/>
              <a:uFillTx/>
              <a:latin typeface="Carlito"/>
              <a:ea typeface="+mn-ea"/>
              <a:cs typeface="Carlito"/>
            </a:endParaRPr>
          </a:p>
        </p:txBody>
      </p:sp>
      <p:sp>
        <p:nvSpPr>
          <p:cNvPr id="7" name="object 7"/>
          <p:cNvSpPr txBox="1"/>
          <p:nvPr/>
        </p:nvSpPr>
        <p:spPr>
          <a:xfrm>
            <a:off x="10126727" y="6443649"/>
            <a:ext cx="382905" cy="208006"/>
          </a:xfrm>
          <a:prstGeom prst="rect">
            <a:avLst/>
          </a:prstGeom>
        </p:spPr>
        <p:txBody>
          <a:bodyPr vert="horz" wrap="square" lIns="0" tIns="0" rIns="0" bIns="0" rtlCol="0">
            <a:spAutoFit/>
          </a:bodyPr>
          <a:lstStyle/>
          <a:p>
            <a:pPr marL="38100" marR="0" lvl="0" indent="0" algn="l" defTabSz="914400" rtl="0" eaLnBrk="1" fontAlgn="auto" latinLnBrk="0" hangingPunct="1">
              <a:lnSpc>
                <a:spcPts val="1614"/>
              </a:lnSpc>
              <a:spcBef>
                <a:spcPts val="0"/>
              </a:spcBef>
              <a:spcAft>
                <a:spcPts val="0"/>
              </a:spcAft>
              <a:buClrTx/>
              <a:buSzTx/>
              <a:buFontTx/>
              <a:buNone/>
              <a:tabLst/>
              <a:defRPr/>
            </a:pPr>
            <a:fld id="{81D60167-4931-47E6-BA6A-407CBD079E47}" type="slidenum">
              <a:rPr kumimoji="0" sz="1600" b="0" i="0" u="none" strike="noStrike" kern="1200" cap="none" spc="-5" normalizeH="0" baseline="0" noProof="0" dirty="0">
                <a:ln>
                  <a:noFill/>
                </a:ln>
                <a:solidFill>
                  <a:srgbClr val="FFFFFF"/>
                </a:solidFill>
                <a:effectLst/>
                <a:uLnTx/>
                <a:uFillTx/>
                <a:latin typeface="Carlito"/>
                <a:ea typeface="+mn-ea"/>
                <a:cs typeface="Carlito"/>
              </a:rPr>
              <a:pPr marL="38100" marR="0" lvl="0" indent="0" algn="l" defTabSz="914400" rtl="0" eaLnBrk="1" fontAlgn="auto" latinLnBrk="0" hangingPunct="1">
                <a:lnSpc>
                  <a:spcPts val="1614"/>
                </a:lnSpc>
                <a:spcBef>
                  <a:spcPts val="0"/>
                </a:spcBef>
                <a:spcAft>
                  <a:spcPts val="0"/>
                </a:spcAft>
                <a:buClrTx/>
                <a:buSzTx/>
                <a:buFontTx/>
                <a:buNone/>
                <a:tabLst/>
                <a:defRPr/>
              </a:pPr>
              <a:t>103</a:t>
            </a:fld>
            <a:endParaRPr kumimoji="0" sz="1600" b="0" i="0" u="none" strike="noStrike" kern="1200" cap="none" spc="0" normalizeH="0" baseline="0" noProof="0">
              <a:ln>
                <a:noFill/>
              </a:ln>
              <a:solidFill>
                <a:prstClr val="black"/>
              </a:solidFill>
              <a:effectLst/>
              <a:uLnTx/>
              <a:uFillTx/>
              <a:latin typeface="Carlito"/>
              <a:ea typeface="+mn-ea"/>
              <a:cs typeface="Carlito"/>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00285" y="642874"/>
            <a:ext cx="10037233" cy="633507"/>
          </a:xfrm>
          <a:prstGeom prst="rect">
            <a:avLst/>
          </a:prstGeom>
        </p:spPr>
        <p:txBody>
          <a:bodyPr vert="horz" wrap="square" lIns="0" tIns="81280" rIns="0" bIns="0" rtlCol="0">
            <a:spAutoFit/>
          </a:bodyPr>
          <a:lstStyle/>
          <a:p>
            <a:pPr marL="3170555" marR="5080" indent="-2259330">
              <a:lnSpc>
                <a:spcPts val="4320"/>
              </a:lnSpc>
              <a:spcBef>
                <a:spcPts val="640"/>
              </a:spcBef>
            </a:pPr>
            <a:r>
              <a:rPr spc="-20" dirty="0"/>
              <a:t>Diferencias </a:t>
            </a:r>
            <a:r>
              <a:rPr spc="-120" dirty="0"/>
              <a:t>SAT </a:t>
            </a:r>
            <a:r>
              <a:rPr spc="-5" dirty="0"/>
              <a:t>de Nóminas  Anual</a:t>
            </a:r>
          </a:p>
        </p:txBody>
      </p:sp>
      <p:sp>
        <p:nvSpPr>
          <p:cNvPr id="4" name="object 4"/>
          <p:cNvSpPr txBox="1"/>
          <p:nvPr/>
        </p:nvSpPr>
        <p:spPr>
          <a:xfrm>
            <a:off x="10126727" y="6443649"/>
            <a:ext cx="382905" cy="208006"/>
          </a:xfrm>
          <a:prstGeom prst="rect">
            <a:avLst/>
          </a:prstGeom>
        </p:spPr>
        <p:txBody>
          <a:bodyPr vert="horz" wrap="square" lIns="0" tIns="0" rIns="0" bIns="0" rtlCol="0">
            <a:spAutoFit/>
          </a:bodyPr>
          <a:lstStyle/>
          <a:p>
            <a:pPr marL="38100" marR="0" lvl="0" indent="0" algn="l" defTabSz="914400" rtl="0" eaLnBrk="1" fontAlgn="auto" latinLnBrk="0" hangingPunct="1">
              <a:lnSpc>
                <a:spcPts val="1614"/>
              </a:lnSpc>
              <a:spcBef>
                <a:spcPts val="0"/>
              </a:spcBef>
              <a:spcAft>
                <a:spcPts val="0"/>
              </a:spcAft>
              <a:buClrTx/>
              <a:buSzTx/>
              <a:buFontTx/>
              <a:buNone/>
              <a:tabLst/>
              <a:defRPr/>
            </a:pPr>
            <a:fld id="{81D60167-4931-47E6-BA6A-407CBD079E47}" type="slidenum">
              <a:rPr kumimoji="0" sz="1600" b="0" i="0" u="none" strike="noStrike" kern="1200" cap="none" spc="-5" normalizeH="0" baseline="0" noProof="0" dirty="0">
                <a:ln>
                  <a:noFill/>
                </a:ln>
                <a:solidFill>
                  <a:srgbClr val="FFFFFF"/>
                </a:solidFill>
                <a:effectLst/>
                <a:uLnTx/>
                <a:uFillTx/>
                <a:latin typeface="Carlito"/>
                <a:ea typeface="+mn-ea"/>
                <a:cs typeface="Carlito"/>
              </a:rPr>
              <a:pPr marL="38100" marR="0" lvl="0" indent="0" algn="l" defTabSz="914400" rtl="0" eaLnBrk="1" fontAlgn="auto" latinLnBrk="0" hangingPunct="1">
                <a:lnSpc>
                  <a:spcPts val="1614"/>
                </a:lnSpc>
                <a:spcBef>
                  <a:spcPts val="0"/>
                </a:spcBef>
                <a:spcAft>
                  <a:spcPts val="0"/>
                </a:spcAft>
                <a:buClrTx/>
                <a:buSzTx/>
                <a:buFontTx/>
                <a:buNone/>
                <a:tabLst/>
                <a:defRPr/>
              </a:pPr>
              <a:t>104</a:t>
            </a:fld>
            <a:endParaRPr kumimoji="0" sz="1600" b="0" i="0" u="none" strike="noStrike" kern="1200" cap="none" spc="0" normalizeH="0" baseline="0" noProof="0">
              <a:ln>
                <a:noFill/>
              </a:ln>
              <a:solidFill>
                <a:prstClr val="black"/>
              </a:solidFill>
              <a:effectLst/>
              <a:uLnTx/>
              <a:uFillTx/>
              <a:latin typeface="Carlito"/>
              <a:ea typeface="+mn-ea"/>
              <a:cs typeface="Carlito"/>
            </a:endParaRPr>
          </a:p>
        </p:txBody>
      </p:sp>
      <p:sp>
        <p:nvSpPr>
          <p:cNvPr id="3" name="object 3"/>
          <p:cNvSpPr txBox="1"/>
          <p:nvPr/>
        </p:nvSpPr>
        <p:spPr>
          <a:xfrm>
            <a:off x="2431492" y="1962099"/>
            <a:ext cx="7332345" cy="2586990"/>
          </a:xfrm>
          <a:prstGeom prst="rect">
            <a:avLst/>
          </a:prstGeom>
        </p:spPr>
        <p:txBody>
          <a:bodyPr vert="horz" wrap="square" lIns="0" tIns="12700" rIns="0" bIns="0" rtlCol="0">
            <a:spAutoFit/>
          </a:bodyPr>
          <a:lstStyle/>
          <a:p>
            <a:pPr marL="12700" marR="5080" lvl="0" indent="0" algn="just" defTabSz="914400" rtl="0" eaLnBrk="1" fontAlgn="auto" latinLnBrk="0" hangingPunct="1">
              <a:lnSpc>
                <a:spcPct val="100000"/>
              </a:lnSpc>
              <a:spcBef>
                <a:spcPts val="100"/>
              </a:spcBef>
              <a:spcAft>
                <a:spcPts val="0"/>
              </a:spcAft>
              <a:buClrTx/>
              <a:buSzTx/>
              <a:buFontTx/>
              <a:buNone/>
              <a:tabLst/>
              <a:defRPr/>
            </a:pPr>
            <a:r>
              <a:rPr kumimoji="0" sz="2400" b="0" i="0" u="none" strike="noStrike" kern="1200" cap="none" spc="-20" normalizeH="0" baseline="0" noProof="0" dirty="0">
                <a:ln>
                  <a:noFill/>
                </a:ln>
                <a:solidFill>
                  <a:srgbClr val="0C0C0C"/>
                </a:solidFill>
                <a:effectLst/>
                <a:uLnTx/>
                <a:uFillTx/>
                <a:latin typeface="Carlito"/>
                <a:ea typeface="+mn-ea"/>
                <a:cs typeface="Carlito"/>
              </a:rPr>
              <a:t>Por </a:t>
            </a:r>
            <a:r>
              <a:rPr kumimoji="0" sz="2400" b="0" i="0" u="none" strike="noStrike" kern="1200" cap="none" spc="0" normalizeH="0" baseline="0" noProof="0" dirty="0">
                <a:ln>
                  <a:noFill/>
                </a:ln>
                <a:solidFill>
                  <a:srgbClr val="0C0C0C"/>
                </a:solidFill>
                <a:effectLst/>
                <a:uLnTx/>
                <a:uFillTx/>
                <a:latin typeface="Carlito"/>
                <a:ea typeface="+mn-ea"/>
                <a:cs typeface="Carlito"/>
              </a:rPr>
              <a:t>ello es </a:t>
            </a:r>
            <a:r>
              <a:rPr kumimoji="0" sz="2400" b="0" i="0" u="none" strike="noStrike" kern="1200" cap="none" spc="-10" normalizeH="0" baseline="0" noProof="0" dirty="0">
                <a:ln>
                  <a:noFill/>
                </a:ln>
                <a:solidFill>
                  <a:srgbClr val="0C0C0C"/>
                </a:solidFill>
                <a:effectLst/>
                <a:uLnTx/>
                <a:uFillTx/>
                <a:latin typeface="Carlito"/>
                <a:ea typeface="+mn-ea"/>
                <a:cs typeface="Carlito"/>
              </a:rPr>
              <a:t>importante llevar </a:t>
            </a:r>
            <a:r>
              <a:rPr kumimoji="0" sz="2400" b="0" i="0" u="none" strike="noStrike" kern="1200" cap="none" spc="-5" normalizeH="0" baseline="0" noProof="0" dirty="0">
                <a:ln>
                  <a:noFill/>
                </a:ln>
                <a:solidFill>
                  <a:srgbClr val="0C0C0C"/>
                </a:solidFill>
                <a:effectLst/>
                <a:uLnTx/>
                <a:uFillTx/>
                <a:latin typeface="Carlito"/>
                <a:ea typeface="+mn-ea"/>
                <a:cs typeface="Carlito"/>
              </a:rPr>
              <a:t>un </a:t>
            </a:r>
            <a:r>
              <a:rPr kumimoji="0" sz="2400" b="0" i="0" u="none" strike="noStrike" kern="1200" cap="none" spc="-15" normalizeH="0" baseline="0" noProof="0" dirty="0">
                <a:ln>
                  <a:noFill/>
                </a:ln>
                <a:solidFill>
                  <a:srgbClr val="0C0C0C"/>
                </a:solidFill>
                <a:effectLst/>
                <a:uLnTx/>
                <a:uFillTx/>
                <a:latin typeface="Carlito"/>
                <a:ea typeface="+mn-ea"/>
                <a:cs typeface="Carlito"/>
              </a:rPr>
              <a:t>control </a:t>
            </a:r>
            <a:r>
              <a:rPr kumimoji="0" sz="2400" b="0" i="0" u="none" strike="noStrike" kern="1200" cap="none" spc="0" normalizeH="0" baseline="0" noProof="0" dirty="0">
                <a:ln>
                  <a:noFill/>
                </a:ln>
                <a:solidFill>
                  <a:srgbClr val="0C0C0C"/>
                </a:solidFill>
                <a:effectLst/>
                <a:uLnTx/>
                <a:uFillTx/>
                <a:latin typeface="Carlito"/>
                <a:ea typeface="+mn-ea"/>
                <a:cs typeface="Carlito"/>
              </a:rPr>
              <a:t>mensual </a:t>
            </a:r>
            <a:r>
              <a:rPr kumimoji="0" sz="2400" b="0" i="0" u="none" strike="noStrike" kern="1200" cap="none" spc="-5" normalizeH="0" baseline="0" noProof="0" dirty="0">
                <a:ln>
                  <a:noFill/>
                </a:ln>
                <a:solidFill>
                  <a:srgbClr val="0C0C0C"/>
                </a:solidFill>
                <a:effectLst/>
                <a:uLnTx/>
                <a:uFillTx/>
                <a:latin typeface="Carlito"/>
                <a:ea typeface="+mn-ea"/>
                <a:cs typeface="Carlito"/>
              </a:rPr>
              <a:t>de </a:t>
            </a:r>
            <a:r>
              <a:rPr kumimoji="0" sz="2400" b="0" i="0" u="none" strike="noStrike" kern="1200" cap="none" spc="0" normalizeH="0" baseline="0" noProof="0" dirty="0">
                <a:ln>
                  <a:noFill/>
                </a:ln>
                <a:solidFill>
                  <a:srgbClr val="0C0C0C"/>
                </a:solidFill>
                <a:effectLst/>
                <a:uLnTx/>
                <a:uFillTx/>
                <a:latin typeface="Carlito"/>
                <a:ea typeface="+mn-ea"/>
                <a:cs typeface="Carlito"/>
              </a:rPr>
              <a:t>la  </a:t>
            </a:r>
            <a:r>
              <a:rPr kumimoji="0" sz="2400" b="0" i="0" u="none" strike="noStrike" kern="1200" cap="none" spc="-5" normalizeH="0" baseline="0" noProof="0" dirty="0">
                <a:ln>
                  <a:noFill/>
                </a:ln>
                <a:solidFill>
                  <a:srgbClr val="0C0C0C"/>
                </a:solidFill>
                <a:effectLst/>
                <a:uLnTx/>
                <a:uFillTx/>
                <a:latin typeface="Carlito"/>
                <a:ea typeface="+mn-ea"/>
                <a:cs typeface="Carlito"/>
              </a:rPr>
              <a:t>nomina </a:t>
            </a:r>
            <a:r>
              <a:rPr kumimoji="0" sz="2400" b="0" i="0" u="none" strike="noStrike" kern="1200" cap="none" spc="-10" normalizeH="0" baseline="0" noProof="0" dirty="0">
                <a:ln>
                  <a:noFill/>
                </a:ln>
                <a:solidFill>
                  <a:srgbClr val="0C0C0C"/>
                </a:solidFill>
                <a:effectLst/>
                <a:uLnTx/>
                <a:uFillTx/>
                <a:latin typeface="Carlito"/>
                <a:ea typeface="+mn-ea"/>
                <a:cs typeface="Carlito"/>
              </a:rPr>
              <a:t>timbrada </a:t>
            </a:r>
            <a:r>
              <a:rPr kumimoji="0" sz="2400" b="0" i="0" u="none" strike="noStrike" kern="1200" cap="none" spc="0" normalizeH="0" baseline="0" noProof="0" dirty="0">
                <a:ln>
                  <a:noFill/>
                </a:ln>
                <a:solidFill>
                  <a:srgbClr val="0C0C0C"/>
                </a:solidFill>
                <a:effectLst/>
                <a:uLnTx/>
                <a:uFillTx/>
                <a:latin typeface="Carlito"/>
                <a:ea typeface="+mn-ea"/>
                <a:cs typeface="Carlito"/>
              </a:rPr>
              <a:t>, </a:t>
            </a:r>
            <a:r>
              <a:rPr kumimoji="0" sz="2400" b="0" i="0" u="none" strike="noStrike" kern="1200" cap="none" spc="-10" normalizeH="0" baseline="0" noProof="0" dirty="0">
                <a:ln>
                  <a:noFill/>
                </a:ln>
                <a:solidFill>
                  <a:srgbClr val="0C0C0C"/>
                </a:solidFill>
                <a:effectLst/>
                <a:uLnTx/>
                <a:uFillTx/>
                <a:latin typeface="Carlito"/>
                <a:ea typeface="+mn-ea"/>
                <a:cs typeface="Carlito"/>
              </a:rPr>
              <a:t>declaraciones presentadas </a:t>
            </a:r>
            <a:r>
              <a:rPr kumimoji="0" sz="2400" b="0" i="0" u="none" strike="noStrike" kern="1200" cap="none" spc="0" normalizeH="0" baseline="0" noProof="0" dirty="0">
                <a:ln>
                  <a:noFill/>
                </a:ln>
                <a:solidFill>
                  <a:srgbClr val="0C0C0C"/>
                </a:solidFill>
                <a:effectLst/>
                <a:uLnTx/>
                <a:uFillTx/>
                <a:latin typeface="Carlito"/>
                <a:ea typeface="+mn-ea"/>
                <a:cs typeface="Carlito"/>
              </a:rPr>
              <a:t>y el </a:t>
            </a:r>
            <a:r>
              <a:rPr kumimoji="0" sz="2400" b="0" i="0" u="none" strike="noStrike" kern="1200" cap="none" spc="-15" normalizeH="0" baseline="0" noProof="0" dirty="0">
                <a:ln>
                  <a:noFill/>
                </a:ln>
                <a:solidFill>
                  <a:srgbClr val="0C0C0C"/>
                </a:solidFill>
                <a:effectLst/>
                <a:uLnTx/>
                <a:uFillTx/>
                <a:latin typeface="Carlito"/>
                <a:ea typeface="+mn-ea"/>
                <a:cs typeface="Carlito"/>
              </a:rPr>
              <a:t>registro  </a:t>
            </a:r>
            <a:r>
              <a:rPr kumimoji="0" sz="2400" b="0" i="0" u="none" strike="noStrike" kern="1200" cap="none" spc="-10" normalizeH="0" baseline="0" noProof="0" dirty="0">
                <a:ln>
                  <a:noFill/>
                </a:ln>
                <a:solidFill>
                  <a:srgbClr val="0C0C0C"/>
                </a:solidFill>
                <a:effectLst/>
                <a:uLnTx/>
                <a:uFillTx/>
                <a:latin typeface="Carlito"/>
                <a:ea typeface="+mn-ea"/>
                <a:cs typeface="Carlito"/>
              </a:rPr>
              <a:t>contable </a:t>
            </a:r>
            <a:r>
              <a:rPr kumimoji="0" sz="2400" b="0" i="0" u="none" strike="noStrike" kern="1200" cap="none" spc="-5" normalizeH="0" baseline="0" noProof="0" dirty="0">
                <a:ln>
                  <a:noFill/>
                </a:ln>
                <a:solidFill>
                  <a:srgbClr val="0C0C0C"/>
                </a:solidFill>
                <a:effectLst/>
                <a:uLnTx/>
                <a:uFillTx/>
                <a:latin typeface="Carlito"/>
                <a:ea typeface="+mn-ea"/>
                <a:cs typeface="Carlito"/>
              </a:rPr>
              <a:t>de </a:t>
            </a:r>
            <a:r>
              <a:rPr kumimoji="0" sz="2400" b="0" i="0" u="none" strike="noStrike" kern="1200" cap="none" spc="0" normalizeH="0" baseline="0" noProof="0" dirty="0">
                <a:ln>
                  <a:noFill/>
                </a:ln>
                <a:solidFill>
                  <a:srgbClr val="0C0C0C"/>
                </a:solidFill>
                <a:effectLst/>
                <a:uLnTx/>
                <a:uFillTx/>
                <a:latin typeface="Carlito"/>
                <a:ea typeface="+mn-ea"/>
                <a:cs typeface="Carlito"/>
              </a:rPr>
              <a:t>las </a:t>
            </a:r>
            <a:r>
              <a:rPr kumimoji="0" sz="2400" b="0" i="0" u="none" strike="noStrike" kern="1200" cap="none" spc="-5" normalizeH="0" baseline="0" noProof="0" dirty="0">
                <a:ln>
                  <a:noFill/>
                </a:ln>
                <a:solidFill>
                  <a:srgbClr val="0C0C0C"/>
                </a:solidFill>
                <a:effectLst/>
                <a:uLnTx/>
                <a:uFillTx/>
                <a:latin typeface="Carlito"/>
                <a:ea typeface="+mn-ea"/>
                <a:cs typeface="Carlito"/>
              </a:rPr>
              <a:t>nominas.</a:t>
            </a:r>
            <a:endParaRPr kumimoji="0" sz="2400" b="0" i="0" u="none" strike="noStrike" kern="1200" cap="none" spc="0" normalizeH="0" baseline="0" noProof="0">
              <a:ln>
                <a:noFill/>
              </a:ln>
              <a:solidFill>
                <a:prstClr val="black"/>
              </a:solidFill>
              <a:effectLst/>
              <a:uLnTx/>
              <a:uFillTx/>
              <a:latin typeface="Carlito"/>
              <a:ea typeface="+mn-ea"/>
              <a:cs typeface="Carlito"/>
            </a:endParaRPr>
          </a:p>
          <a:p>
            <a:pPr marL="0" marR="0" lvl="0" indent="0" algn="l" defTabSz="914400" rtl="0" eaLnBrk="1" fontAlgn="auto" latinLnBrk="0" hangingPunct="1">
              <a:lnSpc>
                <a:spcPct val="100000"/>
              </a:lnSpc>
              <a:spcBef>
                <a:spcPts val="15"/>
              </a:spcBef>
              <a:spcAft>
                <a:spcPts val="0"/>
              </a:spcAft>
              <a:buClrTx/>
              <a:buSzTx/>
              <a:buFontTx/>
              <a:buNone/>
              <a:tabLst/>
              <a:defRPr/>
            </a:pPr>
            <a:endParaRPr kumimoji="0" sz="2350" b="0" i="0" u="none" strike="noStrike" kern="1200" cap="none" spc="0" normalizeH="0" baseline="0" noProof="0">
              <a:ln>
                <a:noFill/>
              </a:ln>
              <a:solidFill>
                <a:prstClr val="black"/>
              </a:solidFill>
              <a:effectLst/>
              <a:uLnTx/>
              <a:uFillTx/>
              <a:latin typeface="Carlito"/>
              <a:ea typeface="+mn-ea"/>
              <a:cs typeface="Carlito"/>
            </a:endParaRPr>
          </a:p>
          <a:p>
            <a:pPr marL="12700" marR="5080" lvl="0" indent="0" algn="just"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5" normalizeH="0" baseline="0" noProof="0" dirty="0">
                <a:ln>
                  <a:noFill/>
                </a:ln>
                <a:solidFill>
                  <a:srgbClr val="0C0C0C"/>
                </a:solidFill>
                <a:effectLst/>
                <a:uLnTx/>
                <a:uFillTx/>
                <a:latin typeface="Carlito"/>
                <a:ea typeface="+mn-ea"/>
                <a:cs typeface="Carlito"/>
              </a:rPr>
              <a:t>La nomina que no se </a:t>
            </a:r>
            <a:r>
              <a:rPr kumimoji="0" sz="2400" b="0" i="0" u="none" strike="noStrike" kern="1200" cap="none" spc="-10" normalizeH="0" baseline="0" noProof="0" dirty="0">
                <a:ln>
                  <a:noFill/>
                </a:ln>
                <a:solidFill>
                  <a:srgbClr val="0C0C0C"/>
                </a:solidFill>
                <a:effectLst/>
                <a:uLnTx/>
                <a:uFillTx/>
                <a:latin typeface="Carlito"/>
                <a:ea typeface="+mn-ea"/>
                <a:cs typeface="Carlito"/>
              </a:rPr>
              <a:t>lleve </a:t>
            </a:r>
            <a:r>
              <a:rPr kumimoji="0" sz="2400" b="0" i="0" u="none" strike="noStrike" kern="1200" cap="none" spc="0" normalizeH="0" baseline="0" noProof="0" dirty="0">
                <a:ln>
                  <a:noFill/>
                </a:ln>
                <a:solidFill>
                  <a:srgbClr val="0C0C0C"/>
                </a:solidFill>
                <a:effectLst/>
                <a:uLnTx/>
                <a:uFillTx/>
                <a:latin typeface="Carlito"/>
                <a:ea typeface="+mn-ea"/>
                <a:cs typeface="Carlito"/>
              </a:rPr>
              <a:t>en </a:t>
            </a:r>
            <a:r>
              <a:rPr kumimoji="0" sz="2400" b="0" i="0" u="none" strike="noStrike" kern="1200" cap="none" spc="-15" normalizeH="0" baseline="0" noProof="0" dirty="0">
                <a:ln>
                  <a:noFill/>
                </a:ln>
                <a:solidFill>
                  <a:srgbClr val="0C0C0C"/>
                </a:solidFill>
                <a:effectLst/>
                <a:uLnTx/>
                <a:uFillTx/>
                <a:latin typeface="Carlito"/>
                <a:ea typeface="+mn-ea"/>
                <a:cs typeface="Carlito"/>
              </a:rPr>
              <a:t>orden </a:t>
            </a:r>
            <a:r>
              <a:rPr kumimoji="0" sz="2400" b="0" i="0" u="none" strike="noStrike" kern="1200" cap="none" spc="0" normalizeH="0" baseline="0" noProof="0" dirty="0">
                <a:ln>
                  <a:noFill/>
                </a:ln>
                <a:solidFill>
                  <a:srgbClr val="0C0C0C"/>
                </a:solidFill>
                <a:effectLst/>
                <a:uLnTx/>
                <a:uFillTx/>
                <a:latin typeface="Carlito"/>
                <a:ea typeface="+mn-ea"/>
                <a:cs typeface="Carlito"/>
              </a:rPr>
              <a:t>los </a:t>
            </a:r>
            <a:r>
              <a:rPr kumimoji="0" sz="2400" b="0" i="0" u="none" strike="noStrike" kern="1200" cap="none" spc="-5" normalizeH="0" baseline="0" noProof="0" dirty="0">
                <a:ln>
                  <a:noFill/>
                </a:ln>
                <a:solidFill>
                  <a:srgbClr val="0C0C0C"/>
                </a:solidFill>
                <a:effectLst/>
                <a:uLnTx/>
                <a:uFillTx/>
                <a:latin typeface="Carlito"/>
                <a:ea typeface="+mn-ea"/>
                <a:cs typeface="Carlito"/>
              </a:rPr>
              <a:t>XML </a:t>
            </a:r>
            <a:r>
              <a:rPr kumimoji="0" sz="2400" b="0" i="0" u="none" strike="noStrike" kern="1200" cap="none" spc="0" normalizeH="0" baseline="0" noProof="0" dirty="0">
                <a:ln>
                  <a:noFill/>
                </a:ln>
                <a:solidFill>
                  <a:srgbClr val="0C0C0C"/>
                </a:solidFill>
                <a:effectLst/>
                <a:uLnTx/>
                <a:uFillTx/>
                <a:latin typeface="Carlito"/>
                <a:ea typeface="+mn-ea"/>
                <a:cs typeface="Carlito"/>
              </a:rPr>
              <a:t>emitidos y las  </a:t>
            </a:r>
            <a:r>
              <a:rPr kumimoji="0" sz="2400" b="0" i="0" u="none" strike="noStrike" kern="1200" cap="none" spc="-5" normalizeH="0" baseline="0" noProof="0" dirty="0">
                <a:ln>
                  <a:noFill/>
                </a:ln>
                <a:solidFill>
                  <a:srgbClr val="0C0C0C"/>
                </a:solidFill>
                <a:effectLst/>
                <a:uLnTx/>
                <a:uFillTx/>
                <a:latin typeface="Carlito"/>
                <a:ea typeface="+mn-ea"/>
                <a:cs typeface="Carlito"/>
              </a:rPr>
              <a:t>cancelaciones que se </a:t>
            </a:r>
            <a:r>
              <a:rPr kumimoji="0" sz="2400" b="0" i="0" u="none" strike="noStrike" kern="1200" cap="none" spc="-15" normalizeH="0" baseline="0" noProof="0" dirty="0">
                <a:ln>
                  <a:noFill/>
                </a:ln>
                <a:solidFill>
                  <a:srgbClr val="0C0C0C"/>
                </a:solidFill>
                <a:effectLst/>
                <a:uLnTx/>
                <a:uFillTx/>
                <a:latin typeface="Carlito"/>
                <a:ea typeface="+mn-ea"/>
                <a:cs typeface="Carlito"/>
              </a:rPr>
              <a:t>hagan </a:t>
            </a:r>
            <a:r>
              <a:rPr kumimoji="0" sz="2400" b="0" i="0" u="none" strike="noStrike" kern="1200" cap="none" spc="-20" normalizeH="0" baseline="0" noProof="0" dirty="0">
                <a:ln>
                  <a:noFill/>
                </a:ln>
                <a:solidFill>
                  <a:srgbClr val="0C0C0C"/>
                </a:solidFill>
                <a:effectLst/>
                <a:uLnTx/>
                <a:uFillTx/>
                <a:latin typeface="Carlito"/>
                <a:ea typeface="+mn-ea"/>
                <a:cs typeface="Carlito"/>
              </a:rPr>
              <a:t>durante </a:t>
            </a:r>
            <a:r>
              <a:rPr kumimoji="0" sz="2400" b="0" i="0" u="none" strike="noStrike" kern="1200" cap="none" spc="0" normalizeH="0" baseline="0" noProof="0" dirty="0">
                <a:ln>
                  <a:noFill/>
                </a:ln>
                <a:solidFill>
                  <a:srgbClr val="0C0C0C"/>
                </a:solidFill>
                <a:effectLst/>
                <a:uLnTx/>
                <a:uFillTx/>
                <a:latin typeface="Carlito"/>
                <a:ea typeface="+mn-ea"/>
                <a:cs typeface="Carlito"/>
              </a:rPr>
              <a:t>el mes, </a:t>
            </a:r>
            <a:r>
              <a:rPr kumimoji="0" sz="2400" b="0" i="0" u="none" strike="noStrike" kern="1200" cap="none" spc="-10" normalizeH="0" baseline="0" noProof="0" dirty="0">
                <a:ln>
                  <a:noFill/>
                </a:ln>
                <a:solidFill>
                  <a:srgbClr val="0C0C0C"/>
                </a:solidFill>
                <a:effectLst/>
                <a:uLnTx/>
                <a:uFillTx/>
                <a:latin typeface="Carlito"/>
                <a:ea typeface="+mn-ea"/>
                <a:cs typeface="Carlito"/>
              </a:rPr>
              <a:t>saldrán </a:t>
            </a:r>
            <a:r>
              <a:rPr kumimoji="0" sz="2400" b="0" i="0" u="none" strike="noStrike" kern="1200" cap="none" spc="0" normalizeH="0" baseline="0" noProof="0" dirty="0">
                <a:ln>
                  <a:noFill/>
                </a:ln>
                <a:solidFill>
                  <a:srgbClr val="0C0C0C"/>
                </a:solidFill>
                <a:effectLst/>
                <a:uLnTx/>
                <a:uFillTx/>
                <a:latin typeface="Carlito"/>
                <a:ea typeface="+mn-ea"/>
                <a:cs typeface="Carlito"/>
              </a:rPr>
              <a:t>a  </a:t>
            </a:r>
            <a:r>
              <a:rPr kumimoji="0" sz="2400" b="0" i="0" u="none" strike="noStrike" kern="1200" cap="none" spc="-5" normalizeH="0" baseline="0" noProof="0" dirty="0">
                <a:ln>
                  <a:noFill/>
                </a:ln>
                <a:solidFill>
                  <a:srgbClr val="0C0C0C"/>
                </a:solidFill>
                <a:effectLst/>
                <a:uLnTx/>
                <a:uFillTx/>
                <a:latin typeface="Carlito"/>
                <a:ea typeface="+mn-ea"/>
                <a:cs typeface="Carlito"/>
              </a:rPr>
              <a:t>relucir </a:t>
            </a:r>
            <a:r>
              <a:rPr kumimoji="0" sz="2400" b="0" i="0" u="none" strike="noStrike" kern="1200" cap="none" spc="0" normalizeH="0" baseline="0" noProof="0" dirty="0">
                <a:ln>
                  <a:noFill/>
                </a:ln>
                <a:solidFill>
                  <a:srgbClr val="0C0C0C"/>
                </a:solidFill>
                <a:effectLst/>
                <a:uLnTx/>
                <a:uFillTx/>
                <a:latin typeface="Carlito"/>
                <a:ea typeface="+mn-ea"/>
                <a:cs typeface="Carlito"/>
              </a:rPr>
              <a:t>en la </a:t>
            </a:r>
            <a:r>
              <a:rPr kumimoji="0" sz="2400" b="0" i="0" u="none" strike="noStrike" kern="1200" cap="none" spc="-5" normalizeH="0" baseline="0" noProof="0" dirty="0">
                <a:ln>
                  <a:noFill/>
                </a:ln>
                <a:solidFill>
                  <a:srgbClr val="0C0C0C"/>
                </a:solidFill>
                <a:effectLst/>
                <a:uLnTx/>
                <a:uFillTx/>
                <a:latin typeface="Carlito"/>
                <a:ea typeface="+mn-ea"/>
                <a:cs typeface="Carlito"/>
              </a:rPr>
              <a:t>declaración </a:t>
            </a:r>
            <a:r>
              <a:rPr kumimoji="0" sz="2400" b="0" i="0" u="none" strike="noStrike" kern="1200" cap="none" spc="0" normalizeH="0" baseline="0" noProof="0" dirty="0">
                <a:ln>
                  <a:noFill/>
                </a:ln>
                <a:solidFill>
                  <a:srgbClr val="0C0C0C"/>
                </a:solidFill>
                <a:effectLst/>
                <a:uLnTx/>
                <a:uFillTx/>
                <a:latin typeface="Carlito"/>
                <a:ea typeface="+mn-ea"/>
                <a:cs typeface="Carlito"/>
              </a:rPr>
              <a:t>anual</a:t>
            </a:r>
            <a:r>
              <a:rPr kumimoji="0" sz="2400" b="0" i="0" u="none" strike="noStrike" kern="1200" cap="none" spc="-60" normalizeH="0" baseline="0" noProof="0" dirty="0">
                <a:ln>
                  <a:noFill/>
                </a:ln>
                <a:solidFill>
                  <a:srgbClr val="0C0C0C"/>
                </a:solidFill>
                <a:effectLst/>
                <a:uLnTx/>
                <a:uFillTx/>
                <a:latin typeface="Carlito"/>
                <a:ea typeface="+mn-ea"/>
                <a:cs typeface="Carlito"/>
              </a:rPr>
              <a:t> </a:t>
            </a:r>
            <a:r>
              <a:rPr kumimoji="0" sz="2400" b="0" i="0" u="none" strike="noStrike" kern="1200" cap="none" spc="0" normalizeH="0" baseline="0" noProof="0" dirty="0">
                <a:ln>
                  <a:noFill/>
                </a:ln>
                <a:solidFill>
                  <a:srgbClr val="0C0C0C"/>
                </a:solidFill>
                <a:effectLst/>
                <a:uLnTx/>
                <a:uFillTx/>
                <a:latin typeface="Carlito"/>
                <a:ea typeface="+mn-ea"/>
                <a:cs typeface="Carlito"/>
              </a:rPr>
              <a:t>.</a:t>
            </a:r>
            <a:endParaRPr kumimoji="0" sz="2400" b="0" i="0" u="none" strike="noStrike" kern="1200" cap="none" spc="0" normalizeH="0" baseline="0" noProof="0">
              <a:ln>
                <a:noFill/>
              </a:ln>
              <a:solidFill>
                <a:prstClr val="black"/>
              </a:solidFill>
              <a:effectLst/>
              <a:uLnTx/>
              <a:uFillTx/>
              <a:latin typeface="Carlito"/>
              <a:ea typeface="+mn-ea"/>
              <a:cs typeface="Carlito"/>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30627" y="371043"/>
            <a:ext cx="5733415" cy="1183640"/>
          </a:xfrm>
          <a:prstGeom prst="rect">
            <a:avLst/>
          </a:prstGeom>
        </p:spPr>
        <p:txBody>
          <a:bodyPr vert="horz" wrap="square" lIns="0" tIns="81280" rIns="0" bIns="0" rtlCol="0">
            <a:spAutoFit/>
          </a:bodyPr>
          <a:lstStyle/>
          <a:p>
            <a:pPr marL="908685" marR="5080" indent="-896619">
              <a:lnSpc>
                <a:spcPts val="4320"/>
              </a:lnSpc>
              <a:spcBef>
                <a:spcPts val="640"/>
              </a:spcBef>
            </a:pPr>
            <a:r>
              <a:rPr spc="-20" dirty="0"/>
              <a:t>Diferencias </a:t>
            </a:r>
            <a:r>
              <a:rPr spc="-120" dirty="0"/>
              <a:t>SAT </a:t>
            </a:r>
            <a:r>
              <a:rPr spc="-5" dirty="0"/>
              <a:t>de Nóminas  Anual Y</a:t>
            </a:r>
            <a:r>
              <a:rPr spc="-40" dirty="0"/>
              <a:t> </a:t>
            </a:r>
            <a:r>
              <a:rPr spc="-10" dirty="0"/>
              <a:t>Provisional</a:t>
            </a:r>
          </a:p>
        </p:txBody>
      </p:sp>
      <p:sp>
        <p:nvSpPr>
          <p:cNvPr id="3" name="object 3"/>
          <p:cNvSpPr/>
          <p:nvPr/>
        </p:nvSpPr>
        <p:spPr>
          <a:xfrm>
            <a:off x="2014727" y="1908048"/>
            <a:ext cx="8162544" cy="4009644"/>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p:nvPr/>
        </p:nvSpPr>
        <p:spPr>
          <a:xfrm>
            <a:off x="10126727" y="6443649"/>
            <a:ext cx="382905" cy="208006"/>
          </a:xfrm>
          <a:prstGeom prst="rect">
            <a:avLst/>
          </a:prstGeom>
        </p:spPr>
        <p:txBody>
          <a:bodyPr vert="horz" wrap="square" lIns="0" tIns="0" rIns="0" bIns="0" rtlCol="0">
            <a:spAutoFit/>
          </a:bodyPr>
          <a:lstStyle/>
          <a:p>
            <a:pPr marL="38100" marR="0" lvl="0" indent="0" algn="l" defTabSz="914400" rtl="0" eaLnBrk="1" fontAlgn="auto" latinLnBrk="0" hangingPunct="1">
              <a:lnSpc>
                <a:spcPts val="1614"/>
              </a:lnSpc>
              <a:spcBef>
                <a:spcPts val="0"/>
              </a:spcBef>
              <a:spcAft>
                <a:spcPts val="0"/>
              </a:spcAft>
              <a:buClrTx/>
              <a:buSzTx/>
              <a:buFontTx/>
              <a:buNone/>
              <a:tabLst/>
              <a:defRPr/>
            </a:pPr>
            <a:fld id="{81D60167-4931-47E6-BA6A-407CBD079E47}" type="slidenum">
              <a:rPr kumimoji="0" sz="1600" b="0" i="0" u="none" strike="noStrike" kern="1200" cap="none" spc="-5" normalizeH="0" baseline="0" noProof="0" dirty="0">
                <a:ln>
                  <a:noFill/>
                </a:ln>
                <a:solidFill>
                  <a:srgbClr val="FFFFFF"/>
                </a:solidFill>
                <a:effectLst/>
                <a:uLnTx/>
                <a:uFillTx/>
                <a:latin typeface="Carlito"/>
                <a:ea typeface="+mn-ea"/>
                <a:cs typeface="Carlito"/>
              </a:rPr>
              <a:pPr marL="38100" marR="0" lvl="0" indent="0" algn="l" defTabSz="914400" rtl="0" eaLnBrk="1" fontAlgn="auto" latinLnBrk="0" hangingPunct="1">
                <a:lnSpc>
                  <a:spcPts val="1614"/>
                </a:lnSpc>
                <a:spcBef>
                  <a:spcPts val="0"/>
                </a:spcBef>
                <a:spcAft>
                  <a:spcPts val="0"/>
                </a:spcAft>
                <a:buClrTx/>
                <a:buSzTx/>
                <a:buFontTx/>
                <a:buNone/>
                <a:tabLst/>
                <a:defRPr/>
              </a:pPr>
              <a:t>105</a:t>
            </a:fld>
            <a:endParaRPr kumimoji="0" sz="1600" b="0" i="0" u="none" strike="noStrike" kern="1200" cap="none" spc="0" normalizeH="0" baseline="0" noProof="0">
              <a:ln>
                <a:noFill/>
              </a:ln>
              <a:solidFill>
                <a:prstClr val="black"/>
              </a:solidFill>
              <a:effectLst/>
              <a:uLnTx/>
              <a:uFillTx/>
              <a:latin typeface="Carlito"/>
              <a:ea typeface="+mn-ea"/>
              <a:cs typeface="Carlito"/>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199257" y="292734"/>
            <a:ext cx="5807710" cy="1068070"/>
          </a:xfrm>
          <a:prstGeom prst="rect">
            <a:avLst/>
          </a:prstGeom>
        </p:spPr>
        <p:txBody>
          <a:bodyPr vert="horz" wrap="square" lIns="0" tIns="74295" rIns="0" bIns="0" rtlCol="0">
            <a:spAutoFit/>
          </a:bodyPr>
          <a:lstStyle/>
          <a:p>
            <a:pPr marL="1422400" marR="5080" lvl="0" indent="-1410335" algn="l" defTabSz="914400" rtl="0" eaLnBrk="1" fontAlgn="auto" latinLnBrk="0" hangingPunct="1">
              <a:lnSpc>
                <a:spcPts val="3890"/>
              </a:lnSpc>
              <a:spcBef>
                <a:spcPts val="585"/>
              </a:spcBef>
              <a:spcAft>
                <a:spcPts val="0"/>
              </a:spcAft>
              <a:buClrTx/>
              <a:buSzTx/>
              <a:buFontTx/>
              <a:buNone/>
              <a:tabLst/>
              <a:defRPr/>
            </a:pPr>
            <a:r>
              <a:rPr kumimoji="0" sz="3600" b="0" i="0" u="none" strike="noStrike" kern="1200" cap="none" spc="-5" normalizeH="0" baseline="0" noProof="0" dirty="0">
                <a:ln>
                  <a:noFill/>
                </a:ln>
                <a:solidFill>
                  <a:srgbClr val="0C0C0C"/>
                </a:solidFill>
                <a:effectLst/>
                <a:uLnTx/>
                <a:uFillTx/>
                <a:latin typeface="Carlito"/>
                <a:ea typeface="+mn-ea"/>
                <a:cs typeface="Carlito"/>
              </a:rPr>
              <a:t>DIFERENCIAS </a:t>
            </a:r>
            <a:r>
              <a:rPr kumimoji="0" sz="3600" b="0" i="0" u="none" strike="noStrike" kern="1200" cap="none" spc="-100" normalizeH="0" baseline="0" noProof="0" dirty="0">
                <a:ln>
                  <a:noFill/>
                </a:ln>
                <a:solidFill>
                  <a:srgbClr val="0C0C0C"/>
                </a:solidFill>
                <a:effectLst/>
                <a:uLnTx/>
                <a:uFillTx/>
                <a:latin typeface="Carlito"/>
                <a:ea typeface="+mn-ea"/>
                <a:cs typeface="Carlito"/>
              </a:rPr>
              <a:t>SAT </a:t>
            </a:r>
            <a:r>
              <a:rPr kumimoji="0" sz="3600" b="0" i="0" u="none" strike="noStrike" kern="1200" cap="none" spc="-5" normalizeH="0" baseline="0" noProof="0" dirty="0">
                <a:ln>
                  <a:noFill/>
                </a:ln>
                <a:solidFill>
                  <a:srgbClr val="0C0C0C"/>
                </a:solidFill>
                <a:effectLst/>
                <a:uLnTx/>
                <a:uFillTx/>
                <a:latin typeface="Carlito"/>
                <a:ea typeface="+mn-ea"/>
                <a:cs typeface="Carlito"/>
              </a:rPr>
              <a:t>DE </a:t>
            </a:r>
            <a:r>
              <a:rPr kumimoji="0" sz="3600" b="0" i="0" u="none" strike="noStrike" kern="1200" cap="none" spc="0" normalizeH="0" baseline="0" noProof="0" dirty="0">
                <a:ln>
                  <a:noFill/>
                </a:ln>
                <a:solidFill>
                  <a:srgbClr val="0C0C0C"/>
                </a:solidFill>
                <a:effectLst/>
                <a:uLnTx/>
                <a:uFillTx/>
                <a:latin typeface="Carlito"/>
                <a:ea typeface="+mn-ea"/>
                <a:cs typeface="Carlito"/>
              </a:rPr>
              <a:t>NÓMINAS  </a:t>
            </a:r>
            <a:r>
              <a:rPr kumimoji="0" sz="3600" b="0" i="0" u="none" strike="noStrike" kern="1200" cap="none" spc="-15" normalizeH="0" baseline="0" noProof="0" dirty="0">
                <a:ln>
                  <a:noFill/>
                </a:ln>
                <a:solidFill>
                  <a:srgbClr val="0C0C0C"/>
                </a:solidFill>
                <a:effectLst/>
                <a:uLnTx/>
                <a:uFillTx/>
                <a:latin typeface="Carlito"/>
                <a:ea typeface="+mn-ea"/>
                <a:cs typeface="Carlito"/>
              </a:rPr>
              <a:t>PROVISIONALES</a:t>
            </a:r>
            <a:endParaRPr kumimoji="0" sz="3600" b="0" i="0" u="none" strike="noStrike" kern="1200" cap="none" spc="0" normalizeH="0" baseline="0" noProof="0">
              <a:ln>
                <a:noFill/>
              </a:ln>
              <a:solidFill>
                <a:prstClr val="black"/>
              </a:solidFill>
              <a:effectLst/>
              <a:uLnTx/>
              <a:uFillTx/>
              <a:latin typeface="Carlito"/>
              <a:ea typeface="+mn-ea"/>
              <a:cs typeface="Carlito"/>
            </a:endParaRPr>
          </a:p>
        </p:txBody>
      </p:sp>
      <p:sp>
        <p:nvSpPr>
          <p:cNvPr id="3" name="object 3"/>
          <p:cNvSpPr txBox="1"/>
          <p:nvPr/>
        </p:nvSpPr>
        <p:spPr>
          <a:xfrm>
            <a:off x="2107794" y="1658239"/>
            <a:ext cx="7781925" cy="1122680"/>
          </a:xfrm>
          <a:prstGeom prst="rect">
            <a:avLst/>
          </a:prstGeom>
        </p:spPr>
        <p:txBody>
          <a:bodyPr vert="horz" wrap="square" lIns="0" tIns="12700" rIns="0" bIns="0" rtlCol="0">
            <a:spAutoFit/>
          </a:bodyPr>
          <a:lstStyle/>
          <a:p>
            <a:pPr marL="12700" marR="5080" lvl="0" indent="0" algn="just" defTabSz="914400" rtl="0" eaLnBrk="1" fontAlgn="auto" latinLnBrk="0" hangingPunct="1">
              <a:lnSpc>
                <a:spcPct val="100000"/>
              </a:lnSpc>
              <a:spcBef>
                <a:spcPts val="100"/>
              </a:spcBef>
              <a:spcAft>
                <a:spcPts val="0"/>
              </a:spcAft>
              <a:buClrTx/>
              <a:buSzTx/>
              <a:buFontTx/>
              <a:buNone/>
              <a:tabLst/>
              <a:defRPr/>
            </a:pPr>
            <a:r>
              <a:rPr kumimoji="0" sz="2400" b="0" i="0" u="none" strike="noStrike" kern="1200" cap="none" spc="-5" normalizeH="0" baseline="0" noProof="0" dirty="0">
                <a:ln>
                  <a:noFill/>
                </a:ln>
                <a:solidFill>
                  <a:srgbClr val="0C0C0C"/>
                </a:solidFill>
                <a:effectLst/>
                <a:uLnTx/>
                <a:uFillTx/>
                <a:latin typeface="Carlito"/>
                <a:ea typeface="+mn-ea"/>
                <a:cs typeface="Carlito"/>
              </a:rPr>
              <a:t>Se debe </a:t>
            </a:r>
            <a:r>
              <a:rPr kumimoji="0" sz="2400" b="0" i="0" u="none" strike="noStrike" kern="1200" cap="none" spc="-10" normalizeH="0" baseline="0" noProof="0" dirty="0">
                <a:ln>
                  <a:noFill/>
                </a:ln>
                <a:solidFill>
                  <a:srgbClr val="0C0C0C"/>
                </a:solidFill>
                <a:effectLst/>
                <a:uLnTx/>
                <a:uFillTx/>
                <a:latin typeface="Carlito"/>
                <a:ea typeface="+mn-ea"/>
                <a:cs typeface="Carlito"/>
              </a:rPr>
              <a:t>tomar </a:t>
            </a:r>
            <a:r>
              <a:rPr kumimoji="0" sz="2400" b="0" i="0" u="none" strike="noStrike" kern="1200" cap="none" spc="0" normalizeH="0" baseline="0" noProof="0" dirty="0">
                <a:ln>
                  <a:noFill/>
                </a:ln>
                <a:solidFill>
                  <a:srgbClr val="0C0C0C"/>
                </a:solidFill>
                <a:effectLst/>
                <a:uLnTx/>
                <a:uFillTx/>
                <a:latin typeface="Carlito"/>
                <a:ea typeface="+mn-ea"/>
                <a:cs typeface="Carlito"/>
              </a:rPr>
              <a:t>en </a:t>
            </a:r>
            <a:r>
              <a:rPr kumimoji="0" sz="2400" b="0" i="0" u="none" strike="noStrike" kern="1200" cap="none" spc="-10" normalizeH="0" baseline="0" noProof="0" dirty="0">
                <a:ln>
                  <a:noFill/>
                </a:ln>
                <a:solidFill>
                  <a:srgbClr val="0C0C0C"/>
                </a:solidFill>
                <a:effectLst/>
                <a:uLnTx/>
                <a:uFillTx/>
                <a:latin typeface="Carlito"/>
                <a:ea typeface="+mn-ea"/>
                <a:cs typeface="Carlito"/>
              </a:rPr>
              <a:t>cuenta </a:t>
            </a:r>
            <a:r>
              <a:rPr kumimoji="0" sz="2400" b="0" i="0" u="none" strike="noStrike" kern="1200" cap="none" spc="0" normalizeH="0" baseline="0" noProof="0" dirty="0">
                <a:ln>
                  <a:noFill/>
                </a:ln>
                <a:solidFill>
                  <a:srgbClr val="0C0C0C"/>
                </a:solidFill>
                <a:effectLst/>
                <a:uLnTx/>
                <a:uFillTx/>
                <a:latin typeface="Carlito"/>
                <a:ea typeface="+mn-ea"/>
                <a:cs typeface="Carlito"/>
              </a:rPr>
              <a:t>la </a:t>
            </a:r>
            <a:r>
              <a:rPr kumimoji="0" sz="2400" b="0" i="0" u="none" strike="noStrike" kern="1200" cap="none" spc="-15" normalizeH="0" baseline="0" noProof="0" dirty="0">
                <a:ln>
                  <a:noFill/>
                </a:ln>
                <a:solidFill>
                  <a:srgbClr val="0C0C0C"/>
                </a:solidFill>
                <a:effectLst/>
                <a:uLnTx/>
                <a:uFillTx/>
                <a:latin typeface="Carlito"/>
                <a:ea typeface="+mn-ea"/>
                <a:cs typeface="Carlito"/>
              </a:rPr>
              <a:t>fecha </a:t>
            </a:r>
            <a:r>
              <a:rPr kumimoji="0" sz="2400" b="0" i="0" u="none" strike="noStrike" kern="1200" cap="none" spc="-5" normalizeH="0" baseline="0" noProof="0" dirty="0">
                <a:ln>
                  <a:noFill/>
                </a:ln>
                <a:solidFill>
                  <a:srgbClr val="0C0C0C"/>
                </a:solidFill>
                <a:effectLst/>
                <a:uLnTx/>
                <a:uFillTx/>
                <a:latin typeface="Carlito"/>
                <a:ea typeface="+mn-ea"/>
                <a:cs typeface="Carlito"/>
              </a:rPr>
              <a:t>de </a:t>
            </a:r>
            <a:r>
              <a:rPr kumimoji="0" sz="2400" b="0" i="0" u="none" strike="noStrike" kern="1200" cap="none" spc="-10" normalizeH="0" baseline="0" noProof="0" dirty="0">
                <a:ln>
                  <a:noFill/>
                </a:ln>
                <a:solidFill>
                  <a:srgbClr val="0C0C0C"/>
                </a:solidFill>
                <a:effectLst/>
                <a:uLnTx/>
                <a:uFillTx/>
                <a:latin typeface="Carlito"/>
                <a:ea typeface="+mn-ea"/>
                <a:cs typeface="Carlito"/>
              </a:rPr>
              <a:t>pago </a:t>
            </a:r>
            <a:r>
              <a:rPr kumimoji="0" sz="2400" b="0" i="0" u="none" strike="noStrike" kern="1200" cap="none" spc="-15" normalizeH="0" baseline="0" noProof="0" dirty="0">
                <a:ln>
                  <a:noFill/>
                </a:ln>
                <a:solidFill>
                  <a:srgbClr val="0C0C0C"/>
                </a:solidFill>
                <a:effectLst/>
                <a:uLnTx/>
                <a:uFillTx/>
                <a:latin typeface="Carlito"/>
                <a:ea typeface="+mn-ea"/>
                <a:cs typeface="Carlito"/>
              </a:rPr>
              <a:t>para </a:t>
            </a:r>
            <a:r>
              <a:rPr kumimoji="0" sz="2400" b="0" i="0" u="none" strike="noStrike" kern="1200" cap="none" spc="-5" normalizeH="0" baseline="0" noProof="0" dirty="0">
                <a:ln>
                  <a:noFill/>
                </a:ln>
                <a:solidFill>
                  <a:srgbClr val="0C0C0C"/>
                </a:solidFill>
                <a:effectLst/>
                <a:uLnTx/>
                <a:uFillTx/>
                <a:latin typeface="Carlito"/>
                <a:ea typeface="+mn-ea"/>
                <a:cs typeface="Carlito"/>
              </a:rPr>
              <a:t>determinar </a:t>
            </a:r>
            <a:r>
              <a:rPr kumimoji="0" sz="2400" b="0" i="0" u="none" strike="noStrike" kern="1200" cap="none" spc="0" normalizeH="0" baseline="0" noProof="0" dirty="0">
                <a:ln>
                  <a:noFill/>
                </a:ln>
                <a:solidFill>
                  <a:srgbClr val="0C0C0C"/>
                </a:solidFill>
                <a:effectLst/>
                <a:uLnTx/>
                <a:uFillTx/>
                <a:latin typeface="Carlito"/>
                <a:ea typeface="+mn-ea"/>
                <a:cs typeface="Carlito"/>
              </a:rPr>
              <a:t>el  </a:t>
            </a:r>
            <a:r>
              <a:rPr kumimoji="0" sz="2400" b="0" i="0" u="none" strike="noStrike" kern="1200" cap="none" spc="-10" normalizeH="0" baseline="0" noProof="0" dirty="0">
                <a:ln>
                  <a:noFill/>
                </a:ln>
                <a:solidFill>
                  <a:srgbClr val="0C0C0C"/>
                </a:solidFill>
                <a:effectLst/>
                <a:uLnTx/>
                <a:uFillTx/>
                <a:latin typeface="Carlito"/>
                <a:ea typeface="+mn-ea"/>
                <a:cs typeface="Carlito"/>
              </a:rPr>
              <a:t>pago </a:t>
            </a:r>
            <a:r>
              <a:rPr kumimoji="0" sz="2400" b="0" i="0" u="none" strike="noStrike" kern="1200" cap="none" spc="-5" normalizeH="0" baseline="0" noProof="0" dirty="0">
                <a:ln>
                  <a:noFill/>
                </a:ln>
                <a:solidFill>
                  <a:srgbClr val="0C0C0C"/>
                </a:solidFill>
                <a:effectLst/>
                <a:uLnTx/>
                <a:uFillTx/>
                <a:latin typeface="Carlito"/>
                <a:ea typeface="+mn-ea"/>
                <a:cs typeface="Carlito"/>
              </a:rPr>
              <a:t>de </a:t>
            </a:r>
            <a:r>
              <a:rPr kumimoji="0" sz="2400" b="0" i="0" u="none" strike="noStrike" kern="1200" cap="none" spc="0" normalizeH="0" baseline="0" noProof="0" dirty="0">
                <a:ln>
                  <a:noFill/>
                </a:ln>
                <a:solidFill>
                  <a:srgbClr val="0C0C0C"/>
                </a:solidFill>
                <a:effectLst/>
                <a:uLnTx/>
                <a:uFillTx/>
                <a:latin typeface="Carlito"/>
                <a:ea typeface="+mn-ea"/>
                <a:cs typeface="Carlito"/>
              </a:rPr>
              <a:t>ISR </a:t>
            </a:r>
            <a:r>
              <a:rPr kumimoji="0" sz="2400" b="0" i="0" u="none" strike="noStrike" kern="1200" cap="none" spc="-5" normalizeH="0" baseline="0" noProof="0" dirty="0">
                <a:ln>
                  <a:noFill/>
                </a:ln>
                <a:solidFill>
                  <a:srgbClr val="0C0C0C"/>
                </a:solidFill>
                <a:effectLst/>
                <a:uLnTx/>
                <a:uFillTx/>
                <a:latin typeface="Carlito"/>
                <a:ea typeface="+mn-ea"/>
                <a:cs typeface="Carlito"/>
              </a:rPr>
              <a:t>de </a:t>
            </a:r>
            <a:r>
              <a:rPr kumimoji="0" sz="2400" b="0" i="0" u="none" strike="noStrike" kern="1200" cap="none" spc="0" normalizeH="0" baseline="0" noProof="0" dirty="0">
                <a:ln>
                  <a:noFill/>
                </a:ln>
                <a:solidFill>
                  <a:srgbClr val="0C0C0C"/>
                </a:solidFill>
                <a:effectLst/>
                <a:uLnTx/>
                <a:uFillTx/>
                <a:latin typeface="Carlito"/>
                <a:ea typeface="+mn-ea"/>
                <a:cs typeface="Carlito"/>
              </a:rPr>
              <a:t>las </a:t>
            </a:r>
            <a:r>
              <a:rPr kumimoji="0" sz="2400" b="0" i="0" u="none" strike="noStrike" kern="1200" cap="none" spc="-5" normalizeH="0" baseline="0" noProof="0" dirty="0">
                <a:ln>
                  <a:noFill/>
                </a:ln>
                <a:solidFill>
                  <a:srgbClr val="0C0C0C"/>
                </a:solidFill>
                <a:effectLst/>
                <a:uLnTx/>
                <a:uFillTx/>
                <a:latin typeface="Carlito"/>
                <a:ea typeface="+mn-ea"/>
                <a:cs typeface="Carlito"/>
              </a:rPr>
              <a:t>nóminas </a:t>
            </a:r>
            <a:r>
              <a:rPr kumimoji="0" sz="2400" b="0" i="0" u="none" strike="noStrike" kern="1200" cap="none" spc="0" normalizeH="0" baseline="0" noProof="0" dirty="0">
                <a:ln>
                  <a:noFill/>
                </a:ln>
                <a:solidFill>
                  <a:srgbClr val="0C0C0C"/>
                </a:solidFill>
                <a:effectLst/>
                <a:uLnTx/>
                <a:uFillTx/>
                <a:latin typeface="Carlito"/>
                <a:ea typeface="+mn-ea"/>
                <a:cs typeface="Carlito"/>
              </a:rPr>
              <a:t>, </a:t>
            </a:r>
            <a:r>
              <a:rPr kumimoji="0" sz="2400" b="0" i="0" u="none" strike="noStrike" kern="1200" cap="none" spc="-10" normalizeH="0" baseline="0" noProof="0" dirty="0">
                <a:ln>
                  <a:noFill/>
                </a:ln>
                <a:solidFill>
                  <a:srgbClr val="0C0C0C"/>
                </a:solidFill>
                <a:effectLst/>
                <a:uLnTx/>
                <a:uFillTx/>
                <a:latin typeface="Carlito"/>
                <a:ea typeface="+mn-ea"/>
                <a:cs typeface="Carlito"/>
              </a:rPr>
              <a:t>tomando </a:t>
            </a:r>
            <a:r>
              <a:rPr kumimoji="0" sz="2400" b="0" i="0" u="none" strike="noStrike" kern="1200" cap="none" spc="0" normalizeH="0" baseline="0" noProof="0" dirty="0">
                <a:ln>
                  <a:noFill/>
                </a:ln>
                <a:solidFill>
                  <a:srgbClr val="0C0C0C"/>
                </a:solidFill>
                <a:effectLst/>
                <a:uLnTx/>
                <a:uFillTx/>
                <a:latin typeface="Carlito"/>
                <a:ea typeface="+mn-ea"/>
                <a:cs typeface="Carlito"/>
              </a:rPr>
              <a:t>en </a:t>
            </a:r>
            <a:r>
              <a:rPr kumimoji="0" sz="2400" b="0" i="0" u="none" strike="noStrike" kern="1200" cap="none" spc="-10" normalizeH="0" baseline="0" noProof="0" dirty="0">
                <a:ln>
                  <a:noFill/>
                </a:ln>
                <a:solidFill>
                  <a:srgbClr val="0C0C0C"/>
                </a:solidFill>
                <a:effectLst/>
                <a:uLnTx/>
                <a:uFillTx/>
                <a:latin typeface="Carlito"/>
                <a:ea typeface="+mn-ea"/>
                <a:cs typeface="Carlito"/>
              </a:rPr>
              <a:t>cuenta </a:t>
            </a:r>
            <a:r>
              <a:rPr kumimoji="0" sz="2400" b="0" i="0" u="none" strike="noStrike" kern="1200" cap="none" spc="0" normalizeH="0" baseline="0" noProof="0" dirty="0">
                <a:ln>
                  <a:noFill/>
                </a:ln>
                <a:solidFill>
                  <a:srgbClr val="0C0C0C"/>
                </a:solidFill>
                <a:effectLst/>
                <a:uLnTx/>
                <a:uFillTx/>
                <a:latin typeface="Carlito"/>
                <a:ea typeface="+mn-ea"/>
                <a:cs typeface="Carlito"/>
              </a:rPr>
              <a:t>el </a:t>
            </a:r>
            <a:r>
              <a:rPr kumimoji="0" sz="2400" b="0" i="0" u="none" strike="noStrike" kern="1200" cap="none" spc="-10" normalizeH="0" baseline="0" noProof="0" dirty="0">
                <a:ln>
                  <a:noFill/>
                </a:ln>
                <a:solidFill>
                  <a:srgbClr val="0C0C0C"/>
                </a:solidFill>
                <a:effectLst/>
                <a:uLnTx/>
                <a:uFillTx/>
                <a:latin typeface="Carlito"/>
                <a:ea typeface="+mn-ea"/>
                <a:cs typeface="Carlito"/>
              </a:rPr>
              <a:t>timbrado </a:t>
            </a:r>
            <a:r>
              <a:rPr kumimoji="0" sz="2400" b="0" i="0" u="none" strike="noStrike" kern="1200" cap="none" spc="0" normalizeH="0" baseline="0" noProof="0" dirty="0">
                <a:ln>
                  <a:noFill/>
                </a:ln>
                <a:solidFill>
                  <a:srgbClr val="0C0C0C"/>
                </a:solidFill>
                <a:effectLst/>
                <a:uLnTx/>
                <a:uFillTx/>
                <a:latin typeface="Carlito"/>
                <a:ea typeface="+mn-ea"/>
                <a:cs typeface="Carlito"/>
              </a:rPr>
              <a:t>y  </a:t>
            </a:r>
            <a:r>
              <a:rPr kumimoji="0" sz="2400" b="0" i="0" u="none" strike="noStrike" kern="1200" cap="none" spc="-10" normalizeH="0" baseline="0" noProof="0" dirty="0">
                <a:ln>
                  <a:noFill/>
                </a:ln>
                <a:solidFill>
                  <a:srgbClr val="0C0C0C"/>
                </a:solidFill>
                <a:effectLst/>
                <a:uLnTx/>
                <a:uFillTx/>
                <a:latin typeface="Carlito"/>
                <a:ea typeface="+mn-ea"/>
                <a:cs typeface="Carlito"/>
              </a:rPr>
              <a:t>contabilidad</a:t>
            </a:r>
            <a:r>
              <a:rPr kumimoji="0" sz="2400" b="0" i="0" u="none" strike="noStrike" kern="1200" cap="none" spc="-15" normalizeH="0" baseline="0" noProof="0" dirty="0">
                <a:ln>
                  <a:noFill/>
                </a:ln>
                <a:solidFill>
                  <a:srgbClr val="0C0C0C"/>
                </a:solidFill>
                <a:effectLst/>
                <a:uLnTx/>
                <a:uFillTx/>
                <a:latin typeface="Carlito"/>
                <a:ea typeface="+mn-ea"/>
                <a:cs typeface="Carlito"/>
              </a:rPr>
              <a:t> </a:t>
            </a:r>
            <a:r>
              <a:rPr kumimoji="0" sz="2400" b="0" i="0" u="none" strike="noStrike" kern="1200" cap="none" spc="0" normalizeH="0" baseline="0" noProof="0" dirty="0">
                <a:ln>
                  <a:noFill/>
                </a:ln>
                <a:solidFill>
                  <a:srgbClr val="0C0C0C"/>
                </a:solidFill>
                <a:effectLst/>
                <a:uLnTx/>
                <a:uFillTx/>
                <a:latin typeface="Carlito"/>
                <a:ea typeface="+mn-ea"/>
                <a:cs typeface="Carlito"/>
              </a:rPr>
              <a:t>.</a:t>
            </a:r>
            <a:endParaRPr kumimoji="0" sz="2400" b="0" i="0" u="none" strike="noStrike" kern="1200" cap="none" spc="0" normalizeH="0" baseline="0" noProof="0">
              <a:ln>
                <a:noFill/>
              </a:ln>
              <a:solidFill>
                <a:prstClr val="black"/>
              </a:solidFill>
              <a:effectLst/>
              <a:uLnTx/>
              <a:uFillTx/>
              <a:latin typeface="Carlito"/>
              <a:ea typeface="+mn-ea"/>
              <a:cs typeface="Carlito"/>
            </a:endParaRPr>
          </a:p>
        </p:txBody>
      </p:sp>
      <p:sp>
        <p:nvSpPr>
          <p:cNvPr id="4" name="object 4"/>
          <p:cNvSpPr/>
          <p:nvPr/>
        </p:nvSpPr>
        <p:spPr>
          <a:xfrm>
            <a:off x="2014727" y="3108960"/>
            <a:ext cx="8162544" cy="2958084"/>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txBox="1"/>
          <p:nvPr/>
        </p:nvSpPr>
        <p:spPr>
          <a:xfrm>
            <a:off x="10126727" y="6443649"/>
            <a:ext cx="382905" cy="208006"/>
          </a:xfrm>
          <a:prstGeom prst="rect">
            <a:avLst/>
          </a:prstGeom>
        </p:spPr>
        <p:txBody>
          <a:bodyPr vert="horz" wrap="square" lIns="0" tIns="0" rIns="0" bIns="0" rtlCol="0">
            <a:spAutoFit/>
          </a:bodyPr>
          <a:lstStyle/>
          <a:p>
            <a:pPr marL="38100" marR="0" lvl="0" indent="0" algn="l" defTabSz="914400" rtl="0" eaLnBrk="1" fontAlgn="auto" latinLnBrk="0" hangingPunct="1">
              <a:lnSpc>
                <a:spcPts val="1614"/>
              </a:lnSpc>
              <a:spcBef>
                <a:spcPts val="0"/>
              </a:spcBef>
              <a:spcAft>
                <a:spcPts val="0"/>
              </a:spcAft>
              <a:buClrTx/>
              <a:buSzTx/>
              <a:buFontTx/>
              <a:buNone/>
              <a:tabLst/>
              <a:defRPr/>
            </a:pPr>
            <a:fld id="{81D60167-4931-47E6-BA6A-407CBD079E47}" type="slidenum">
              <a:rPr kumimoji="0" sz="1600" b="0" i="0" u="none" strike="noStrike" kern="1200" cap="none" spc="-5" normalizeH="0" baseline="0" noProof="0" dirty="0">
                <a:ln>
                  <a:noFill/>
                </a:ln>
                <a:solidFill>
                  <a:srgbClr val="FFFFFF"/>
                </a:solidFill>
                <a:effectLst/>
                <a:uLnTx/>
                <a:uFillTx/>
                <a:latin typeface="Carlito"/>
                <a:ea typeface="+mn-ea"/>
                <a:cs typeface="Carlito"/>
              </a:rPr>
              <a:pPr marL="38100" marR="0" lvl="0" indent="0" algn="l" defTabSz="914400" rtl="0" eaLnBrk="1" fontAlgn="auto" latinLnBrk="0" hangingPunct="1">
                <a:lnSpc>
                  <a:spcPts val="1614"/>
                </a:lnSpc>
                <a:spcBef>
                  <a:spcPts val="0"/>
                </a:spcBef>
                <a:spcAft>
                  <a:spcPts val="0"/>
                </a:spcAft>
                <a:buClrTx/>
                <a:buSzTx/>
                <a:buFontTx/>
                <a:buNone/>
                <a:tabLst/>
                <a:defRPr/>
              </a:pPr>
              <a:t>106</a:t>
            </a:fld>
            <a:endParaRPr kumimoji="0" sz="1600" b="0" i="0" u="none" strike="noStrike" kern="1200" cap="none" spc="0" normalizeH="0" baseline="0" noProof="0">
              <a:ln>
                <a:noFill/>
              </a:ln>
              <a:solidFill>
                <a:prstClr val="black"/>
              </a:solidFill>
              <a:effectLst/>
              <a:uLnTx/>
              <a:uFillTx/>
              <a:latin typeface="Carlito"/>
              <a:ea typeface="+mn-ea"/>
              <a:cs typeface="Carlito"/>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23236" y="560069"/>
            <a:ext cx="7143750" cy="1183640"/>
          </a:xfrm>
          <a:prstGeom prst="rect">
            <a:avLst/>
          </a:prstGeom>
        </p:spPr>
        <p:txBody>
          <a:bodyPr vert="horz" wrap="square" lIns="0" tIns="81280" rIns="0" bIns="0" rtlCol="0">
            <a:spAutoFit/>
          </a:bodyPr>
          <a:lstStyle/>
          <a:p>
            <a:pPr marL="123825" marR="5080" indent="-111760">
              <a:lnSpc>
                <a:spcPts val="4320"/>
              </a:lnSpc>
              <a:spcBef>
                <a:spcPts val="640"/>
              </a:spcBef>
              <a:tabLst>
                <a:tab pos="1920875" algn="l"/>
              </a:tabLst>
            </a:pPr>
            <a:r>
              <a:rPr spc="-5" dirty="0"/>
              <a:t>Ejemplo	de </a:t>
            </a:r>
            <a:r>
              <a:rPr spc="-10" dirty="0"/>
              <a:t>una petición </a:t>
            </a:r>
            <a:r>
              <a:rPr spc="-5" dirty="0"/>
              <a:t>de</a:t>
            </a:r>
            <a:r>
              <a:rPr spc="-55" dirty="0"/>
              <a:t> </a:t>
            </a:r>
            <a:r>
              <a:rPr spc="-5" dirty="0"/>
              <a:t>incluir  </a:t>
            </a:r>
            <a:r>
              <a:rPr spc="-10" dirty="0"/>
              <a:t>nóminas </a:t>
            </a:r>
            <a:r>
              <a:rPr spc="-20" dirty="0"/>
              <a:t>dentro </a:t>
            </a:r>
            <a:r>
              <a:rPr spc="-5" dirty="0"/>
              <a:t>de </a:t>
            </a:r>
            <a:r>
              <a:rPr spc="-10" dirty="0"/>
              <a:t>la </a:t>
            </a:r>
            <a:r>
              <a:rPr spc="-5" dirty="0" err="1"/>
              <a:t>anual</a:t>
            </a:r>
            <a:r>
              <a:rPr spc="-20" dirty="0"/>
              <a:t> </a:t>
            </a:r>
            <a:r>
              <a:rPr spc="-5" dirty="0"/>
              <a:t>20</a:t>
            </a:r>
            <a:r>
              <a:rPr lang="es-MX" spc="-5" dirty="0"/>
              <a:t>22</a:t>
            </a:r>
            <a:r>
              <a:rPr spc="-5" dirty="0"/>
              <a:t>.</a:t>
            </a:r>
          </a:p>
        </p:txBody>
      </p:sp>
      <p:sp>
        <p:nvSpPr>
          <p:cNvPr id="3" name="object 3"/>
          <p:cNvSpPr/>
          <p:nvPr/>
        </p:nvSpPr>
        <p:spPr>
          <a:xfrm>
            <a:off x="2561845" y="1976627"/>
            <a:ext cx="7068311" cy="1725168"/>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2037587" y="3901440"/>
            <a:ext cx="8115300" cy="2253996"/>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txBox="1"/>
          <p:nvPr/>
        </p:nvSpPr>
        <p:spPr>
          <a:xfrm>
            <a:off x="10126727" y="6443649"/>
            <a:ext cx="382905" cy="208006"/>
          </a:xfrm>
          <a:prstGeom prst="rect">
            <a:avLst/>
          </a:prstGeom>
        </p:spPr>
        <p:txBody>
          <a:bodyPr vert="horz" wrap="square" lIns="0" tIns="0" rIns="0" bIns="0" rtlCol="0">
            <a:spAutoFit/>
          </a:bodyPr>
          <a:lstStyle/>
          <a:p>
            <a:pPr marL="38100" marR="0" lvl="0" indent="0" algn="l" defTabSz="914400" rtl="0" eaLnBrk="1" fontAlgn="auto" latinLnBrk="0" hangingPunct="1">
              <a:lnSpc>
                <a:spcPts val="1614"/>
              </a:lnSpc>
              <a:spcBef>
                <a:spcPts val="0"/>
              </a:spcBef>
              <a:spcAft>
                <a:spcPts val="0"/>
              </a:spcAft>
              <a:buClrTx/>
              <a:buSzTx/>
              <a:buFontTx/>
              <a:buNone/>
              <a:tabLst/>
              <a:defRPr/>
            </a:pPr>
            <a:fld id="{81D60167-4931-47E6-BA6A-407CBD079E47}" type="slidenum">
              <a:rPr kumimoji="0" sz="1600" b="0" i="0" u="none" strike="noStrike" kern="1200" cap="none" spc="-5" normalizeH="0" baseline="0" noProof="0" dirty="0">
                <a:ln>
                  <a:noFill/>
                </a:ln>
                <a:solidFill>
                  <a:srgbClr val="FFFFFF"/>
                </a:solidFill>
                <a:effectLst/>
                <a:uLnTx/>
                <a:uFillTx/>
                <a:latin typeface="Carlito"/>
                <a:ea typeface="+mn-ea"/>
                <a:cs typeface="Carlito"/>
              </a:rPr>
              <a:pPr marL="38100" marR="0" lvl="0" indent="0" algn="l" defTabSz="914400" rtl="0" eaLnBrk="1" fontAlgn="auto" latinLnBrk="0" hangingPunct="1">
                <a:lnSpc>
                  <a:spcPts val="1614"/>
                </a:lnSpc>
                <a:spcBef>
                  <a:spcPts val="0"/>
                </a:spcBef>
                <a:spcAft>
                  <a:spcPts val="0"/>
                </a:spcAft>
                <a:buClrTx/>
                <a:buSzTx/>
                <a:buFontTx/>
                <a:buNone/>
                <a:tabLst/>
                <a:defRPr/>
              </a:pPr>
              <a:t>107</a:t>
            </a:fld>
            <a:endParaRPr kumimoji="0" sz="1600" b="0" i="0" u="none" strike="noStrike" kern="1200" cap="none" spc="0" normalizeH="0" baseline="0" noProof="0">
              <a:ln>
                <a:noFill/>
              </a:ln>
              <a:solidFill>
                <a:prstClr val="black"/>
              </a:solidFill>
              <a:effectLst/>
              <a:uLnTx/>
              <a:uFillTx/>
              <a:latin typeface="Carlito"/>
              <a:ea typeface="+mn-ea"/>
              <a:cs typeface="Carlito"/>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3085" y="642874"/>
            <a:ext cx="10037233" cy="1284069"/>
          </a:xfrm>
          <a:prstGeom prst="rect">
            <a:avLst/>
          </a:prstGeom>
        </p:spPr>
        <p:txBody>
          <a:bodyPr vert="horz" wrap="square" lIns="0" tIns="179451" rIns="0" bIns="0" rtlCol="0">
            <a:spAutoFit/>
          </a:bodyPr>
          <a:lstStyle/>
          <a:p>
            <a:pPr marL="385445" marR="5080" indent="-356870" algn="ctr">
              <a:lnSpc>
                <a:spcPts val="4320"/>
              </a:lnSpc>
              <a:spcBef>
                <a:spcPts val="640"/>
              </a:spcBef>
            </a:pPr>
            <a:r>
              <a:rPr spc="-20" dirty="0"/>
              <a:t>Revisión </a:t>
            </a:r>
            <a:r>
              <a:rPr spc="-5" dirty="0"/>
              <a:t>de ISR </a:t>
            </a:r>
            <a:r>
              <a:rPr spc="-20" dirty="0"/>
              <a:t>retenido </a:t>
            </a:r>
            <a:r>
              <a:rPr spc="-10" dirty="0"/>
              <a:t>por salarios  </a:t>
            </a:r>
            <a:r>
              <a:rPr spc="-20" dirty="0"/>
              <a:t>EJEMPLO </a:t>
            </a:r>
            <a:r>
              <a:rPr spc="-10" dirty="0"/>
              <a:t>(QUINCENAL)</a:t>
            </a:r>
            <a:r>
              <a:rPr spc="20" dirty="0"/>
              <a:t> </a:t>
            </a:r>
            <a:r>
              <a:rPr spc="-5" dirty="0"/>
              <a:t>NÓMINA</a:t>
            </a:r>
          </a:p>
        </p:txBody>
      </p:sp>
      <p:sp>
        <p:nvSpPr>
          <p:cNvPr id="3" name="object 3"/>
          <p:cNvSpPr/>
          <p:nvPr/>
        </p:nvSpPr>
        <p:spPr>
          <a:xfrm>
            <a:off x="2196083" y="2438400"/>
            <a:ext cx="7799832" cy="2909316"/>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p:nvPr/>
        </p:nvSpPr>
        <p:spPr>
          <a:xfrm>
            <a:off x="10126727" y="6443649"/>
            <a:ext cx="382905" cy="208006"/>
          </a:xfrm>
          <a:prstGeom prst="rect">
            <a:avLst/>
          </a:prstGeom>
        </p:spPr>
        <p:txBody>
          <a:bodyPr vert="horz" wrap="square" lIns="0" tIns="0" rIns="0" bIns="0" rtlCol="0">
            <a:spAutoFit/>
          </a:bodyPr>
          <a:lstStyle/>
          <a:p>
            <a:pPr marL="38100" marR="0" lvl="0" indent="0" algn="l" defTabSz="914400" rtl="0" eaLnBrk="1" fontAlgn="auto" latinLnBrk="0" hangingPunct="1">
              <a:lnSpc>
                <a:spcPts val="1614"/>
              </a:lnSpc>
              <a:spcBef>
                <a:spcPts val="0"/>
              </a:spcBef>
              <a:spcAft>
                <a:spcPts val="0"/>
              </a:spcAft>
              <a:buClrTx/>
              <a:buSzTx/>
              <a:buFontTx/>
              <a:buNone/>
              <a:tabLst/>
              <a:defRPr/>
            </a:pPr>
            <a:fld id="{81D60167-4931-47E6-BA6A-407CBD079E47}" type="slidenum">
              <a:rPr kumimoji="0" sz="1600" b="0" i="0" u="none" strike="noStrike" kern="1200" cap="none" spc="-5" normalizeH="0" baseline="0" noProof="0" dirty="0">
                <a:ln>
                  <a:noFill/>
                </a:ln>
                <a:solidFill>
                  <a:srgbClr val="FFFFFF"/>
                </a:solidFill>
                <a:effectLst/>
                <a:uLnTx/>
                <a:uFillTx/>
                <a:latin typeface="Carlito"/>
                <a:ea typeface="+mn-ea"/>
                <a:cs typeface="Carlito"/>
              </a:rPr>
              <a:pPr marL="38100" marR="0" lvl="0" indent="0" algn="l" defTabSz="914400" rtl="0" eaLnBrk="1" fontAlgn="auto" latinLnBrk="0" hangingPunct="1">
                <a:lnSpc>
                  <a:spcPts val="1614"/>
                </a:lnSpc>
                <a:spcBef>
                  <a:spcPts val="0"/>
                </a:spcBef>
                <a:spcAft>
                  <a:spcPts val="0"/>
                </a:spcAft>
                <a:buClrTx/>
                <a:buSzTx/>
                <a:buFontTx/>
                <a:buNone/>
                <a:tabLst/>
                <a:defRPr/>
              </a:pPr>
              <a:t>108</a:t>
            </a:fld>
            <a:endParaRPr kumimoji="0" sz="1600" b="0" i="0" u="none" strike="noStrike" kern="1200" cap="none" spc="0" normalizeH="0" baseline="0" noProof="0">
              <a:ln>
                <a:noFill/>
              </a:ln>
              <a:solidFill>
                <a:prstClr val="black"/>
              </a:solidFill>
              <a:effectLst/>
              <a:uLnTx/>
              <a:uFillTx/>
              <a:latin typeface="Carlito"/>
              <a:ea typeface="+mn-ea"/>
              <a:cs typeface="Carlito"/>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6992" y="199644"/>
            <a:ext cx="8907781" cy="678180"/>
          </a:xfrm>
        </p:spPr>
        <p:txBody>
          <a:bodyPr>
            <a:normAutofit fontScale="90000"/>
          </a:bodyPr>
          <a:lstStyle/>
          <a:p>
            <a:r>
              <a:rPr lang="es-MX" dirty="0"/>
              <a:t>	</a:t>
            </a:r>
          </a:p>
        </p:txBody>
      </p:sp>
      <p:sp>
        <p:nvSpPr>
          <p:cNvPr id="3" name="CuadroTexto 2">
            <a:extLst>
              <a:ext uri="{FF2B5EF4-FFF2-40B4-BE49-F238E27FC236}">
                <a16:creationId xmlns:a16="http://schemas.microsoft.com/office/drawing/2014/main" id="{5489B6A0-0DA9-954D-11CB-856446184E44}"/>
              </a:ext>
            </a:extLst>
          </p:cNvPr>
          <p:cNvSpPr txBox="1"/>
          <p:nvPr/>
        </p:nvSpPr>
        <p:spPr>
          <a:xfrm>
            <a:off x="484094" y="215152"/>
            <a:ext cx="7194177"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500" b="0" i="0" u="none" strike="noStrike" kern="1200" cap="none" spc="0" normalizeH="0" baseline="0" noProof="0" dirty="0">
                <a:ln>
                  <a:noFill/>
                </a:ln>
                <a:solidFill>
                  <a:prstClr val="white"/>
                </a:solidFill>
                <a:effectLst/>
                <a:uLnTx/>
                <a:uFillTx/>
                <a:latin typeface="Aptos" panose="02110004020202020204"/>
                <a:ea typeface="+mn-ea"/>
                <a:cs typeface="+mn-cs"/>
              </a:rPr>
              <a:t>Carta invitación por IVA Causado</a:t>
            </a:r>
          </a:p>
        </p:txBody>
      </p:sp>
      <p:pic>
        <p:nvPicPr>
          <p:cNvPr id="7" name="Imagen 6">
            <a:extLst>
              <a:ext uri="{FF2B5EF4-FFF2-40B4-BE49-F238E27FC236}">
                <a16:creationId xmlns:a16="http://schemas.microsoft.com/office/drawing/2014/main" id="{E0B12820-DFF5-07E0-C0FA-7D6EDC1C8CAF}"/>
              </a:ext>
            </a:extLst>
          </p:cNvPr>
          <p:cNvPicPr>
            <a:picLocks noChangeAspect="1"/>
          </p:cNvPicPr>
          <p:nvPr/>
        </p:nvPicPr>
        <p:blipFill>
          <a:blip r:embed="rId2"/>
          <a:stretch>
            <a:fillRect/>
          </a:stretch>
        </p:blipFill>
        <p:spPr>
          <a:xfrm>
            <a:off x="1165259" y="1065248"/>
            <a:ext cx="8734425" cy="4514850"/>
          </a:xfrm>
          <a:prstGeom prst="rect">
            <a:avLst/>
          </a:prstGeom>
        </p:spPr>
      </p:pic>
    </p:spTree>
    <p:extLst>
      <p:ext uri="{BB962C8B-B14F-4D97-AF65-F5344CB8AC3E}">
        <p14:creationId xmlns:p14="http://schemas.microsoft.com/office/powerpoint/2010/main" val="3976988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224528" y="5593079"/>
            <a:ext cx="7857490" cy="158750"/>
          </a:xfrm>
          <a:custGeom>
            <a:avLst/>
            <a:gdLst/>
            <a:ahLst/>
            <a:cxnLst/>
            <a:rect l="l" t="t" r="r" b="b"/>
            <a:pathLst>
              <a:path w="7857490" h="158750">
                <a:moveTo>
                  <a:pt x="7817739" y="0"/>
                </a:moveTo>
                <a:lnTo>
                  <a:pt x="0" y="0"/>
                </a:lnTo>
                <a:lnTo>
                  <a:pt x="39624" y="158242"/>
                </a:lnTo>
                <a:lnTo>
                  <a:pt x="7857363" y="158242"/>
                </a:lnTo>
                <a:lnTo>
                  <a:pt x="7817739"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a:spLocks noGrp="1"/>
          </p:cNvSpPr>
          <p:nvPr>
            <p:ph type="title"/>
          </p:nvPr>
        </p:nvSpPr>
        <p:spPr>
          <a:xfrm>
            <a:off x="1258316" y="146685"/>
            <a:ext cx="9611360" cy="1244600"/>
          </a:xfrm>
          <a:prstGeom prst="rect">
            <a:avLst/>
          </a:prstGeom>
        </p:spPr>
        <p:txBody>
          <a:bodyPr vert="horz" wrap="square" lIns="0" tIns="12065" rIns="0" bIns="0" rtlCol="0">
            <a:spAutoFit/>
          </a:bodyPr>
          <a:lstStyle/>
          <a:p>
            <a:pPr marL="2080260" marR="5080" indent="-2068195">
              <a:lnSpc>
                <a:spcPct val="100000"/>
              </a:lnSpc>
              <a:spcBef>
                <a:spcPts val="95"/>
              </a:spcBef>
            </a:pPr>
            <a:r>
              <a:rPr sz="4000" b="1" spc="-15" dirty="0">
                <a:solidFill>
                  <a:srgbClr val="00AEEE"/>
                </a:solidFill>
                <a:latin typeface="Carlito"/>
                <a:cs typeface="Carlito"/>
              </a:rPr>
              <a:t>Consecuencias </a:t>
            </a:r>
            <a:r>
              <a:rPr sz="4000" b="1" spc="-5" dirty="0">
                <a:solidFill>
                  <a:srgbClr val="00AEEE"/>
                </a:solidFill>
                <a:latin typeface="Carlito"/>
                <a:cs typeface="Carlito"/>
              </a:rPr>
              <a:t>de no </a:t>
            </a:r>
            <a:r>
              <a:rPr sz="4000" b="1" spc="-25" dirty="0">
                <a:solidFill>
                  <a:srgbClr val="00AEEE"/>
                </a:solidFill>
                <a:latin typeface="Carlito"/>
                <a:cs typeface="Carlito"/>
              </a:rPr>
              <a:t>atender </a:t>
            </a:r>
            <a:r>
              <a:rPr sz="4000" b="1" spc="-5" dirty="0">
                <a:solidFill>
                  <a:srgbClr val="00AEEE"/>
                </a:solidFill>
                <a:latin typeface="Carlito"/>
                <a:cs typeface="Carlito"/>
              </a:rPr>
              <a:t>una </a:t>
            </a:r>
            <a:r>
              <a:rPr sz="4000" b="1" spc="-15" dirty="0">
                <a:solidFill>
                  <a:srgbClr val="00AEEE"/>
                </a:solidFill>
                <a:latin typeface="Carlito"/>
                <a:cs typeface="Carlito"/>
              </a:rPr>
              <a:t>invitación </a:t>
            </a:r>
            <a:r>
              <a:rPr sz="4000" b="1" spc="-5" dirty="0">
                <a:solidFill>
                  <a:srgbClr val="00AEEE"/>
                </a:solidFill>
                <a:latin typeface="Carlito"/>
                <a:cs typeface="Carlito"/>
              </a:rPr>
              <a:t>o  </a:t>
            </a:r>
            <a:r>
              <a:rPr sz="4000" b="1" spc="-10" dirty="0">
                <a:solidFill>
                  <a:srgbClr val="00AEEE"/>
                </a:solidFill>
                <a:latin typeface="Carlito"/>
                <a:cs typeface="Carlito"/>
              </a:rPr>
              <a:t>atenderla</a:t>
            </a:r>
            <a:r>
              <a:rPr sz="4000" b="1" spc="-50" dirty="0">
                <a:solidFill>
                  <a:srgbClr val="00AEEE"/>
                </a:solidFill>
                <a:latin typeface="Carlito"/>
                <a:cs typeface="Carlito"/>
              </a:rPr>
              <a:t> </a:t>
            </a:r>
            <a:r>
              <a:rPr sz="4000" b="1" spc="-15" dirty="0">
                <a:solidFill>
                  <a:srgbClr val="00AEEE"/>
                </a:solidFill>
                <a:latin typeface="Carlito"/>
                <a:cs typeface="Carlito"/>
              </a:rPr>
              <a:t>indebidamente.</a:t>
            </a:r>
            <a:endParaRPr sz="4000">
              <a:latin typeface="Carlito"/>
              <a:cs typeface="Carlito"/>
            </a:endParaRPr>
          </a:p>
        </p:txBody>
      </p:sp>
      <p:sp>
        <p:nvSpPr>
          <p:cNvPr id="5" name="object 5"/>
          <p:cNvSpPr txBox="1"/>
          <p:nvPr/>
        </p:nvSpPr>
        <p:spPr>
          <a:xfrm>
            <a:off x="421335" y="1501901"/>
            <a:ext cx="11337290" cy="3928110"/>
          </a:xfrm>
          <a:prstGeom prst="rect">
            <a:avLst/>
          </a:prstGeom>
        </p:spPr>
        <p:txBody>
          <a:bodyPr vert="horz" wrap="square" lIns="0" tIns="13335" rIns="0" bIns="0" rtlCol="0">
            <a:spAutoFit/>
          </a:bodyPr>
          <a:lstStyle/>
          <a:p>
            <a:pPr marL="12700" marR="5080" lvl="0" indent="0" algn="just" defTabSz="914400" rtl="0" eaLnBrk="1" fontAlgn="auto" latinLnBrk="0" hangingPunct="1">
              <a:lnSpc>
                <a:spcPct val="100000"/>
              </a:lnSpc>
              <a:spcBef>
                <a:spcPts val="105"/>
              </a:spcBef>
              <a:spcAft>
                <a:spcPts val="0"/>
              </a:spcAft>
              <a:buClrTx/>
              <a:buSzTx/>
              <a:buFontTx/>
              <a:buNone/>
              <a:tabLst/>
              <a:defRPr/>
            </a:pPr>
            <a:r>
              <a:rPr kumimoji="0" sz="3200" b="0" i="0" u="none" strike="noStrike" kern="1200" cap="none" spc="-20" normalizeH="0" baseline="0" noProof="0" dirty="0">
                <a:ln>
                  <a:noFill/>
                </a:ln>
                <a:solidFill>
                  <a:srgbClr val="001F5F"/>
                </a:solidFill>
                <a:effectLst/>
                <a:uLnTx/>
                <a:uFillTx/>
                <a:latin typeface="Carlito"/>
                <a:ea typeface="+mn-ea"/>
                <a:cs typeface="Carlito"/>
              </a:rPr>
              <a:t>Derivado </a:t>
            </a:r>
            <a:r>
              <a:rPr kumimoji="0" sz="3200" b="0" i="0" u="none" strike="noStrike" kern="1200" cap="none" spc="-5" normalizeH="0" baseline="0" noProof="0" dirty="0">
                <a:ln>
                  <a:noFill/>
                </a:ln>
                <a:solidFill>
                  <a:srgbClr val="001F5F"/>
                </a:solidFill>
                <a:effectLst/>
                <a:uLnTx/>
                <a:uFillTx/>
                <a:latin typeface="Carlito"/>
                <a:ea typeface="+mn-ea"/>
                <a:cs typeface="Carlito"/>
              </a:rPr>
              <a:t>de la </a:t>
            </a:r>
            <a:r>
              <a:rPr kumimoji="0" sz="3200" b="0" i="0" u="none" strike="noStrike" kern="1200" cap="none" spc="0" normalizeH="0" baseline="0" noProof="0" dirty="0">
                <a:ln>
                  <a:noFill/>
                </a:ln>
                <a:solidFill>
                  <a:srgbClr val="001F5F"/>
                </a:solidFill>
                <a:effectLst/>
                <a:uLnTx/>
                <a:uFillTx/>
                <a:latin typeface="Carlito"/>
                <a:ea typeface="+mn-ea"/>
                <a:cs typeface="Carlito"/>
              </a:rPr>
              <a:t>inacción </a:t>
            </a:r>
            <a:r>
              <a:rPr kumimoji="0" sz="3200" b="0" i="0" u="none" strike="noStrike" kern="1200" cap="none" spc="-5" normalizeH="0" baseline="0" noProof="0" dirty="0">
                <a:ln>
                  <a:noFill/>
                </a:ln>
                <a:solidFill>
                  <a:srgbClr val="001F5F"/>
                </a:solidFill>
                <a:effectLst/>
                <a:uLnTx/>
                <a:uFillTx/>
                <a:latin typeface="Carlito"/>
                <a:ea typeface="+mn-ea"/>
                <a:cs typeface="Carlito"/>
              </a:rPr>
              <a:t>por </a:t>
            </a:r>
            <a:r>
              <a:rPr kumimoji="0" sz="3200" b="0" i="0" u="none" strike="noStrike" kern="1200" cap="none" spc="-20" normalizeH="0" baseline="0" noProof="0" dirty="0">
                <a:ln>
                  <a:noFill/>
                </a:ln>
                <a:solidFill>
                  <a:srgbClr val="001F5F"/>
                </a:solidFill>
                <a:effectLst/>
                <a:uLnTx/>
                <a:uFillTx/>
                <a:latin typeface="Carlito"/>
                <a:ea typeface="+mn-ea"/>
                <a:cs typeface="Carlito"/>
              </a:rPr>
              <a:t>parte </a:t>
            </a:r>
            <a:r>
              <a:rPr kumimoji="0" sz="3200" b="0" i="0" u="none" strike="noStrike" kern="1200" cap="none" spc="-5" normalizeH="0" baseline="0" noProof="0" dirty="0">
                <a:ln>
                  <a:noFill/>
                </a:ln>
                <a:solidFill>
                  <a:srgbClr val="001F5F"/>
                </a:solidFill>
                <a:effectLst/>
                <a:uLnTx/>
                <a:uFillTx/>
                <a:latin typeface="Carlito"/>
                <a:ea typeface="+mn-ea"/>
                <a:cs typeface="Carlito"/>
              </a:rPr>
              <a:t>del </a:t>
            </a:r>
            <a:r>
              <a:rPr kumimoji="0" sz="3200" b="0" i="0" u="none" strike="noStrike" kern="1200" cap="none" spc="-25" normalizeH="0" baseline="0" noProof="0" dirty="0">
                <a:ln>
                  <a:noFill/>
                </a:ln>
                <a:solidFill>
                  <a:srgbClr val="001F5F"/>
                </a:solidFill>
                <a:effectLst/>
                <a:uLnTx/>
                <a:uFillTx/>
                <a:latin typeface="Carlito"/>
                <a:ea typeface="+mn-ea"/>
                <a:cs typeface="Carlito"/>
              </a:rPr>
              <a:t>contribuyente, </a:t>
            </a:r>
            <a:r>
              <a:rPr kumimoji="0" sz="3200" b="0" i="0" u="none" strike="noStrike" kern="1200" cap="none" spc="-10" normalizeH="0" baseline="0" noProof="0" dirty="0">
                <a:ln>
                  <a:noFill/>
                </a:ln>
                <a:solidFill>
                  <a:srgbClr val="001F5F"/>
                </a:solidFill>
                <a:effectLst/>
                <a:uLnTx/>
                <a:uFillTx/>
                <a:latin typeface="Carlito"/>
                <a:ea typeface="+mn-ea"/>
                <a:cs typeface="Carlito"/>
              </a:rPr>
              <a:t>de </a:t>
            </a:r>
            <a:r>
              <a:rPr kumimoji="0" sz="3200" b="0" i="0" u="none" strike="noStrike" kern="1200" cap="none" spc="-20" normalizeH="0" baseline="0" noProof="0" dirty="0">
                <a:ln>
                  <a:noFill/>
                </a:ln>
                <a:solidFill>
                  <a:srgbClr val="001F5F"/>
                </a:solidFill>
                <a:effectLst/>
                <a:uLnTx/>
                <a:uFillTx/>
                <a:latin typeface="Carlito"/>
                <a:ea typeface="+mn-ea"/>
                <a:cs typeface="Carlito"/>
              </a:rPr>
              <a:t>evitar </a:t>
            </a:r>
            <a:r>
              <a:rPr kumimoji="0" sz="3200" b="0" i="0" u="none" strike="noStrike" kern="1200" cap="none" spc="0" normalizeH="0" baseline="0" noProof="0" dirty="0">
                <a:ln>
                  <a:noFill/>
                </a:ln>
                <a:solidFill>
                  <a:srgbClr val="001F5F"/>
                </a:solidFill>
                <a:effectLst/>
                <a:uLnTx/>
                <a:uFillTx/>
                <a:latin typeface="Carlito"/>
                <a:ea typeface="+mn-ea"/>
                <a:cs typeface="Carlito"/>
              </a:rPr>
              <a:t>acudir  o </a:t>
            </a:r>
            <a:r>
              <a:rPr kumimoji="0" sz="3200" b="0" i="0" u="none" strike="noStrike" kern="1200" cap="none" spc="-35" normalizeH="0" baseline="0" noProof="0" dirty="0">
                <a:ln>
                  <a:noFill/>
                </a:ln>
                <a:solidFill>
                  <a:srgbClr val="001F5F"/>
                </a:solidFill>
                <a:effectLst/>
                <a:uLnTx/>
                <a:uFillTx/>
                <a:latin typeface="Carlito"/>
                <a:ea typeface="+mn-ea"/>
                <a:cs typeface="Carlito"/>
              </a:rPr>
              <a:t>entregar </a:t>
            </a:r>
            <a:r>
              <a:rPr kumimoji="0" sz="3200" b="0" i="0" u="none" strike="noStrike" kern="1200" cap="none" spc="-5" normalizeH="0" baseline="0" noProof="0" dirty="0">
                <a:ln>
                  <a:noFill/>
                </a:ln>
                <a:solidFill>
                  <a:srgbClr val="001F5F"/>
                </a:solidFill>
                <a:effectLst/>
                <a:uLnTx/>
                <a:uFillTx/>
                <a:latin typeface="Carlito"/>
                <a:ea typeface="+mn-ea"/>
                <a:cs typeface="Carlito"/>
              </a:rPr>
              <a:t>la </a:t>
            </a:r>
            <a:r>
              <a:rPr kumimoji="0" sz="3200" b="0" i="0" u="none" strike="noStrike" kern="1200" cap="none" spc="-20" normalizeH="0" baseline="0" noProof="0" dirty="0">
                <a:ln>
                  <a:noFill/>
                </a:ln>
                <a:solidFill>
                  <a:srgbClr val="001F5F"/>
                </a:solidFill>
                <a:effectLst/>
                <a:uLnTx/>
                <a:uFillTx/>
                <a:latin typeface="Carlito"/>
                <a:ea typeface="+mn-ea"/>
                <a:cs typeface="Carlito"/>
              </a:rPr>
              <a:t>información </a:t>
            </a:r>
            <a:r>
              <a:rPr kumimoji="0" sz="3200" b="0" i="0" u="none" strike="noStrike" kern="1200" cap="none" spc="-15" normalizeH="0" baseline="0" noProof="0" dirty="0">
                <a:ln>
                  <a:noFill/>
                </a:ln>
                <a:solidFill>
                  <a:srgbClr val="001F5F"/>
                </a:solidFill>
                <a:effectLst/>
                <a:uLnTx/>
                <a:uFillTx/>
                <a:latin typeface="Carlito"/>
                <a:ea typeface="+mn-ea"/>
                <a:cs typeface="Carlito"/>
              </a:rPr>
              <a:t>solicitada </a:t>
            </a:r>
            <a:r>
              <a:rPr kumimoji="0" sz="3200" b="0" i="0" u="none" strike="noStrike" kern="1200" cap="none" spc="-5" normalizeH="0" baseline="0" noProof="0" dirty="0">
                <a:ln>
                  <a:noFill/>
                </a:ln>
                <a:solidFill>
                  <a:srgbClr val="001F5F"/>
                </a:solidFill>
                <a:effectLst/>
                <a:uLnTx/>
                <a:uFillTx/>
                <a:latin typeface="Carlito"/>
                <a:ea typeface="+mn-ea"/>
                <a:cs typeface="Carlito"/>
              </a:rPr>
              <a:t>por la </a:t>
            </a:r>
            <a:r>
              <a:rPr kumimoji="0" sz="3200" b="0" i="0" u="none" strike="noStrike" kern="1200" cap="none" spc="-10" normalizeH="0" baseline="0" noProof="0" dirty="0">
                <a:ln>
                  <a:noFill/>
                </a:ln>
                <a:solidFill>
                  <a:srgbClr val="001F5F"/>
                </a:solidFill>
                <a:effectLst/>
                <a:uLnTx/>
                <a:uFillTx/>
                <a:latin typeface="Carlito"/>
                <a:ea typeface="+mn-ea"/>
                <a:cs typeface="Carlito"/>
              </a:rPr>
              <a:t>autoridad, </a:t>
            </a:r>
            <a:r>
              <a:rPr kumimoji="0" sz="3200" b="0" i="0" u="none" strike="noStrike" kern="1200" cap="none" spc="-35" normalizeH="0" baseline="0" noProof="0" dirty="0">
                <a:ln>
                  <a:noFill/>
                </a:ln>
                <a:solidFill>
                  <a:srgbClr val="001F5F"/>
                </a:solidFill>
                <a:effectLst/>
                <a:uLnTx/>
                <a:uFillTx/>
                <a:latin typeface="Carlito"/>
                <a:ea typeface="+mn-ea"/>
                <a:cs typeface="Carlito"/>
              </a:rPr>
              <a:t>esta </a:t>
            </a:r>
            <a:r>
              <a:rPr kumimoji="0" sz="3200" b="0" i="0" u="none" strike="noStrike" kern="1200" cap="none" spc="-10" normalizeH="0" baseline="0" noProof="0" dirty="0">
                <a:ln>
                  <a:noFill/>
                </a:ln>
                <a:solidFill>
                  <a:srgbClr val="001F5F"/>
                </a:solidFill>
                <a:effectLst/>
                <a:uLnTx/>
                <a:uFillTx/>
                <a:latin typeface="Carlito"/>
                <a:ea typeface="+mn-ea"/>
                <a:cs typeface="Carlito"/>
              </a:rPr>
              <a:t>puede  </a:t>
            </a:r>
            <a:r>
              <a:rPr kumimoji="0" sz="3200" b="0" i="0" u="none" strike="noStrike" kern="1200" cap="none" spc="0" normalizeH="0" baseline="0" noProof="0" dirty="0">
                <a:ln>
                  <a:noFill/>
                </a:ln>
                <a:solidFill>
                  <a:srgbClr val="001F5F"/>
                </a:solidFill>
                <a:effectLst/>
                <a:uLnTx/>
                <a:uFillTx/>
                <a:latin typeface="Carlito"/>
                <a:ea typeface="+mn-ea"/>
                <a:cs typeface="Carlito"/>
              </a:rPr>
              <a:t>iniciar el </a:t>
            </a:r>
            <a:r>
              <a:rPr kumimoji="0" sz="3200" b="0" i="0" u="none" strike="noStrike" kern="1200" cap="none" spc="-20" normalizeH="0" baseline="0" noProof="0" dirty="0">
                <a:ln>
                  <a:noFill/>
                </a:ln>
                <a:solidFill>
                  <a:srgbClr val="001F5F"/>
                </a:solidFill>
                <a:effectLst/>
                <a:uLnTx/>
                <a:uFillTx/>
                <a:latin typeface="Carlito"/>
                <a:ea typeface="+mn-ea"/>
                <a:cs typeface="Carlito"/>
              </a:rPr>
              <a:t>ejercicio </a:t>
            </a:r>
            <a:r>
              <a:rPr kumimoji="0" sz="3200" b="0" i="0" u="none" strike="noStrike" kern="1200" cap="none" spc="0" normalizeH="0" baseline="0" noProof="0" dirty="0">
                <a:ln>
                  <a:noFill/>
                </a:ln>
                <a:solidFill>
                  <a:srgbClr val="001F5F"/>
                </a:solidFill>
                <a:effectLst/>
                <a:uLnTx/>
                <a:uFillTx/>
                <a:latin typeface="Carlito"/>
                <a:ea typeface="+mn-ea"/>
                <a:cs typeface="Carlito"/>
              </a:rPr>
              <a:t>de </a:t>
            </a:r>
            <a:r>
              <a:rPr kumimoji="0" sz="3200" b="0" i="0" u="none" strike="noStrike" kern="1200" cap="none" spc="-20" normalizeH="0" baseline="0" noProof="0" dirty="0">
                <a:ln>
                  <a:noFill/>
                </a:ln>
                <a:solidFill>
                  <a:srgbClr val="001F5F"/>
                </a:solidFill>
                <a:effectLst/>
                <a:uLnTx/>
                <a:uFillTx/>
                <a:latin typeface="Carlito"/>
                <a:ea typeface="+mn-ea"/>
                <a:cs typeface="Carlito"/>
              </a:rPr>
              <a:t>facultades </a:t>
            </a:r>
            <a:r>
              <a:rPr kumimoji="0" sz="3200" b="0" i="0" u="none" strike="noStrike" kern="1200" cap="none" spc="0" normalizeH="0" baseline="0" noProof="0" dirty="0">
                <a:ln>
                  <a:noFill/>
                </a:ln>
                <a:solidFill>
                  <a:srgbClr val="001F5F"/>
                </a:solidFill>
                <a:effectLst/>
                <a:uLnTx/>
                <a:uFillTx/>
                <a:latin typeface="Carlito"/>
                <a:ea typeface="+mn-ea"/>
                <a:cs typeface="Carlito"/>
              </a:rPr>
              <a:t>de </a:t>
            </a:r>
            <a:r>
              <a:rPr kumimoji="0" sz="3200" b="0" i="0" u="none" strike="noStrike" kern="1200" cap="none" spc="-20" normalizeH="0" baseline="0" noProof="0" dirty="0">
                <a:ln>
                  <a:noFill/>
                </a:ln>
                <a:solidFill>
                  <a:srgbClr val="001F5F"/>
                </a:solidFill>
                <a:effectLst/>
                <a:uLnTx/>
                <a:uFillTx/>
                <a:latin typeface="Carlito"/>
                <a:ea typeface="+mn-ea"/>
                <a:cs typeface="Carlito"/>
              </a:rPr>
              <a:t>comprobación </a:t>
            </a:r>
            <a:r>
              <a:rPr kumimoji="0" sz="3200" b="0" i="0" u="none" strike="noStrike" kern="1200" cap="none" spc="0" normalizeH="0" baseline="0" noProof="0" dirty="0">
                <a:ln>
                  <a:noFill/>
                </a:ln>
                <a:solidFill>
                  <a:srgbClr val="001F5F"/>
                </a:solidFill>
                <a:effectLst/>
                <a:uLnTx/>
                <a:uFillTx/>
                <a:latin typeface="Carlito"/>
                <a:ea typeface="+mn-ea"/>
                <a:cs typeface="Carlito"/>
              </a:rPr>
              <a:t>en </a:t>
            </a:r>
            <a:r>
              <a:rPr kumimoji="0" sz="3200" b="0" i="0" u="none" strike="noStrike" kern="1200" cap="none" spc="-10" normalizeH="0" baseline="0" noProof="0" dirty="0">
                <a:ln>
                  <a:noFill/>
                </a:ln>
                <a:solidFill>
                  <a:srgbClr val="001F5F"/>
                </a:solidFill>
                <a:effectLst/>
                <a:uLnTx/>
                <a:uFillTx/>
                <a:latin typeface="Carlito"/>
                <a:ea typeface="+mn-ea"/>
                <a:cs typeface="Carlito"/>
              </a:rPr>
              <a:t>cualquiera </a:t>
            </a:r>
            <a:r>
              <a:rPr kumimoji="0" sz="3200" b="0" i="0" u="none" strike="noStrike" kern="1200" cap="none" spc="-5" normalizeH="0" baseline="0" noProof="0" dirty="0">
                <a:ln>
                  <a:noFill/>
                </a:ln>
                <a:solidFill>
                  <a:srgbClr val="001F5F"/>
                </a:solidFill>
                <a:effectLst/>
                <a:uLnTx/>
                <a:uFillTx/>
                <a:latin typeface="Carlito"/>
                <a:ea typeface="+mn-ea"/>
                <a:cs typeface="Carlito"/>
              </a:rPr>
              <a:t>de  </a:t>
            </a:r>
            <a:r>
              <a:rPr kumimoji="0" sz="3200" b="0" i="0" u="none" strike="noStrike" kern="1200" cap="none" spc="0" normalizeH="0" baseline="0" noProof="0" dirty="0">
                <a:ln>
                  <a:noFill/>
                </a:ln>
                <a:solidFill>
                  <a:srgbClr val="001F5F"/>
                </a:solidFill>
                <a:effectLst/>
                <a:uLnTx/>
                <a:uFillTx/>
                <a:latin typeface="Carlito"/>
                <a:ea typeface="+mn-ea"/>
                <a:cs typeface="Carlito"/>
              </a:rPr>
              <a:t>las modalidades </a:t>
            </a:r>
            <a:r>
              <a:rPr kumimoji="0" sz="3200" b="0" i="0" u="none" strike="noStrike" kern="1200" cap="none" spc="-15" normalizeH="0" baseline="0" noProof="0" dirty="0">
                <a:ln>
                  <a:noFill/>
                </a:ln>
                <a:solidFill>
                  <a:srgbClr val="001F5F"/>
                </a:solidFill>
                <a:effectLst/>
                <a:uLnTx/>
                <a:uFillTx/>
                <a:latin typeface="Carlito"/>
                <a:ea typeface="+mn-ea"/>
                <a:cs typeface="Carlito"/>
              </a:rPr>
              <a:t>contempladas </a:t>
            </a:r>
            <a:r>
              <a:rPr kumimoji="0" sz="3200" b="0" i="0" u="none" strike="noStrike" kern="1200" cap="none" spc="0" normalizeH="0" baseline="0" noProof="0" dirty="0">
                <a:ln>
                  <a:noFill/>
                </a:ln>
                <a:solidFill>
                  <a:srgbClr val="001F5F"/>
                </a:solidFill>
                <a:effectLst/>
                <a:uLnTx/>
                <a:uFillTx/>
                <a:latin typeface="Carlito"/>
                <a:ea typeface="+mn-ea"/>
                <a:cs typeface="Carlito"/>
              </a:rPr>
              <a:t>en el artículo </a:t>
            </a:r>
            <a:r>
              <a:rPr kumimoji="0" sz="3200" b="0" i="0" u="none" strike="noStrike" kern="1200" cap="none" spc="-5" normalizeH="0" baseline="0" noProof="0" dirty="0">
                <a:ln>
                  <a:noFill/>
                </a:ln>
                <a:solidFill>
                  <a:srgbClr val="001F5F"/>
                </a:solidFill>
                <a:effectLst/>
                <a:uLnTx/>
                <a:uFillTx/>
                <a:latin typeface="Carlito"/>
                <a:ea typeface="+mn-ea"/>
                <a:cs typeface="Carlito"/>
              </a:rPr>
              <a:t>42 del </a:t>
            </a:r>
            <a:r>
              <a:rPr kumimoji="0" sz="3200" b="0" i="0" u="none" strike="noStrike" kern="1200" cap="none" spc="-10" normalizeH="0" baseline="0" noProof="0" dirty="0">
                <a:ln>
                  <a:noFill/>
                </a:ln>
                <a:solidFill>
                  <a:srgbClr val="001F5F"/>
                </a:solidFill>
                <a:effectLst/>
                <a:uLnTx/>
                <a:uFillTx/>
                <a:latin typeface="Carlito"/>
                <a:ea typeface="+mn-ea"/>
                <a:cs typeface="Carlito"/>
              </a:rPr>
              <a:t>Código </a:t>
            </a:r>
            <a:r>
              <a:rPr kumimoji="0" sz="3200" b="0" i="0" u="none" strike="noStrike" kern="1200" cap="none" spc="-15" normalizeH="0" baseline="0" noProof="0" dirty="0">
                <a:ln>
                  <a:noFill/>
                </a:ln>
                <a:solidFill>
                  <a:srgbClr val="001F5F"/>
                </a:solidFill>
                <a:effectLst/>
                <a:uLnTx/>
                <a:uFillTx/>
                <a:latin typeface="Carlito"/>
                <a:ea typeface="+mn-ea"/>
                <a:cs typeface="Carlito"/>
              </a:rPr>
              <a:t>Fiscal </a:t>
            </a:r>
            <a:r>
              <a:rPr kumimoji="0" sz="3200" b="0" i="0" u="none" strike="noStrike" kern="1200" cap="none" spc="-20" normalizeH="0" baseline="0" noProof="0" dirty="0">
                <a:ln>
                  <a:noFill/>
                </a:ln>
                <a:solidFill>
                  <a:srgbClr val="001F5F"/>
                </a:solidFill>
                <a:effectLst/>
                <a:uLnTx/>
                <a:uFillTx/>
                <a:latin typeface="Carlito"/>
                <a:ea typeface="+mn-ea"/>
                <a:cs typeface="Carlito"/>
              </a:rPr>
              <a:t>de  </a:t>
            </a:r>
            <a:r>
              <a:rPr kumimoji="0" sz="3200" b="0" i="0" u="none" strike="noStrike" kern="1200" cap="none" spc="-5" normalizeH="0" baseline="0" noProof="0" dirty="0">
                <a:ln>
                  <a:noFill/>
                </a:ln>
                <a:solidFill>
                  <a:srgbClr val="001F5F"/>
                </a:solidFill>
                <a:effectLst/>
                <a:uLnTx/>
                <a:uFillTx/>
                <a:latin typeface="Carlito"/>
                <a:ea typeface="+mn-ea"/>
                <a:cs typeface="Carlito"/>
              </a:rPr>
              <a:t>la </a:t>
            </a:r>
            <a:r>
              <a:rPr kumimoji="0" sz="3200" b="0" i="0" u="none" strike="noStrike" kern="1200" cap="none" spc="-25" normalizeH="0" baseline="0" noProof="0" dirty="0">
                <a:ln>
                  <a:noFill/>
                </a:ln>
                <a:solidFill>
                  <a:srgbClr val="001F5F"/>
                </a:solidFill>
                <a:effectLst/>
                <a:uLnTx/>
                <a:uFillTx/>
                <a:latin typeface="Carlito"/>
                <a:ea typeface="+mn-ea"/>
                <a:cs typeface="Carlito"/>
              </a:rPr>
              <a:t>Federación, </a:t>
            </a:r>
            <a:r>
              <a:rPr kumimoji="0" sz="3200" b="0" i="0" u="none" strike="noStrike" kern="1200" cap="none" spc="-30" normalizeH="0" baseline="0" noProof="0" dirty="0">
                <a:ln>
                  <a:noFill/>
                </a:ln>
                <a:solidFill>
                  <a:srgbClr val="001F5F"/>
                </a:solidFill>
                <a:effectLst/>
                <a:uLnTx/>
                <a:uFillTx/>
                <a:latin typeface="Carlito"/>
                <a:ea typeface="+mn-ea"/>
                <a:cs typeface="Carlito"/>
              </a:rPr>
              <a:t>ante </a:t>
            </a:r>
            <a:r>
              <a:rPr kumimoji="0" sz="3200" b="0" i="0" u="none" strike="noStrike" kern="1200" cap="none" spc="0" normalizeH="0" baseline="0" noProof="0" dirty="0">
                <a:ln>
                  <a:noFill/>
                </a:ln>
                <a:solidFill>
                  <a:srgbClr val="001F5F"/>
                </a:solidFill>
                <a:effectLst/>
                <a:uLnTx/>
                <a:uFillTx/>
                <a:latin typeface="Carlito"/>
                <a:ea typeface="+mn-ea"/>
                <a:cs typeface="Carlito"/>
              </a:rPr>
              <a:t>las cuales </a:t>
            </a:r>
            <a:r>
              <a:rPr kumimoji="0" sz="3200" b="0" i="0" u="none" strike="noStrike" kern="1200" cap="none" spc="-20" normalizeH="0" baseline="0" noProof="0" dirty="0">
                <a:ln>
                  <a:noFill/>
                </a:ln>
                <a:solidFill>
                  <a:srgbClr val="001F5F"/>
                </a:solidFill>
                <a:effectLst/>
                <a:uLnTx/>
                <a:uFillTx/>
                <a:latin typeface="Carlito"/>
                <a:ea typeface="+mn-ea"/>
                <a:cs typeface="Carlito"/>
              </a:rPr>
              <a:t>deberá </a:t>
            </a:r>
            <a:r>
              <a:rPr kumimoji="0" sz="3200" b="0" i="0" u="none" strike="noStrike" kern="1200" cap="none" spc="-45" normalizeH="0" baseline="0" noProof="0" dirty="0">
                <a:ln>
                  <a:noFill/>
                </a:ln>
                <a:solidFill>
                  <a:srgbClr val="001F5F"/>
                </a:solidFill>
                <a:effectLst/>
                <a:uLnTx/>
                <a:uFillTx/>
                <a:latin typeface="Carlito"/>
                <a:ea typeface="+mn-ea"/>
                <a:cs typeface="Carlito"/>
              </a:rPr>
              <a:t>entregarse </a:t>
            </a:r>
            <a:r>
              <a:rPr kumimoji="0" sz="3200" b="0" i="0" u="none" strike="noStrike" kern="1200" cap="none" spc="0" normalizeH="0" baseline="0" noProof="0" dirty="0">
                <a:ln>
                  <a:noFill/>
                </a:ln>
                <a:solidFill>
                  <a:srgbClr val="001F5F"/>
                </a:solidFill>
                <a:effectLst/>
                <a:uLnTx/>
                <a:uFillTx/>
                <a:latin typeface="Carlito"/>
                <a:ea typeface="+mn-ea"/>
                <a:cs typeface="Carlito"/>
              </a:rPr>
              <a:t>o </a:t>
            </a:r>
            <a:r>
              <a:rPr kumimoji="0" sz="3200" b="0" i="0" u="none" strike="noStrike" kern="1200" cap="none" spc="-30" normalizeH="0" baseline="0" noProof="0" dirty="0">
                <a:ln>
                  <a:noFill/>
                </a:ln>
                <a:solidFill>
                  <a:srgbClr val="001F5F"/>
                </a:solidFill>
                <a:effectLst/>
                <a:uLnTx/>
                <a:uFillTx/>
                <a:latin typeface="Carlito"/>
                <a:ea typeface="+mn-ea"/>
                <a:cs typeface="Carlito"/>
              </a:rPr>
              <a:t>aclararse </a:t>
            </a:r>
            <a:r>
              <a:rPr kumimoji="0" sz="3200" b="0" i="0" u="none" strike="noStrike" kern="1200" cap="none" spc="-5" normalizeH="0" baseline="0" noProof="0" dirty="0">
                <a:ln>
                  <a:noFill/>
                </a:ln>
                <a:solidFill>
                  <a:srgbClr val="001F5F"/>
                </a:solidFill>
                <a:effectLst/>
                <a:uLnTx/>
                <a:uFillTx/>
                <a:latin typeface="Carlito"/>
                <a:ea typeface="+mn-ea"/>
                <a:cs typeface="Carlito"/>
              </a:rPr>
              <a:t>la  </a:t>
            </a:r>
            <a:r>
              <a:rPr kumimoji="0" sz="3200" b="0" i="0" u="none" strike="noStrike" kern="1200" cap="none" spc="-20" normalizeH="0" baseline="0" noProof="0" dirty="0">
                <a:ln>
                  <a:noFill/>
                </a:ln>
                <a:solidFill>
                  <a:srgbClr val="001F5F"/>
                </a:solidFill>
                <a:effectLst/>
                <a:uLnTx/>
                <a:uFillTx/>
                <a:latin typeface="Carlito"/>
                <a:ea typeface="+mn-ea"/>
                <a:cs typeface="Carlito"/>
              </a:rPr>
              <a:t>información </a:t>
            </a:r>
            <a:r>
              <a:rPr kumimoji="0" sz="3200" b="0" i="0" u="none" strike="noStrike" kern="1200" cap="none" spc="-10" normalizeH="0" baseline="0" noProof="0" dirty="0">
                <a:ln>
                  <a:noFill/>
                </a:ln>
                <a:solidFill>
                  <a:srgbClr val="001F5F"/>
                </a:solidFill>
                <a:effectLst/>
                <a:uLnTx/>
                <a:uFillTx/>
                <a:latin typeface="Carlito"/>
                <a:ea typeface="+mn-ea"/>
                <a:cs typeface="Carlito"/>
              </a:rPr>
              <a:t>requerida, </a:t>
            </a:r>
            <a:r>
              <a:rPr kumimoji="0" sz="3200" b="0" i="0" u="none" strike="noStrike" kern="1200" cap="none" spc="-5" normalizeH="0" baseline="0" noProof="0" dirty="0">
                <a:ln>
                  <a:noFill/>
                </a:ln>
                <a:solidFill>
                  <a:srgbClr val="001F5F"/>
                </a:solidFill>
                <a:effectLst/>
                <a:uLnTx/>
                <a:uFillTx/>
                <a:latin typeface="Carlito"/>
                <a:ea typeface="+mn-ea"/>
                <a:cs typeface="Carlito"/>
              </a:rPr>
              <a:t>adicionada </a:t>
            </a:r>
            <a:r>
              <a:rPr kumimoji="0" sz="3200" b="0" i="0" u="none" strike="noStrike" kern="1200" cap="none" spc="-10" normalizeH="0" baseline="0" noProof="0" dirty="0">
                <a:ln>
                  <a:noFill/>
                </a:ln>
                <a:solidFill>
                  <a:srgbClr val="001F5F"/>
                </a:solidFill>
                <a:effectLst/>
                <a:uLnTx/>
                <a:uFillTx/>
                <a:latin typeface="Carlito"/>
                <a:ea typeface="+mn-ea"/>
                <a:cs typeface="Carlito"/>
              </a:rPr>
              <a:t>con </a:t>
            </a:r>
            <a:r>
              <a:rPr kumimoji="0" sz="3200" b="0" i="0" u="none" strike="noStrike" kern="1200" cap="none" spc="0" normalizeH="0" baseline="0" noProof="0" dirty="0">
                <a:ln>
                  <a:noFill/>
                </a:ln>
                <a:solidFill>
                  <a:srgbClr val="001F5F"/>
                </a:solidFill>
                <a:effectLst/>
                <a:uLnTx/>
                <a:uFillTx/>
                <a:latin typeface="Carlito"/>
                <a:ea typeface="+mn-ea"/>
                <a:cs typeface="Carlito"/>
              </a:rPr>
              <a:t>muchos más </a:t>
            </a:r>
            <a:r>
              <a:rPr kumimoji="0" sz="3200" b="0" i="0" u="none" strike="noStrike" kern="1200" cap="none" spc="-20" normalizeH="0" baseline="0" noProof="0" dirty="0">
                <a:ln>
                  <a:noFill/>
                </a:ln>
                <a:solidFill>
                  <a:srgbClr val="001F5F"/>
                </a:solidFill>
                <a:effectLst/>
                <a:uLnTx/>
                <a:uFillTx/>
                <a:latin typeface="Carlito"/>
                <a:ea typeface="+mn-ea"/>
                <a:cs typeface="Carlito"/>
              </a:rPr>
              <a:t>elementos </a:t>
            </a:r>
            <a:r>
              <a:rPr kumimoji="0" sz="3200" b="0" i="0" u="none" strike="noStrike" kern="1200" cap="none" spc="0" normalizeH="0" baseline="0" noProof="0" dirty="0">
                <a:ln>
                  <a:noFill/>
                </a:ln>
                <a:solidFill>
                  <a:srgbClr val="001F5F"/>
                </a:solidFill>
                <a:effectLst/>
                <a:uLnTx/>
                <a:uFillTx/>
                <a:latin typeface="Carlito"/>
                <a:ea typeface="+mn-ea"/>
                <a:cs typeface="Carlito"/>
              </a:rPr>
              <a:t>que  </a:t>
            </a:r>
            <a:r>
              <a:rPr kumimoji="0" sz="3200" b="0" i="0" u="none" strike="noStrike" kern="1200" cap="none" spc="-5" normalizeH="0" baseline="0" noProof="0" dirty="0">
                <a:ln>
                  <a:noFill/>
                </a:ln>
                <a:solidFill>
                  <a:srgbClr val="001F5F"/>
                </a:solidFill>
                <a:effectLst/>
                <a:uLnTx/>
                <a:uFillTx/>
                <a:latin typeface="Carlito"/>
                <a:ea typeface="+mn-ea"/>
                <a:cs typeface="Carlito"/>
              </a:rPr>
              <a:t>por </a:t>
            </a:r>
            <a:r>
              <a:rPr kumimoji="0" sz="3200" b="0" i="0" u="none" strike="noStrike" kern="1200" cap="none" spc="0" normalizeH="0" baseline="0" noProof="0" dirty="0">
                <a:ln>
                  <a:noFill/>
                </a:ln>
                <a:solidFill>
                  <a:srgbClr val="001F5F"/>
                </a:solidFill>
                <a:effectLst/>
                <a:uLnTx/>
                <a:uFillTx/>
                <a:latin typeface="Carlito"/>
                <a:ea typeface="+mn-ea"/>
                <a:cs typeface="Carlito"/>
              </a:rPr>
              <a:t>el </a:t>
            </a:r>
            <a:r>
              <a:rPr kumimoji="0" sz="3200" b="0" i="0" u="none" strike="noStrike" kern="1200" cap="none" spc="-35" normalizeH="0" baseline="0" noProof="0" dirty="0">
                <a:ln>
                  <a:noFill/>
                </a:ln>
                <a:solidFill>
                  <a:srgbClr val="001F5F"/>
                </a:solidFill>
                <a:effectLst/>
                <a:uLnTx/>
                <a:uFillTx/>
                <a:latin typeface="Carlito"/>
                <a:ea typeface="+mn-ea"/>
                <a:cs typeface="Carlito"/>
              </a:rPr>
              <a:t>carácter </a:t>
            </a:r>
            <a:r>
              <a:rPr kumimoji="0" sz="3200" b="0" i="0" u="none" strike="noStrike" kern="1200" cap="none" spc="-30" normalizeH="0" baseline="0" noProof="0" dirty="0">
                <a:ln>
                  <a:noFill/>
                </a:ln>
                <a:solidFill>
                  <a:srgbClr val="001F5F"/>
                </a:solidFill>
                <a:effectLst/>
                <a:uLnTx/>
                <a:uFillTx/>
                <a:latin typeface="Carlito"/>
                <a:ea typeface="+mn-ea"/>
                <a:cs typeface="Carlito"/>
              </a:rPr>
              <a:t>formal </a:t>
            </a:r>
            <a:r>
              <a:rPr kumimoji="0" sz="3200" b="0" i="0" u="none" strike="noStrike" kern="1200" cap="none" spc="-5" normalizeH="0" baseline="0" noProof="0" dirty="0">
                <a:ln>
                  <a:noFill/>
                </a:ln>
                <a:solidFill>
                  <a:srgbClr val="001F5F"/>
                </a:solidFill>
                <a:effectLst/>
                <a:uLnTx/>
                <a:uFillTx/>
                <a:latin typeface="Carlito"/>
                <a:ea typeface="+mn-ea"/>
                <a:cs typeface="Carlito"/>
              </a:rPr>
              <a:t>del </a:t>
            </a:r>
            <a:r>
              <a:rPr kumimoji="0" sz="3200" b="0" i="0" u="none" strike="noStrike" kern="1200" cap="none" spc="-40" normalizeH="0" baseline="0" noProof="0" dirty="0">
                <a:ln>
                  <a:noFill/>
                </a:ln>
                <a:solidFill>
                  <a:srgbClr val="001F5F"/>
                </a:solidFill>
                <a:effectLst/>
                <a:uLnTx/>
                <a:uFillTx/>
                <a:latin typeface="Carlito"/>
                <a:ea typeface="+mn-ea"/>
                <a:cs typeface="Carlito"/>
              </a:rPr>
              <a:t>acto, </a:t>
            </a:r>
            <a:r>
              <a:rPr kumimoji="0" sz="3200" b="0" i="0" u="none" strike="noStrike" kern="1200" cap="none" spc="-5" normalizeH="0" baseline="0" noProof="0" dirty="0">
                <a:ln>
                  <a:noFill/>
                </a:ln>
                <a:solidFill>
                  <a:srgbClr val="001F5F"/>
                </a:solidFill>
                <a:effectLst/>
                <a:uLnTx/>
                <a:uFillTx/>
                <a:latin typeface="Carlito"/>
                <a:ea typeface="+mn-ea"/>
                <a:cs typeface="Carlito"/>
              </a:rPr>
              <a:t>puede </a:t>
            </a:r>
            <a:r>
              <a:rPr kumimoji="0" sz="3200" b="0" i="0" u="none" strike="noStrike" kern="1200" cap="none" spc="-30" normalizeH="0" baseline="0" noProof="0" dirty="0">
                <a:ln>
                  <a:noFill/>
                </a:ln>
                <a:solidFill>
                  <a:srgbClr val="001F5F"/>
                </a:solidFill>
                <a:effectLst/>
                <a:uLnTx/>
                <a:uFillTx/>
                <a:latin typeface="Carlito"/>
                <a:ea typeface="+mn-ea"/>
                <a:cs typeface="Carlito"/>
              </a:rPr>
              <a:t>generar </a:t>
            </a:r>
            <a:r>
              <a:rPr kumimoji="0" sz="3200" b="0" i="0" u="none" strike="noStrike" kern="1200" cap="none" spc="-5" normalizeH="0" baseline="0" noProof="0" dirty="0">
                <a:ln>
                  <a:noFill/>
                </a:ln>
                <a:solidFill>
                  <a:srgbClr val="001F5F"/>
                </a:solidFill>
                <a:effectLst/>
                <a:uLnTx/>
                <a:uFillTx/>
                <a:latin typeface="Carlito"/>
                <a:ea typeface="+mn-ea"/>
                <a:cs typeface="Carlito"/>
              </a:rPr>
              <a:t>la </a:t>
            </a:r>
            <a:r>
              <a:rPr kumimoji="0" sz="3200" b="0" i="0" u="none" strike="noStrike" kern="1200" cap="none" spc="-10" normalizeH="0" baseline="0" noProof="0" dirty="0">
                <a:ln>
                  <a:noFill/>
                </a:ln>
                <a:solidFill>
                  <a:srgbClr val="001F5F"/>
                </a:solidFill>
                <a:effectLst/>
                <a:uLnTx/>
                <a:uFillTx/>
                <a:latin typeface="Carlito"/>
                <a:ea typeface="+mn-ea"/>
                <a:cs typeface="Carlito"/>
              </a:rPr>
              <a:t>determinación </a:t>
            </a:r>
            <a:r>
              <a:rPr kumimoji="0" sz="3200" b="0" i="0" u="none" strike="noStrike" kern="1200" cap="none" spc="-5" normalizeH="0" baseline="0" noProof="0" dirty="0">
                <a:ln>
                  <a:noFill/>
                </a:ln>
                <a:solidFill>
                  <a:srgbClr val="001F5F"/>
                </a:solidFill>
                <a:effectLst/>
                <a:uLnTx/>
                <a:uFillTx/>
                <a:latin typeface="Carlito"/>
                <a:ea typeface="+mn-ea"/>
                <a:cs typeface="Carlito"/>
              </a:rPr>
              <a:t>de  </a:t>
            </a:r>
            <a:r>
              <a:rPr kumimoji="0" sz="3200" b="0" i="0" u="none" strike="noStrike" kern="1200" cap="none" spc="-25" normalizeH="0" baseline="0" noProof="0" dirty="0">
                <a:ln>
                  <a:noFill/>
                </a:ln>
                <a:solidFill>
                  <a:srgbClr val="001F5F"/>
                </a:solidFill>
                <a:effectLst/>
                <a:uLnTx/>
                <a:uFillTx/>
                <a:latin typeface="Carlito"/>
                <a:ea typeface="+mn-ea"/>
                <a:cs typeface="Carlito"/>
              </a:rPr>
              <a:t>créditos </a:t>
            </a:r>
            <a:r>
              <a:rPr kumimoji="0" sz="3200" b="0" i="0" u="none" strike="noStrike" kern="1200" cap="none" spc="-15" normalizeH="0" baseline="0" noProof="0" dirty="0">
                <a:ln>
                  <a:noFill/>
                </a:ln>
                <a:solidFill>
                  <a:srgbClr val="001F5F"/>
                </a:solidFill>
                <a:effectLst/>
                <a:uLnTx/>
                <a:uFillTx/>
                <a:latin typeface="Carlito"/>
                <a:ea typeface="+mn-ea"/>
                <a:cs typeface="Carlito"/>
              </a:rPr>
              <a:t>fiscales </a:t>
            </a:r>
            <a:r>
              <a:rPr kumimoji="0" sz="3200" b="0" i="0" u="none" strike="noStrike" kern="1200" cap="none" spc="0" normalizeH="0" baseline="0" noProof="0" dirty="0">
                <a:ln>
                  <a:noFill/>
                </a:ln>
                <a:solidFill>
                  <a:srgbClr val="001F5F"/>
                </a:solidFill>
                <a:effectLst/>
                <a:uLnTx/>
                <a:uFillTx/>
                <a:latin typeface="Carlito"/>
                <a:ea typeface="+mn-ea"/>
                <a:cs typeface="Carlito"/>
              </a:rPr>
              <a:t>o </a:t>
            </a:r>
            <a:r>
              <a:rPr kumimoji="0" sz="3200" b="0" i="0" u="none" strike="noStrike" kern="1200" cap="none" spc="-25" normalizeH="0" baseline="0" noProof="0" dirty="0">
                <a:ln>
                  <a:noFill/>
                </a:ln>
                <a:solidFill>
                  <a:srgbClr val="001F5F"/>
                </a:solidFill>
                <a:effectLst/>
                <a:uLnTx/>
                <a:uFillTx/>
                <a:latin typeface="Carlito"/>
                <a:ea typeface="+mn-ea"/>
                <a:cs typeface="Carlito"/>
              </a:rPr>
              <a:t>detectar </a:t>
            </a:r>
            <a:r>
              <a:rPr kumimoji="0" sz="3200" b="0" i="0" u="none" strike="noStrike" kern="1200" cap="none" spc="0" normalizeH="0" baseline="0" noProof="0" dirty="0">
                <a:ln>
                  <a:noFill/>
                </a:ln>
                <a:solidFill>
                  <a:srgbClr val="001F5F"/>
                </a:solidFill>
                <a:effectLst/>
                <a:uLnTx/>
                <a:uFillTx/>
                <a:latin typeface="Carlito"/>
                <a:ea typeface="+mn-ea"/>
                <a:cs typeface="Carlito"/>
              </a:rPr>
              <a:t>situaciones anómalas en </a:t>
            </a:r>
            <a:r>
              <a:rPr kumimoji="0" sz="3200" b="0" i="0" u="none" strike="noStrike" kern="1200" cap="none" spc="-5" normalizeH="0" baseline="0" noProof="0" dirty="0">
                <a:ln>
                  <a:noFill/>
                </a:ln>
                <a:solidFill>
                  <a:srgbClr val="001F5F"/>
                </a:solidFill>
                <a:effectLst/>
                <a:uLnTx/>
                <a:uFillTx/>
                <a:latin typeface="Carlito"/>
                <a:ea typeface="+mn-ea"/>
                <a:cs typeface="Carlito"/>
              </a:rPr>
              <a:t>la</a:t>
            </a:r>
            <a:r>
              <a:rPr kumimoji="0" sz="3200" b="0" i="0" u="none" strike="noStrike" kern="1200" cap="none" spc="5" normalizeH="0" baseline="0" noProof="0" dirty="0">
                <a:ln>
                  <a:noFill/>
                </a:ln>
                <a:solidFill>
                  <a:srgbClr val="001F5F"/>
                </a:solidFill>
                <a:effectLst/>
                <a:uLnTx/>
                <a:uFillTx/>
                <a:latin typeface="Carlito"/>
                <a:ea typeface="+mn-ea"/>
                <a:cs typeface="Carlito"/>
              </a:rPr>
              <a:t> </a:t>
            </a:r>
            <a:r>
              <a:rPr kumimoji="0" sz="3200" b="0" i="0" u="none" strike="noStrike" kern="1200" cap="none" spc="-20" normalizeH="0" baseline="0" noProof="0" dirty="0">
                <a:ln>
                  <a:noFill/>
                </a:ln>
                <a:solidFill>
                  <a:srgbClr val="001F5F"/>
                </a:solidFill>
                <a:effectLst/>
                <a:uLnTx/>
                <a:uFillTx/>
                <a:latin typeface="Carlito"/>
                <a:ea typeface="+mn-ea"/>
                <a:cs typeface="Carlito"/>
              </a:rPr>
              <a:t>operación.</a:t>
            </a:r>
            <a:endParaRPr kumimoji="0" sz="3200" b="0" i="0" u="none" strike="noStrike" kern="1200" cap="none" spc="0" normalizeH="0" baseline="0" noProof="0">
              <a:ln>
                <a:noFill/>
              </a:ln>
              <a:solidFill>
                <a:prstClr val="black"/>
              </a:solidFill>
              <a:effectLst/>
              <a:uLnTx/>
              <a:uFillTx/>
              <a:latin typeface="Carlito"/>
              <a:ea typeface="+mn-ea"/>
              <a:cs typeface="Carlito"/>
            </a:endParaRPr>
          </a:p>
        </p:txBody>
      </p:sp>
      <p:sp>
        <p:nvSpPr>
          <p:cNvPr id="6" name="object 6"/>
          <p:cNvSpPr/>
          <p:nvPr/>
        </p:nvSpPr>
        <p:spPr>
          <a:xfrm>
            <a:off x="109728" y="5515354"/>
            <a:ext cx="3610355" cy="1266442"/>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6992" y="199644"/>
            <a:ext cx="8907781" cy="678180"/>
          </a:xfrm>
        </p:spPr>
        <p:txBody>
          <a:bodyPr>
            <a:normAutofit fontScale="90000"/>
          </a:bodyPr>
          <a:lstStyle/>
          <a:p>
            <a:r>
              <a:rPr lang="es-MX" dirty="0"/>
              <a:t>	</a:t>
            </a:r>
          </a:p>
        </p:txBody>
      </p:sp>
      <p:sp>
        <p:nvSpPr>
          <p:cNvPr id="3" name="CuadroTexto 2">
            <a:extLst>
              <a:ext uri="{FF2B5EF4-FFF2-40B4-BE49-F238E27FC236}">
                <a16:creationId xmlns:a16="http://schemas.microsoft.com/office/drawing/2014/main" id="{5489B6A0-0DA9-954D-11CB-856446184E44}"/>
              </a:ext>
            </a:extLst>
          </p:cNvPr>
          <p:cNvSpPr txBox="1"/>
          <p:nvPr/>
        </p:nvSpPr>
        <p:spPr>
          <a:xfrm>
            <a:off x="484094" y="215152"/>
            <a:ext cx="7194177"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500" b="0" i="0" u="none" strike="noStrike" kern="1200" cap="none" spc="0" normalizeH="0" baseline="0" noProof="0" dirty="0">
                <a:ln>
                  <a:noFill/>
                </a:ln>
                <a:solidFill>
                  <a:prstClr val="white"/>
                </a:solidFill>
                <a:effectLst/>
                <a:uLnTx/>
                <a:uFillTx/>
                <a:latin typeface="Aptos" panose="02110004020202020204"/>
                <a:ea typeface="+mn-ea"/>
                <a:cs typeface="+mn-cs"/>
              </a:rPr>
              <a:t>Carta invitación por IVA Causado</a:t>
            </a:r>
          </a:p>
        </p:txBody>
      </p:sp>
      <p:pic>
        <p:nvPicPr>
          <p:cNvPr id="5" name="Imagen 4">
            <a:extLst>
              <a:ext uri="{FF2B5EF4-FFF2-40B4-BE49-F238E27FC236}">
                <a16:creationId xmlns:a16="http://schemas.microsoft.com/office/drawing/2014/main" id="{17967B74-CB75-B499-5103-D6E0C8FDCE8E}"/>
              </a:ext>
            </a:extLst>
          </p:cNvPr>
          <p:cNvPicPr>
            <a:picLocks noChangeAspect="1"/>
          </p:cNvPicPr>
          <p:nvPr/>
        </p:nvPicPr>
        <p:blipFill>
          <a:blip r:embed="rId2"/>
          <a:stretch>
            <a:fillRect/>
          </a:stretch>
        </p:blipFill>
        <p:spPr>
          <a:xfrm>
            <a:off x="1050185" y="1157070"/>
            <a:ext cx="8858250" cy="4905375"/>
          </a:xfrm>
          <a:prstGeom prst="rect">
            <a:avLst/>
          </a:prstGeom>
        </p:spPr>
      </p:pic>
      <p:sp>
        <p:nvSpPr>
          <p:cNvPr id="6" name="Elipse 5">
            <a:extLst>
              <a:ext uri="{FF2B5EF4-FFF2-40B4-BE49-F238E27FC236}">
                <a16:creationId xmlns:a16="http://schemas.microsoft.com/office/drawing/2014/main" id="{44564947-EF56-81F4-C0DF-9E4BF3B66637}"/>
              </a:ext>
            </a:extLst>
          </p:cNvPr>
          <p:cNvSpPr/>
          <p:nvPr/>
        </p:nvSpPr>
        <p:spPr>
          <a:xfrm>
            <a:off x="5390707" y="1157070"/>
            <a:ext cx="2445488" cy="84185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2882618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6992" y="199644"/>
            <a:ext cx="8907781" cy="678180"/>
          </a:xfrm>
        </p:spPr>
        <p:txBody>
          <a:bodyPr>
            <a:normAutofit fontScale="90000"/>
          </a:bodyPr>
          <a:lstStyle/>
          <a:p>
            <a:r>
              <a:rPr lang="es-MX" dirty="0"/>
              <a:t>	</a:t>
            </a:r>
          </a:p>
        </p:txBody>
      </p:sp>
      <p:sp>
        <p:nvSpPr>
          <p:cNvPr id="3" name="CuadroTexto 2">
            <a:extLst>
              <a:ext uri="{FF2B5EF4-FFF2-40B4-BE49-F238E27FC236}">
                <a16:creationId xmlns:a16="http://schemas.microsoft.com/office/drawing/2014/main" id="{5489B6A0-0DA9-954D-11CB-856446184E44}"/>
              </a:ext>
            </a:extLst>
          </p:cNvPr>
          <p:cNvSpPr txBox="1"/>
          <p:nvPr/>
        </p:nvSpPr>
        <p:spPr>
          <a:xfrm>
            <a:off x="484094" y="215152"/>
            <a:ext cx="7194177"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500" b="0" i="0" u="none" strike="noStrike" kern="1200" cap="none" spc="0" normalizeH="0" baseline="0" noProof="0" dirty="0">
                <a:ln>
                  <a:noFill/>
                </a:ln>
                <a:solidFill>
                  <a:prstClr val="white"/>
                </a:solidFill>
                <a:effectLst/>
                <a:uLnTx/>
                <a:uFillTx/>
                <a:latin typeface="Aptos" panose="02110004020202020204"/>
                <a:ea typeface="+mn-ea"/>
                <a:cs typeface="+mn-cs"/>
              </a:rPr>
              <a:t>Respuesta </a:t>
            </a:r>
          </a:p>
        </p:txBody>
      </p:sp>
      <p:pic>
        <p:nvPicPr>
          <p:cNvPr id="9" name="Imagen 8">
            <a:extLst>
              <a:ext uri="{FF2B5EF4-FFF2-40B4-BE49-F238E27FC236}">
                <a16:creationId xmlns:a16="http://schemas.microsoft.com/office/drawing/2014/main" id="{3CE80B8A-36B2-565B-3CDE-515DD6C70A17}"/>
              </a:ext>
            </a:extLst>
          </p:cNvPr>
          <p:cNvPicPr>
            <a:picLocks noChangeAspect="1"/>
          </p:cNvPicPr>
          <p:nvPr/>
        </p:nvPicPr>
        <p:blipFill>
          <a:blip r:embed="rId2"/>
          <a:stretch>
            <a:fillRect/>
          </a:stretch>
        </p:blipFill>
        <p:spPr>
          <a:xfrm>
            <a:off x="1158949" y="887599"/>
            <a:ext cx="7994576" cy="5848350"/>
          </a:xfrm>
          <a:prstGeom prst="rect">
            <a:avLst/>
          </a:prstGeom>
        </p:spPr>
      </p:pic>
    </p:spTree>
    <p:extLst>
      <p:ext uri="{BB962C8B-B14F-4D97-AF65-F5344CB8AC3E}">
        <p14:creationId xmlns:p14="http://schemas.microsoft.com/office/powerpoint/2010/main" val="352953327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6992" y="199644"/>
            <a:ext cx="8907781" cy="678180"/>
          </a:xfrm>
        </p:spPr>
        <p:txBody>
          <a:bodyPr>
            <a:normAutofit fontScale="90000"/>
          </a:bodyPr>
          <a:lstStyle/>
          <a:p>
            <a:r>
              <a:rPr lang="es-MX" dirty="0"/>
              <a:t>	</a:t>
            </a:r>
          </a:p>
        </p:txBody>
      </p:sp>
      <p:sp>
        <p:nvSpPr>
          <p:cNvPr id="3" name="CuadroTexto 2">
            <a:extLst>
              <a:ext uri="{FF2B5EF4-FFF2-40B4-BE49-F238E27FC236}">
                <a16:creationId xmlns:a16="http://schemas.microsoft.com/office/drawing/2014/main" id="{5489B6A0-0DA9-954D-11CB-856446184E44}"/>
              </a:ext>
            </a:extLst>
          </p:cNvPr>
          <p:cNvSpPr txBox="1"/>
          <p:nvPr/>
        </p:nvSpPr>
        <p:spPr>
          <a:xfrm>
            <a:off x="484094" y="215152"/>
            <a:ext cx="7194177"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500" b="0" i="0" u="none" strike="noStrike" kern="1200" cap="none" spc="0" normalizeH="0" baseline="0" noProof="0" dirty="0">
                <a:ln>
                  <a:noFill/>
                </a:ln>
                <a:solidFill>
                  <a:prstClr val="white"/>
                </a:solidFill>
                <a:effectLst/>
                <a:uLnTx/>
                <a:uFillTx/>
                <a:latin typeface="Aptos" panose="02110004020202020204"/>
                <a:ea typeface="+mn-ea"/>
                <a:cs typeface="+mn-cs"/>
              </a:rPr>
              <a:t>Respuesta </a:t>
            </a:r>
          </a:p>
        </p:txBody>
      </p:sp>
      <p:pic>
        <p:nvPicPr>
          <p:cNvPr id="5" name="Imagen 4">
            <a:extLst>
              <a:ext uri="{FF2B5EF4-FFF2-40B4-BE49-F238E27FC236}">
                <a16:creationId xmlns:a16="http://schemas.microsoft.com/office/drawing/2014/main" id="{8AC55B40-5F45-A88F-EDCC-F332571B64A3}"/>
              </a:ext>
            </a:extLst>
          </p:cNvPr>
          <p:cNvPicPr>
            <a:picLocks noChangeAspect="1"/>
          </p:cNvPicPr>
          <p:nvPr/>
        </p:nvPicPr>
        <p:blipFill>
          <a:blip r:embed="rId2"/>
          <a:stretch>
            <a:fillRect/>
          </a:stretch>
        </p:blipFill>
        <p:spPr>
          <a:xfrm>
            <a:off x="1222743" y="1063147"/>
            <a:ext cx="8250865" cy="5667375"/>
          </a:xfrm>
          <a:prstGeom prst="rect">
            <a:avLst/>
          </a:prstGeom>
        </p:spPr>
      </p:pic>
    </p:spTree>
    <p:extLst>
      <p:ext uri="{BB962C8B-B14F-4D97-AF65-F5344CB8AC3E}">
        <p14:creationId xmlns:p14="http://schemas.microsoft.com/office/powerpoint/2010/main" val="3540473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224528" y="5593079"/>
            <a:ext cx="7857490" cy="158750"/>
          </a:xfrm>
          <a:custGeom>
            <a:avLst/>
            <a:gdLst/>
            <a:ahLst/>
            <a:cxnLst/>
            <a:rect l="l" t="t" r="r" b="b"/>
            <a:pathLst>
              <a:path w="7857490" h="158750">
                <a:moveTo>
                  <a:pt x="7817739" y="0"/>
                </a:moveTo>
                <a:lnTo>
                  <a:pt x="0" y="0"/>
                </a:lnTo>
                <a:lnTo>
                  <a:pt x="39624" y="158242"/>
                </a:lnTo>
                <a:lnTo>
                  <a:pt x="7857363" y="158242"/>
                </a:lnTo>
                <a:lnTo>
                  <a:pt x="7817739"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a:spLocks noGrp="1"/>
          </p:cNvSpPr>
          <p:nvPr>
            <p:ph type="title"/>
          </p:nvPr>
        </p:nvSpPr>
        <p:spPr>
          <a:xfrm>
            <a:off x="1602739" y="159512"/>
            <a:ext cx="8935085" cy="513715"/>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00AEEE"/>
                </a:solidFill>
                <a:latin typeface="Carlito"/>
                <a:cs typeface="Carlito"/>
              </a:rPr>
              <a:t>La </a:t>
            </a:r>
            <a:r>
              <a:rPr sz="3200" b="1" spc="-15" dirty="0">
                <a:solidFill>
                  <a:srgbClr val="00AEEE"/>
                </a:solidFill>
                <a:latin typeface="Carlito"/>
                <a:cs typeface="Carlito"/>
              </a:rPr>
              <a:t>regla </a:t>
            </a:r>
            <a:r>
              <a:rPr sz="3200" b="1" spc="-20" dirty="0">
                <a:solidFill>
                  <a:srgbClr val="00AEEE"/>
                </a:solidFill>
                <a:latin typeface="Carlito"/>
                <a:cs typeface="Carlito"/>
              </a:rPr>
              <a:t>2.12.15 para </a:t>
            </a:r>
            <a:r>
              <a:rPr sz="3200" b="1" dirty="0">
                <a:solidFill>
                  <a:srgbClr val="00AEEE"/>
                </a:solidFill>
                <a:latin typeface="Carlito"/>
                <a:cs typeface="Carlito"/>
              </a:rPr>
              <a:t>dar </a:t>
            </a:r>
            <a:r>
              <a:rPr sz="3200" b="1" spc="-15" dirty="0">
                <a:solidFill>
                  <a:srgbClr val="00AEEE"/>
                </a:solidFill>
                <a:latin typeface="Carlito"/>
                <a:cs typeface="Carlito"/>
              </a:rPr>
              <a:t>respuesta </a:t>
            </a:r>
            <a:r>
              <a:rPr sz="3200" b="1" dirty="0">
                <a:solidFill>
                  <a:srgbClr val="00AEEE"/>
                </a:solidFill>
                <a:latin typeface="Carlito"/>
                <a:cs typeface="Carlito"/>
              </a:rPr>
              <a:t>a las</a:t>
            </a:r>
            <a:r>
              <a:rPr sz="3200" b="1" spc="-100" dirty="0">
                <a:solidFill>
                  <a:srgbClr val="00AEEE"/>
                </a:solidFill>
                <a:latin typeface="Carlito"/>
                <a:cs typeface="Carlito"/>
              </a:rPr>
              <a:t> </a:t>
            </a:r>
            <a:r>
              <a:rPr sz="3200" b="1" spc="-10" dirty="0">
                <a:solidFill>
                  <a:srgbClr val="00AEEE"/>
                </a:solidFill>
                <a:latin typeface="Carlito"/>
                <a:cs typeface="Carlito"/>
              </a:rPr>
              <a:t>invitaciones.</a:t>
            </a:r>
            <a:endParaRPr sz="3200">
              <a:latin typeface="Carlito"/>
              <a:cs typeface="Carlito"/>
            </a:endParaRPr>
          </a:p>
        </p:txBody>
      </p:sp>
      <p:sp>
        <p:nvSpPr>
          <p:cNvPr id="5" name="object 5"/>
          <p:cNvSpPr txBox="1"/>
          <p:nvPr/>
        </p:nvSpPr>
        <p:spPr>
          <a:xfrm>
            <a:off x="421335" y="774318"/>
            <a:ext cx="11343640" cy="4692650"/>
          </a:xfrm>
          <a:prstGeom prst="rect">
            <a:avLst/>
          </a:prstGeom>
        </p:spPr>
        <p:txBody>
          <a:bodyPr vert="horz" wrap="square" lIns="0" tIns="12065" rIns="0" bIns="0" rtlCol="0">
            <a:spAutoFit/>
          </a:bodyPr>
          <a:lstStyle/>
          <a:p>
            <a:pPr marL="12700" marR="12700" lvl="0" indent="0" algn="just" defTabSz="914400" rtl="0" eaLnBrk="1" fontAlgn="auto" latinLnBrk="0" hangingPunct="1">
              <a:lnSpc>
                <a:spcPct val="100000"/>
              </a:lnSpc>
              <a:spcBef>
                <a:spcPts val="95"/>
              </a:spcBef>
              <a:spcAft>
                <a:spcPts val="0"/>
              </a:spcAft>
              <a:buClrTx/>
              <a:buSzTx/>
              <a:buFontTx/>
              <a:buNone/>
              <a:tabLst/>
              <a:defRPr/>
            </a:pPr>
            <a:r>
              <a:rPr kumimoji="0" sz="2800" b="0" i="0" u="none" strike="noStrike" kern="1200" cap="none" spc="-45" normalizeH="0" baseline="0" noProof="0" dirty="0">
                <a:ln>
                  <a:noFill/>
                </a:ln>
                <a:solidFill>
                  <a:srgbClr val="001F5F"/>
                </a:solidFill>
                <a:effectLst/>
                <a:uLnTx/>
                <a:uFillTx/>
                <a:latin typeface="Carlito"/>
                <a:ea typeface="+mn-ea"/>
                <a:cs typeface="Carlito"/>
              </a:rPr>
              <a:t>Esta </a:t>
            </a:r>
            <a:r>
              <a:rPr kumimoji="0" sz="2800" b="0" i="0" u="none" strike="noStrike" kern="1200" cap="none" spc="-25" normalizeH="0" baseline="0" noProof="0" dirty="0">
                <a:ln>
                  <a:noFill/>
                </a:ln>
                <a:solidFill>
                  <a:srgbClr val="001F5F"/>
                </a:solidFill>
                <a:effectLst/>
                <a:uLnTx/>
                <a:uFillTx/>
                <a:latin typeface="Carlito"/>
                <a:ea typeface="+mn-ea"/>
                <a:cs typeface="Carlito"/>
              </a:rPr>
              <a:t>regla </a:t>
            </a:r>
            <a:r>
              <a:rPr kumimoji="0" sz="2800" b="0" i="0" u="none" strike="noStrike" kern="1200" cap="none" spc="-10" normalizeH="0" baseline="0" noProof="0" dirty="0">
                <a:ln>
                  <a:noFill/>
                </a:ln>
                <a:solidFill>
                  <a:srgbClr val="001F5F"/>
                </a:solidFill>
                <a:effectLst/>
                <a:uLnTx/>
                <a:uFillTx/>
                <a:latin typeface="Carlito"/>
                <a:ea typeface="+mn-ea"/>
                <a:cs typeface="Carlito"/>
              </a:rPr>
              <a:t>que </a:t>
            </a:r>
            <a:r>
              <a:rPr kumimoji="0" sz="2800" b="0" i="0" u="none" strike="noStrike" kern="1200" cap="none" spc="-5" normalizeH="0" baseline="0" noProof="0" dirty="0">
                <a:ln>
                  <a:noFill/>
                </a:ln>
                <a:solidFill>
                  <a:srgbClr val="001F5F"/>
                </a:solidFill>
                <a:effectLst/>
                <a:uLnTx/>
                <a:uFillTx/>
                <a:latin typeface="Carlito"/>
                <a:ea typeface="+mn-ea"/>
                <a:cs typeface="Carlito"/>
              </a:rPr>
              <a:t>al </a:t>
            </a:r>
            <a:r>
              <a:rPr kumimoji="0" sz="2800" b="0" i="0" u="none" strike="noStrike" kern="1200" cap="none" spc="-25" normalizeH="0" baseline="0" noProof="0" dirty="0">
                <a:ln>
                  <a:noFill/>
                </a:ln>
                <a:solidFill>
                  <a:srgbClr val="001F5F"/>
                </a:solidFill>
                <a:effectLst/>
                <a:uLnTx/>
                <a:uFillTx/>
                <a:latin typeface="Carlito"/>
                <a:ea typeface="+mn-ea"/>
                <a:cs typeface="Carlito"/>
              </a:rPr>
              <a:t>rubro </a:t>
            </a:r>
            <a:r>
              <a:rPr kumimoji="0" sz="2800" b="0" i="0" u="none" strike="noStrike" kern="1200" cap="none" spc="-20" normalizeH="0" baseline="0" noProof="0" dirty="0">
                <a:ln>
                  <a:noFill/>
                </a:ln>
                <a:solidFill>
                  <a:srgbClr val="001F5F"/>
                </a:solidFill>
                <a:effectLst/>
                <a:uLnTx/>
                <a:uFillTx/>
                <a:latin typeface="Carlito"/>
                <a:ea typeface="+mn-ea"/>
                <a:cs typeface="Carlito"/>
              </a:rPr>
              <a:t>establece: </a:t>
            </a:r>
            <a:r>
              <a:rPr kumimoji="0" sz="2800" b="0" i="0" u="none" strike="noStrike" kern="1200" cap="none" spc="-20" normalizeH="0" baseline="0" noProof="0" dirty="0">
                <a:ln>
                  <a:noFill/>
                </a:ln>
                <a:solidFill>
                  <a:srgbClr val="00AEEE"/>
                </a:solidFill>
                <a:effectLst/>
                <a:uLnTx/>
                <a:uFillTx/>
                <a:latin typeface="Carlito"/>
                <a:ea typeface="+mn-ea"/>
                <a:cs typeface="Carlito"/>
              </a:rPr>
              <a:t>Aclaración </a:t>
            </a:r>
            <a:r>
              <a:rPr kumimoji="0" sz="2800" b="0" i="0" u="none" strike="noStrike" kern="1200" cap="none" spc="-15" normalizeH="0" baseline="0" noProof="0" dirty="0">
                <a:ln>
                  <a:noFill/>
                </a:ln>
                <a:solidFill>
                  <a:srgbClr val="00AEEE"/>
                </a:solidFill>
                <a:effectLst/>
                <a:uLnTx/>
                <a:uFillTx/>
                <a:latin typeface="Carlito"/>
                <a:ea typeface="+mn-ea"/>
                <a:cs typeface="Carlito"/>
              </a:rPr>
              <a:t>de </a:t>
            </a:r>
            <a:r>
              <a:rPr kumimoji="0" sz="2800" b="0" i="0" u="none" strike="noStrike" kern="1200" cap="none" spc="-20" normalizeH="0" baseline="0" noProof="0" dirty="0">
                <a:ln>
                  <a:noFill/>
                </a:ln>
                <a:solidFill>
                  <a:srgbClr val="00AEEE"/>
                </a:solidFill>
                <a:effectLst/>
                <a:uLnTx/>
                <a:uFillTx/>
                <a:latin typeface="Carlito"/>
                <a:ea typeface="+mn-ea"/>
                <a:cs typeface="Carlito"/>
              </a:rPr>
              <a:t>cartas </a:t>
            </a:r>
            <a:r>
              <a:rPr kumimoji="0" sz="2800" b="0" i="0" u="none" strike="noStrike" kern="1200" cap="none" spc="-25" normalizeH="0" baseline="0" noProof="0" dirty="0">
                <a:ln>
                  <a:noFill/>
                </a:ln>
                <a:solidFill>
                  <a:srgbClr val="00AEEE"/>
                </a:solidFill>
                <a:effectLst/>
                <a:uLnTx/>
                <a:uFillTx/>
                <a:latin typeface="Carlito"/>
                <a:ea typeface="+mn-ea"/>
                <a:cs typeface="Carlito"/>
              </a:rPr>
              <a:t>invitación </a:t>
            </a:r>
            <a:r>
              <a:rPr kumimoji="0" sz="2800" b="0" i="0" u="none" strike="noStrike" kern="1200" cap="none" spc="-5" normalizeH="0" baseline="0" noProof="0" dirty="0">
                <a:ln>
                  <a:noFill/>
                </a:ln>
                <a:solidFill>
                  <a:srgbClr val="00AEEE"/>
                </a:solidFill>
                <a:effectLst/>
                <a:uLnTx/>
                <a:uFillTx/>
                <a:latin typeface="Carlito"/>
                <a:ea typeface="+mn-ea"/>
                <a:cs typeface="Carlito"/>
              </a:rPr>
              <a:t>o </a:t>
            </a:r>
            <a:r>
              <a:rPr kumimoji="0" sz="2800" b="0" i="0" u="none" strike="noStrike" kern="1200" cap="none" spc="-25" normalizeH="0" baseline="0" noProof="0" dirty="0">
                <a:ln>
                  <a:noFill/>
                </a:ln>
                <a:solidFill>
                  <a:srgbClr val="00AEEE"/>
                </a:solidFill>
                <a:effectLst/>
                <a:uLnTx/>
                <a:uFillTx/>
                <a:latin typeface="Carlito"/>
                <a:ea typeface="+mn-ea"/>
                <a:cs typeface="Carlito"/>
              </a:rPr>
              <a:t>exhortos </a:t>
            </a:r>
            <a:r>
              <a:rPr kumimoji="0" sz="2800" b="0" i="0" u="none" strike="noStrike" kern="1200" cap="none" spc="-10" normalizeH="0" baseline="0" noProof="0" dirty="0">
                <a:ln>
                  <a:noFill/>
                </a:ln>
                <a:solidFill>
                  <a:srgbClr val="00AEEE"/>
                </a:solidFill>
                <a:effectLst/>
                <a:uLnTx/>
                <a:uFillTx/>
                <a:latin typeface="Carlito"/>
                <a:ea typeface="+mn-ea"/>
                <a:cs typeface="Carlito"/>
              </a:rPr>
              <a:t>de  </a:t>
            </a:r>
            <a:r>
              <a:rPr kumimoji="0" sz="2800" b="0" i="0" u="none" strike="noStrike" kern="1200" cap="none" spc="-20" normalizeH="0" baseline="0" noProof="0" dirty="0">
                <a:ln>
                  <a:noFill/>
                </a:ln>
                <a:solidFill>
                  <a:srgbClr val="00AEEE"/>
                </a:solidFill>
                <a:effectLst/>
                <a:uLnTx/>
                <a:uFillTx/>
                <a:latin typeface="Carlito"/>
                <a:ea typeface="+mn-ea"/>
                <a:cs typeface="Carlito"/>
              </a:rPr>
              <a:t>obligaciones omitidas </a:t>
            </a:r>
            <a:r>
              <a:rPr kumimoji="0" sz="2800" b="0" i="0" u="none" strike="noStrike" kern="1200" cap="none" spc="-40" normalizeH="0" baseline="0" noProof="0" dirty="0">
                <a:ln>
                  <a:noFill/>
                </a:ln>
                <a:solidFill>
                  <a:srgbClr val="001F5F"/>
                </a:solidFill>
                <a:effectLst/>
                <a:uLnTx/>
                <a:uFillTx/>
                <a:latin typeface="Carlito"/>
                <a:ea typeface="+mn-ea"/>
                <a:cs typeface="Carlito"/>
              </a:rPr>
              <a:t>consiste </a:t>
            </a:r>
            <a:r>
              <a:rPr kumimoji="0" sz="2800" b="0" i="0" u="none" strike="noStrike" kern="1200" cap="none" spc="-5" normalizeH="0" baseline="0" noProof="0" dirty="0">
                <a:ln>
                  <a:noFill/>
                </a:ln>
                <a:solidFill>
                  <a:srgbClr val="001F5F"/>
                </a:solidFill>
                <a:effectLst/>
                <a:uLnTx/>
                <a:uFillTx/>
                <a:latin typeface="Carlito"/>
                <a:ea typeface="+mn-ea"/>
                <a:cs typeface="Carlito"/>
              </a:rPr>
              <a:t>en </a:t>
            </a:r>
            <a:r>
              <a:rPr kumimoji="0" sz="2800" b="0" i="0" u="none" strike="noStrike" kern="1200" cap="none" spc="-15" normalizeH="0" baseline="0" noProof="0" dirty="0">
                <a:ln>
                  <a:noFill/>
                </a:ln>
                <a:solidFill>
                  <a:srgbClr val="001F5F"/>
                </a:solidFill>
                <a:effectLst/>
                <a:uLnTx/>
                <a:uFillTx/>
                <a:latin typeface="Carlito"/>
                <a:ea typeface="+mn-ea"/>
                <a:cs typeface="Carlito"/>
              </a:rPr>
              <a:t>lo</a:t>
            </a:r>
            <a:r>
              <a:rPr kumimoji="0" sz="2800" b="0" i="0" u="none" strike="noStrike" kern="1200" cap="none" spc="250" normalizeH="0" baseline="0" noProof="0" dirty="0">
                <a:ln>
                  <a:noFill/>
                </a:ln>
                <a:solidFill>
                  <a:srgbClr val="001F5F"/>
                </a:solidFill>
                <a:effectLst/>
                <a:uLnTx/>
                <a:uFillTx/>
                <a:latin typeface="Carlito"/>
                <a:ea typeface="+mn-ea"/>
                <a:cs typeface="Carlito"/>
              </a:rPr>
              <a:t> </a:t>
            </a:r>
            <a:r>
              <a:rPr kumimoji="0" sz="2800" b="0" i="0" u="none" strike="noStrike" kern="1200" cap="none" spc="-25" normalizeH="0" baseline="0" noProof="0" dirty="0">
                <a:ln>
                  <a:noFill/>
                </a:ln>
                <a:solidFill>
                  <a:srgbClr val="001F5F"/>
                </a:solidFill>
                <a:effectLst/>
                <a:uLnTx/>
                <a:uFillTx/>
                <a:latin typeface="Carlito"/>
                <a:ea typeface="+mn-ea"/>
                <a:cs typeface="Carlito"/>
              </a:rPr>
              <a:t>siguiente:</a:t>
            </a:r>
            <a:endParaRPr kumimoji="0" sz="2800" b="0" i="0" u="none" strike="noStrike" kern="1200" cap="none" spc="0" normalizeH="0" baseline="0" noProof="0">
              <a:ln>
                <a:noFill/>
              </a:ln>
              <a:solidFill>
                <a:prstClr val="black"/>
              </a:solidFill>
              <a:effectLst/>
              <a:uLnTx/>
              <a:uFillTx/>
              <a:latin typeface="Carlito"/>
              <a:ea typeface="+mn-ea"/>
              <a:cs typeface="Carlito"/>
            </a:endParaRPr>
          </a:p>
          <a:p>
            <a:pPr marL="12700" marR="5080" lvl="0" indent="0" algn="just" defTabSz="914400" rtl="0" eaLnBrk="1" fontAlgn="auto" latinLnBrk="0" hangingPunct="1">
              <a:lnSpc>
                <a:spcPct val="100000"/>
              </a:lnSpc>
              <a:spcBef>
                <a:spcPts val="25"/>
              </a:spcBef>
              <a:spcAft>
                <a:spcPts val="0"/>
              </a:spcAft>
              <a:buClrTx/>
              <a:buSzTx/>
              <a:buFontTx/>
              <a:buNone/>
              <a:tabLst/>
              <a:defRPr/>
            </a:pPr>
            <a:r>
              <a:rPr kumimoji="0" sz="2500" b="0" i="0" u="none" strike="noStrike" kern="1200" cap="none" spc="-20" normalizeH="0" baseline="0" noProof="0" dirty="0">
                <a:ln>
                  <a:noFill/>
                </a:ln>
                <a:solidFill>
                  <a:srgbClr val="001F5F"/>
                </a:solidFill>
                <a:effectLst/>
                <a:uLnTx/>
                <a:uFillTx/>
                <a:latin typeface="Carlito"/>
                <a:ea typeface="+mn-ea"/>
                <a:cs typeface="Carlito"/>
              </a:rPr>
              <a:t>2.12.15. </a:t>
            </a:r>
            <a:r>
              <a:rPr kumimoji="0" sz="2500" b="0" i="0" u="none" strike="noStrike" kern="1200" cap="none" spc="-15" normalizeH="0" baseline="0" noProof="0" dirty="0">
                <a:ln>
                  <a:noFill/>
                </a:ln>
                <a:solidFill>
                  <a:srgbClr val="001F5F"/>
                </a:solidFill>
                <a:effectLst/>
                <a:uLnTx/>
                <a:uFillTx/>
                <a:latin typeface="Carlito"/>
                <a:ea typeface="+mn-ea"/>
                <a:cs typeface="Carlito"/>
              </a:rPr>
              <a:t>Cuando </a:t>
            </a:r>
            <a:r>
              <a:rPr kumimoji="0" sz="2500" b="0" i="0" u="none" strike="noStrike" kern="1200" cap="none" spc="-5" normalizeH="0" baseline="0" noProof="0" dirty="0">
                <a:ln>
                  <a:noFill/>
                </a:ln>
                <a:solidFill>
                  <a:srgbClr val="001F5F"/>
                </a:solidFill>
                <a:effectLst/>
                <a:uLnTx/>
                <a:uFillTx/>
                <a:latin typeface="Carlito"/>
                <a:ea typeface="+mn-ea"/>
                <a:cs typeface="Carlito"/>
              </a:rPr>
              <a:t>las </a:t>
            </a:r>
            <a:r>
              <a:rPr kumimoji="0" sz="2500" b="0" i="0" u="none" strike="noStrike" kern="1200" cap="none" spc="-20" normalizeH="0" baseline="0" noProof="0" dirty="0">
                <a:ln>
                  <a:noFill/>
                </a:ln>
                <a:solidFill>
                  <a:srgbClr val="001F5F"/>
                </a:solidFill>
                <a:effectLst/>
                <a:uLnTx/>
                <a:uFillTx/>
                <a:latin typeface="Carlito"/>
                <a:ea typeface="+mn-ea"/>
                <a:cs typeface="Carlito"/>
              </a:rPr>
              <a:t>personas </a:t>
            </a:r>
            <a:r>
              <a:rPr kumimoji="0" sz="2500" b="0" i="0" u="none" strike="noStrike" kern="1200" cap="none" spc="-15" normalizeH="0" baseline="0" noProof="0" dirty="0">
                <a:ln>
                  <a:noFill/>
                </a:ln>
                <a:solidFill>
                  <a:srgbClr val="001F5F"/>
                </a:solidFill>
                <a:effectLst/>
                <a:uLnTx/>
                <a:uFillTx/>
                <a:latin typeface="Carlito"/>
                <a:ea typeface="+mn-ea"/>
                <a:cs typeface="Carlito"/>
              </a:rPr>
              <a:t>físicas </a:t>
            </a:r>
            <a:r>
              <a:rPr kumimoji="0" sz="2500" b="0" i="0" u="none" strike="noStrike" kern="1200" cap="none" spc="-5" normalizeH="0" baseline="0" noProof="0" dirty="0">
                <a:ln>
                  <a:noFill/>
                </a:ln>
                <a:solidFill>
                  <a:srgbClr val="001F5F"/>
                </a:solidFill>
                <a:effectLst/>
                <a:uLnTx/>
                <a:uFillTx/>
                <a:latin typeface="Carlito"/>
                <a:ea typeface="+mn-ea"/>
                <a:cs typeface="Carlito"/>
              </a:rPr>
              <a:t>o </a:t>
            </a:r>
            <a:r>
              <a:rPr kumimoji="0" sz="2500" b="0" i="0" u="none" strike="noStrike" kern="1200" cap="none" spc="-20" normalizeH="0" baseline="0" noProof="0" dirty="0">
                <a:ln>
                  <a:noFill/>
                </a:ln>
                <a:solidFill>
                  <a:srgbClr val="001F5F"/>
                </a:solidFill>
                <a:effectLst/>
                <a:uLnTx/>
                <a:uFillTx/>
                <a:latin typeface="Carlito"/>
                <a:ea typeface="+mn-ea"/>
                <a:cs typeface="Carlito"/>
              </a:rPr>
              <a:t>morales </a:t>
            </a:r>
            <a:r>
              <a:rPr kumimoji="0" sz="2500" b="0" i="0" u="none" strike="noStrike" kern="1200" cap="none" spc="-15" normalizeH="0" baseline="0" noProof="0" dirty="0">
                <a:ln>
                  <a:noFill/>
                </a:ln>
                <a:solidFill>
                  <a:srgbClr val="00AEEE"/>
                </a:solidFill>
                <a:effectLst/>
                <a:uLnTx/>
                <a:uFillTx/>
                <a:latin typeface="Carlito"/>
                <a:ea typeface="+mn-ea"/>
                <a:cs typeface="Carlito"/>
              </a:rPr>
              <a:t>reciban </a:t>
            </a:r>
            <a:r>
              <a:rPr kumimoji="0" sz="2500" b="0" i="0" u="none" strike="noStrike" kern="1200" cap="none" spc="-5" normalizeH="0" baseline="0" noProof="0" dirty="0">
                <a:ln>
                  <a:noFill/>
                </a:ln>
                <a:solidFill>
                  <a:srgbClr val="00AEEE"/>
                </a:solidFill>
                <a:effectLst/>
                <a:uLnTx/>
                <a:uFillTx/>
                <a:latin typeface="Carlito"/>
                <a:ea typeface="+mn-ea"/>
                <a:cs typeface="Carlito"/>
              </a:rPr>
              <a:t>una </a:t>
            </a:r>
            <a:r>
              <a:rPr kumimoji="0" sz="2500" b="0" i="0" u="none" strike="noStrike" kern="1200" cap="none" spc="-25" normalizeH="0" baseline="0" noProof="0" dirty="0">
                <a:ln>
                  <a:noFill/>
                </a:ln>
                <a:solidFill>
                  <a:srgbClr val="00AEEE"/>
                </a:solidFill>
                <a:effectLst/>
                <a:uLnTx/>
                <a:uFillTx/>
                <a:latin typeface="Carlito"/>
                <a:ea typeface="+mn-ea"/>
                <a:cs typeface="Carlito"/>
              </a:rPr>
              <a:t>carta </a:t>
            </a:r>
            <a:r>
              <a:rPr kumimoji="0" sz="2500" b="0" i="0" u="none" strike="noStrike" kern="1200" cap="none" spc="-20" normalizeH="0" baseline="0" noProof="0" dirty="0">
                <a:ln>
                  <a:noFill/>
                </a:ln>
                <a:solidFill>
                  <a:srgbClr val="00AEEE"/>
                </a:solidFill>
                <a:effectLst/>
                <a:uLnTx/>
                <a:uFillTx/>
                <a:latin typeface="Carlito"/>
                <a:ea typeface="+mn-ea"/>
                <a:cs typeface="Carlito"/>
              </a:rPr>
              <a:t>invitación </a:t>
            </a:r>
            <a:r>
              <a:rPr kumimoji="0" sz="2500" b="0" i="0" u="none" strike="noStrike" kern="1200" cap="none" spc="-5" normalizeH="0" baseline="0" noProof="0" dirty="0">
                <a:ln>
                  <a:noFill/>
                </a:ln>
                <a:solidFill>
                  <a:srgbClr val="00AEEE"/>
                </a:solidFill>
                <a:effectLst/>
                <a:uLnTx/>
                <a:uFillTx/>
                <a:latin typeface="Carlito"/>
                <a:ea typeface="+mn-ea"/>
                <a:cs typeface="Carlito"/>
              </a:rPr>
              <a:t>o </a:t>
            </a:r>
            <a:r>
              <a:rPr kumimoji="0" sz="2500" b="0" i="0" u="none" strike="noStrike" kern="1200" cap="none" spc="-30" normalizeH="0" baseline="0" noProof="0" dirty="0">
                <a:ln>
                  <a:noFill/>
                </a:ln>
                <a:solidFill>
                  <a:srgbClr val="00AEEE"/>
                </a:solidFill>
                <a:effectLst/>
                <a:uLnTx/>
                <a:uFillTx/>
                <a:latin typeface="Carlito"/>
                <a:ea typeface="+mn-ea"/>
                <a:cs typeface="Carlito"/>
              </a:rPr>
              <a:t>exhorto,  </a:t>
            </a:r>
            <a:r>
              <a:rPr kumimoji="0" sz="2500" b="0" i="0" u="none" strike="noStrike" kern="1200" cap="none" spc="-20" normalizeH="0" baseline="0" noProof="0" dirty="0">
                <a:ln>
                  <a:noFill/>
                </a:ln>
                <a:solidFill>
                  <a:srgbClr val="00AEEE"/>
                </a:solidFill>
                <a:effectLst/>
                <a:uLnTx/>
                <a:uFillTx/>
                <a:latin typeface="Carlito"/>
                <a:ea typeface="+mn-ea"/>
                <a:cs typeface="Carlito"/>
              </a:rPr>
              <a:t>mediante </a:t>
            </a:r>
            <a:r>
              <a:rPr kumimoji="0" sz="2500" b="0" i="0" u="none" strike="noStrike" kern="1200" cap="none" spc="0" normalizeH="0" baseline="0" noProof="0" dirty="0">
                <a:ln>
                  <a:noFill/>
                </a:ln>
                <a:solidFill>
                  <a:srgbClr val="00AEEE"/>
                </a:solidFill>
                <a:effectLst/>
                <a:uLnTx/>
                <a:uFillTx/>
                <a:latin typeface="Carlito"/>
                <a:ea typeface="+mn-ea"/>
                <a:cs typeface="Carlito"/>
              </a:rPr>
              <a:t>el </a:t>
            </a:r>
            <a:r>
              <a:rPr kumimoji="0" sz="2500" b="0" i="0" u="none" strike="noStrike" kern="1200" cap="none" spc="-5" normalizeH="0" baseline="0" noProof="0" dirty="0">
                <a:ln>
                  <a:noFill/>
                </a:ln>
                <a:solidFill>
                  <a:srgbClr val="00AEEE"/>
                </a:solidFill>
                <a:effectLst/>
                <a:uLnTx/>
                <a:uFillTx/>
                <a:latin typeface="Carlito"/>
                <a:ea typeface="+mn-ea"/>
                <a:cs typeface="Carlito"/>
              </a:rPr>
              <a:t>cual </a:t>
            </a:r>
            <a:r>
              <a:rPr kumimoji="0" sz="2500" b="0" i="0" u="none" strike="noStrike" kern="1200" cap="none" spc="-10" normalizeH="0" baseline="0" noProof="0" dirty="0">
                <a:ln>
                  <a:noFill/>
                </a:ln>
                <a:solidFill>
                  <a:srgbClr val="00AEEE"/>
                </a:solidFill>
                <a:effectLst/>
                <a:uLnTx/>
                <a:uFillTx/>
                <a:latin typeface="Carlito"/>
                <a:ea typeface="+mn-ea"/>
                <a:cs typeface="Carlito"/>
              </a:rPr>
              <a:t>cualquier </a:t>
            </a:r>
            <a:r>
              <a:rPr kumimoji="0" sz="2500" b="0" i="0" u="none" strike="noStrike" kern="1200" cap="none" spc="-15" normalizeH="0" baseline="0" noProof="0" dirty="0">
                <a:ln>
                  <a:noFill/>
                </a:ln>
                <a:solidFill>
                  <a:srgbClr val="00AEEE"/>
                </a:solidFill>
                <a:effectLst/>
                <a:uLnTx/>
                <a:uFillTx/>
                <a:latin typeface="Carlito"/>
                <a:ea typeface="+mn-ea"/>
                <a:cs typeface="Carlito"/>
              </a:rPr>
              <a:t>autoridad </a:t>
            </a:r>
            <a:r>
              <a:rPr kumimoji="0" sz="2500" b="0" i="0" u="none" strike="noStrike" kern="1200" cap="none" spc="-10" normalizeH="0" baseline="0" noProof="0" dirty="0">
                <a:ln>
                  <a:noFill/>
                </a:ln>
                <a:solidFill>
                  <a:srgbClr val="00AEEE"/>
                </a:solidFill>
                <a:effectLst/>
                <a:uLnTx/>
                <a:uFillTx/>
                <a:latin typeface="Carlito"/>
                <a:ea typeface="+mn-ea"/>
                <a:cs typeface="Carlito"/>
              </a:rPr>
              <a:t>del </a:t>
            </a:r>
            <a:r>
              <a:rPr kumimoji="0" sz="2500" b="0" i="0" u="none" strike="noStrike" kern="1200" cap="none" spc="-125" normalizeH="0" baseline="0" noProof="0" dirty="0">
                <a:ln>
                  <a:noFill/>
                </a:ln>
                <a:solidFill>
                  <a:srgbClr val="00AEEE"/>
                </a:solidFill>
                <a:effectLst/>
                <a:uLnTx/>
                <a:uFillTx/>
                <a:latin typeface="Carlito"/>
                <a:ea typeface="+mn-ea"/>
                <a:cs typeface="Carlito"/>
              </a:rPr>
              <a:t>SAT </a:t>
            </a:r>
            <a:r>
              <a:rPr kumimoji="0" sz="2500" b="0" i="0" u="none" strike="noStrike" kern="1200" cap="none" spc="-20" normalizeH="0" baseline="0" noProof="0" dirty="0">
                <a:ln>
                  <a:noFill/>
                </a:ln>
                <a:solidFill>
                  <a:srgbClr val="00AEEE"/>
                </a:solidFill>
                <a:effectLst/>
                <a:uLnTx/>
                <a:uFillTx/>
                <a:latin typeface="Carlito"/>
                <a:ea typeface="+mn-ea"/>
                <a:cs typeface="Carlito"/>
              </a:rPr>
              <a:t>solicite </a:t>
            </a:r>
            <a:r>
              <a:rPr kumimoji="0" sz="2500" b="0" i="0" u="none" strike="noStrike" kern="1200" cap="none" spc="-5" normalizeH="0" baseline="0" noProof="0" dirty="0">
                <a:ln>
                  <a:noFill/>
                </a:ln>
                <a:solidFill>
                  <a:srgbClr val="00AEEE"/>
                </a:solidFill>
                <a:effectLst/>
                <a:uLnTx/>
                <a:uFillTx/>
                <a:latin typeface="Carlito"/>
                <a:ea typeface="+mn-ea"/>
                <a:cs typeface="Carlito"/>
              </a:rPr>
              <a:t>se </a:t>
            </a:r>
            <a:r>
              <a:rPr kumimoji="0" sz="2500" b="0" i="0" u="none" strike="noStrike" kern="1200" cap="none" spc="-20" normalizeH="0" baseline="0" noProof="0" dirty="0">
                <a:ln>
                  <a:noFill/>
                </a:ln>
                <a:solidFill>
                  <a:srgbClr val="00AEEE"/>
                </a:solidFill>
                <a:effectLst/>
                <a:uLnTx/>
                <a:uFillTx/>
                <a:latin typeface="Carlito"/>
                <a:ea typeface="+mn-ea"/>
                <a:cs typeface="Carlito"/>
              </a:rPr>
              <a:t>acredite </a:t>
            </a:r>
            <a:r>
              <a:rPr kumimoji="0" sz="2500" b="0" i="0" u="none" strike="noStrike" kern="1200" cap="none" spc="0" normalizeH="0" baseline="0" noProof="0" dirty="0">
                <a:ln>
                  <a:noFill/>
                </a:ln>
                <a:solidFill>
                  <a:srgbClr val="00AEEE"/>
                </a:solidFill>
                <a:effectLst/>
                <a:uLnTx/>
                <a:uFillTx/>
                <a:latin typeface="Carlito"/>
                <a:ea typeface="+mn-ea"/>
                <a:cs typeface="Carlito"/>
              </a:rPr>
              <a:t>el </a:t>
            </a:r>
            <a:r>
              <a:rPr kumimoji="0" sz="2500" b="0" i="0" u="none" strike="noStrike" kern="1200" cap="none" spc="-15" normalizeH="0" baseline="0" noProof="0" dirty="0">
                <a:ln>
                  <a:noFill/>
                </a:ln>
                <a:solidFill>
                  <a:srgbClr val="00AEEE"/>
                </a:solidFill>
                <a:effectLst/>
                <a:uLnTx/>
                <a:uFillTx/>
                <a:latin typeface="Carlito"/>
                <a:ea typeface="+mn-ea"/>
                <a:cs typeface="Carlito"/>
              </a:rPr>
              <a:t>cumplimiento </a:t>
            </a:r>
            <a:r>
              <a:rPr kumimoji="0" sz="2500" b="0" i="0" u="none" strike="noStrike" kern="1200" cap="none" spc="0" normalizeH="0" baseline="0" noProof="0" dirty="0">
                <a:ln>
                  <a:noFill/>
                </a:ln>
                <a:solidFill>
                  <a:srgbClr val="00AEEE"/>
                </a:solidFill>
                <a:effectLst/>
                <a:uLnTx/>
                <a:uFillTx/>
                <a:latin typeface="Carlito"/>
                <a:ea typeface="+mn-ea"/>
                <a:cs typeface="Carlito"/>
              </a:rPr>
              <a:t>en </a:t>
            </a:r>
            <a:r>
              <a:rPr kumimoji="0" sz="2500" b="0" i="0" u="none" strike="noStrike" kern="1200" cap="none" spc="-5" normalizeH="0" baseline="0" noProof="0" dirty="0">
                <a:ln>
                  <a:noFill/>
                </a:ln>
                <a:solidFill>
                  <a:srgbClr val="00AEEE"/>
                </a:solidFill>
                <a:effectLst/>
                <a:uLnTx/>
                <a:uFillTx/>
                <a:latin typeface="Carlito"/>
                <a:ea typeface="+mn-ea"/>
                <a:cs typeface="Carlito"/>
              </a:rPr>
              <a:t>la  </a:t>
            </a:r>
            <a:r>
              <a:rPr kumimoji="0" sz="2500" b="0" i="0" u="none" strike="noStrike" kern="1200" cap="none" spc="-20" normalizeH="0" baseline="0" noProof="0" dirty="0">
                <a:ln>
                  <a:noFill/>
                </a:ln>
                <a:solidFill>
                  <a:srgbClr val="00AEEE"/>
                </a:solidFill>
                <a:effectLst/>
                <a:uLnTx/>
                <a:uFillTx/>
                <a:latin typeface="Carlito"/>
                <a:ea typeface="+mn-ea"/>
                <a:cs typeface="Carlito"/>
              </a:rPr>
              <a:t>presentación </a:t>
            </a:r>
            <a:r>
              <a:rPr kumimoji="0" sz="2500" b="0" i="0" u="none" strike="noStrike" kern="1200" cap="none" spc="-5" normalizeH="0" baseline="0" noProof="0" dirty="0">
                <a:ln>
                  <a:noFill/>
                </a:ln>
                <a:solidFill>
                  <a:srgbClr val="00AEEE"/>
                </a:solidFill>
                <a:effectLst/>
                <a:uLnTx/>
                <a:uFillTx/>
                <a:latin typeface="Carlito"/>
                <a:ea typeface="+mn-ea"/>
                <a:cs typeface="Carlito"/>
              </a:rPr>
              <a:t>de </a:t>
            </a:r>
            <a:r>
              <a:rPr kumimoji="0" sz="2500" b="0" i="0" u="none" strike="noStrike" kern="1200" cap="none" spc="-10" normalizeH="0" baseline="0" noProof="0" dirty="0">
                <a:ln>
                  <a:noFill/>
                </a:ln>
                <a:solidFill>
                  <a:srgbClr val="00AEEE"/>
                </a:solidFill>
                <a:effectLst/>
                <a:uLnTx/>
                <a:uFillTx/>
                <a:latin typeface="Carlito"/>
                <a:ea typeface="+mn-ea"/>
                <a:cs typeface="Carlito"/>
              </a:rPr>
              <a:t>declaraciones </a:t>
            </a:r>
            <a:r>
              <a:rPr kumimoji="0" sz="2500" b="0" i="0" u="none" strike="noStrike" kern="1200" cap="none" spc="-5" normalizeH="0" baseline="0" noProof="0" dirty="0">
                <a:ln>
                  <a:noFill/>
                </a:ln>
                <a:solidFill>
                  <a:srgbClr val="001F5F"/>
                </a:solidFill>
                <a:effectLst/>
                <a:uLnTx/>
                <a:uFillTx/>
                <a:latin typeface="Carlito"/>
                <a:ea typeface="+mn-ea"/>
                <a:cs typeface="Carlito"/>
              </a:rPr>
              <a:t>a </a:t>
            </a:r>
            <a:r>
              <a:rPr kumimoji="0" sz="2500" b="0" i="0" u="none" strike="noStrike" kern="1200" cap="none" spc="-10" normalizeH="0" baseline="0" noProof="0" dirty="0">
                <a:ln>
                  <a:noFill/>
                </a:ln>
                <a:solidFill>
                  <a:srgbClr val="001F5F"/>
                </a:solidFill>
                <a:effectLst/>
                <a:uLnTx/>
                <a:uFillTx/>
                <a:latin typeface="Carlito"/>
                <a:ea typeface="+mn-ea"/>
                <a:cs typeface="Carlito"/>
              </a:rPr>
              <a:t>que </a:t>
            </a:r>
            <a:r>
              <a:rPr kumimoji="0" sz="2500" b="0" i="0" u="none" strike="noStrike" kern="1200" cap="none" spc="-35" normalizeH="0" baseline="0" noProof="0" dirty="0">
                <a:ln>
                  <a:noFill/>
                </a:ln>
                <a:solidFill>
                  <a:srgbClr val="001F5F"/>
                </a:solidFill>
                <a:effectLst/>
                <a:uLnTx/>
                <a:uFillTx/>
                <a:latin typeface="Carlito"/>
                <a:ea typeface="+mn-ea"/>
                <a:cs typeface="Carlito"/>
              </a:rPr>
              <a:t>está </a:t>
            </a:r>
            <a:r>
              <a:rPr kumimoji="0" sz="2500" b="0" i="0" u="none" strike="noStrike" kern="1200" cap="none" spc="-20" normalizeH="0" baseline="0" noProof="0" dirty="0">
                <a:ln>
                  <a:noFill/>
                </a:ln>
                <a:solidFill>
                  <a:srgbClr val="001F5F"/>
                </a:solidFill>
                <a:effectLst/>
                <a:uLnTx/>
                <a:uFillTx/>
                <a:latin typeface="Carlito"/>
                <a:ea typeface="+mn-ea"/>
                <a:cs typeface="Carlito"/>
              </a:rPr>
              <a:t>sujeto </a:t>
            </a:r>
            <a:r>
              <a:rPr kumimoji="0" sz="2500" b="0" i="0" u="none" strike="noStrike" kern="1200" cap="none" spc="-5" normalizeH="0" baseline="0" noProof="0" dirty="0">
                <a:ln>
                  <a:noFill/>
                </a:ln>
                <a:solidFill>
                  <a:srgbClr val="001F5F"/>
                </a:solidFill>
                <a:effectLst/>
                <a:uLnTx/>
                <a:uFillTx/>
                <a:latin typeface="Carlito"/>
                <a:ea typeface="+mn-ea"/>
                <a:cs typeface="Carlito"/>
              </a:rPr>
              <a:t>de </a:t>
            </a:r>
            <a:r>
              <a:rPr kumimoji="0" sz="2500" b="0" i="0" u="none" strike="noStrike" kern="1200" cap="none" spc="-25" normalizeH="0" baseline="0" noProof="0" dirty="0">
                <a:ln>
                  <a:noFill/>
                </a:ln>
                <a:solidFill>
                  <a:srgbClr val="001F5F"/>
                </a:solidFill>
                <a:effectLst/>
                <a:uLnTx/>
                <a:uFillTx/>
                <a:latin typeface="Carlito"/>
                <a:ea typeface="+mn-ea"/>
                <a:cs typeface="Carlito"/>
              </a:rPr>
              <a:t>conformidad con </a:t>
            </a:r>
            <a:r>
              <a:rPr kumimoji="0" sz="2500" b="0" i="0" u="none" strike="noStrike" kern="1200" cap="none" spc="-5" normalizeH="0" baseline="0" noProof="0" dirty="0">
                <a:ln>
                  <a:noFill/>
                </a:ln>
                <a:solidFill>
                  <a:srgbClr val="001F5F"/>
                </a:solidFill>
                <a:effectLst/>
                <a:uLnTx/>
                <a:uFillTx/>
                <a:latin typeface="Carlito"/>
                <a:ea typeface="+mn-ea"/>
                <a:cs typeface="Carlito"/>
              </a:rPr>
              <a:t>las </a:t>
            </a:r>
            <a:r>
              <a:rPr kumimoji="0" sz="2500" b="0" i="0" u="none" strike="noStrike" kern="1200" cap="none" spc="-15" normalizeH="0" baseline="0" noProof="0" dirty="0">
                <a:ln>
                  <a:noFill/>
                </a:ln>
                <a:solidFill>
                  <a:srgbClr val="001F5F"/>
                </a:solidFill>
                <a:effectLst/>
                <a:uLnTx/>
                <a:uFillTx/>
                <a:latin typeface="Carlito"/>
                <a:ea typeface="+mn-ea"/>
                <a:cs typeface="Carlito"/>
              </a:rPr>
              <a:t>disposiciones </a:t>
            </a:r>
            <a:r>
              <a:rPr kumimoji="0" sz="2500" b="0" i="0" u="none" strike="noStrike" kern="1200" cap="none" spc="535" normalizeH="0" baseline="0" noProof="0" dirty="0">
                <a:ln>
                  <a:noFill/>
                </a:ln>
                <a:solidFill>
                  <a:srgbClr val="001F5F"/>
                </a:solidFill>
                <a:effectLst/>
                <a:uLnTx/>
                <a:uFillTx/>
                <a:latin typeface="Carlito"/>
                <a:ea typeface="+mn-ea"/>
                <a:cs typeface="Carlito"/>
              </a:rPr>
              <a:t> </a:t>
            </a:r>
            <a:r>
              <a:rPr kumimoji="0" sz="2500" b="0" i="0" u="none" strike="noStrike" kern="1200" cap="none" spc="-15" normalizeH="0" baseline="0" noProof="0" dirty="0">
                <a:ln>
                  <a:noFill/>
                </a:ln>
                <a:solidFill>
                  <a:srgbClr val="001F5F"/>
                </a:solidFill>
                <a:effectLst/>
                <a:uLnTx/>
                <a:uFillTx/>
                <a:latin typeface="Carlito"/>
                <a:ea typeface="+mn-ea"/>
                <a:cs typeface="Carlito"/>
              </a:rPr>
              <a:t>fiscales </a:t>
            </a:r>
            <a:r>
              <a:rPr kumimoji="0" sz="2500" b="0" i="0" u="none" strike="noStrike" kern="1200" cap="none" spc="-5" normalizeH="0" baseline="0" noProof="0" dirty="0">
                <a:ln>
                  <a:noFill/>
                </a:ln>
                <a:solidFill>
                  <a:srgbClr val="001F5F"/>
                </a:solidFill>
                <a:effectLst/>
                <a:uLnTx/>
                <a:uFillTx/>
                <a:latin typeface="Carlito"/>
                <a:ea typeface="+mn-ea"/>
                <a:cs typeface="Carlito"/>
              </a:rPr>
              <a:t>aplicables, </a:t>
            </a:r>
            <a:r>
              <a:rPr kumimoji="0" sz="2500" b="0" i="0" u="none" strike="noStrike" kern="1200" cap="none" spc="-10" normalizeH="0" baseline="0" noProof="0" dirty="0">
                <a:ln>
                  <a:noFill/>
                </a:ln>
                <a:solidFill>
                  <a:srgbClr val="001F5F"/>
                </a:solidFill>
                <a:effectLst/>
                <a:uLnTx/>
                <a:uFillTx/>
                <a:latin typeface="Carlito"/>
                <a:ea typeface="+mn-ea"/>
                <a:cs typeface="Carlito"/>
              </a:rPr>
              <a:t>por </a:t>
            </a:r>
            <a:r>
              <a:rPr kumimoji="0" sz="2500" b="0" i="0" u="none" strike="noStrike" kern="1200" cap="none" spc="-5" normalizeH="0" baseline="0" noProof="0" dirty="0">
                <a:ln>
                  <a:noFill/>
                </a:ln>
                <a:solidFill>
                  <a:srgbClr val="001F5F"/>
                </a:solidFill>
                <a:effectLst/>
                <a:uLnTx/>
                <a:uFillTx/>
                <a:latin typeface="Carlito"/>
                <a:ea typeface="+mn-ea"/>
                <a:cs typeface="Carlito"/>
              </a:rPr>
              <a:t>algún </a:t>
            </a:r>
            <a:r>
              <a:rPr kumimoji="0" sz="2500" b="0" i="0" u="none" strike="noStrike" kern="1200" cap="none" spc="-30" normalizeH="0" baseline="0" noProof="0" dirty="0">
                <a:ln>
                  <a:noFill/>
                </a:ln>
                <a:solidFill>
                  <a:srgbClr val="001F5F"/>
                </a:solidFill>
                <a:effectLst/>
                <a:uLnTx/>
                <a:uFillTx/>
                <a:latin typeface="Carlito"/>
                <a:ea typeface="+mn-ea"/>
                <a:cs typeface="Carlito"/>
              </a:rPr>
              <a:t>impuesto, concepto, </a:t>
            </a:r>
            <a:r>
              <a:rPr kumimoji="0" sz="2500" b="0" i="0" u="none" strike="noStrike" kern="1200" cap="none" spc="-10" normalizeH="0" baseline="0" noProof="0" dirty="0">
                <a:ln>
                  <a:noFill/>
                </a:ln>
                <a:solidFill>
                  <a:srgbClr val="001F5F"/>
                </a:solidFill>
                <a:effectLst/>
                <a:uLnTx/>
                <a:uFillTx/>
                <a:latin typeface="Carlito"/>
                <a:ea typeface="+mn-ea"/>
                <a:cs typeface="Carlito"/>
              </a:rPr>
              <a:t>periodo </a:t>
            </a:r>
            <a:r>
              <a:rPr kumimoji="0" sz="2500" b="0" i="0" u="none" strike="noStrike" kern="1200" cap="none" spc="-5" normalizeH="0" baseline="0" noProof="0" dirty="0">
                <a:ln>
                  <a:noFill/>
                </a:ln>
                <a:solidFill>
                  <a:srgbClr val="001F5F"/>
                </a:solidFill>
                <a:effectLst/>
                <a:uLnTx/>
                <a:uFillTx/>
                <a:latin typeface="Carlito"/>
                <a:ea typeface="+mn-ea"/>
                <a:cs typeface="Carlito"/>
              </a:rPr>
              <a:t>y </a:t>
            </a:r>
            <a:r>
              <a:rPr kumimoji="0" sz="2500" b="0" i="0" u="none" strike="noStrike" kern="1200" cap="none" spc="-20" normalizeH="0" baseline="0" noProof="0" dirty="0">
                <a:ln>
                  <a:noFill/>
                </a:ln>
                <a:solidFill>
                  <a:srgbClr val="001F5F"/>
                </a:solidFill>
                <a:effectLst/>
                <a:uLnTx/>
                <a:uFillTx/>
                <a:latin typeface="Carlito"/>
                <a:ea typeface="+mn-ea"/>
                <a:cs typeface="Carlito"/>
              </a:rPr>
              <a:t>ejercicio, </a:t>
            </a:r>
            <a:r>
              <a:rPr kumimoji="0" sz="2500" b="0" i="0" u="none" strike="noStrike" kern="1200" cap="none" spc="-25" normalizeH="0" baseline="0" noProof="0" dirty="0">
                <a:ln>
                  <a:noFill/>
                </a:ln>
                <a:solidFill>
                  <a:srgbClr val="001F5F"/>
                </a:solidFill>
                <a:effectLst/>
                <a:uLnTx/>
                <a:uFillTx/>
                <a:latin typeface="Carlito"/>
                <a:ea typeface="+mn-ea"/>
                <a:cs typeface="Carlito"/>
              </a:rPr>
              <a:t>podrán realizar </a:t>
            </a:r>
            <a:r>
              <a:rPr kumimoji="0" sz="2500" b="0" i="0" u="none" strike="noStrike" kern="1200" cap="none" spc="-5" normalizeH="0" baseline="0" noProof="0" dirty="0">
                <a:ln>
                  <a:noFill/>
                </a:ln>
                <a:solidFill>
                  <a:srgbClr val="001F5F"/>
                </a:solidFill>
                <a:effectLst/>
                <a:uLnTx/>
                <a:uFillTx/>
                <a:latin typeface="Carlito"/>
                <a:ea typeface="+mn-ea"/>
                <a:cs typeface="Carlito"/>
              </a:rPr>
              <a:t>la  </a:t>
            </a:r>
            <a:r>
              <a:rPr kumimoji="0" sz="2500" b="0" i="0" u="none" strike="noStrike" kern="1200" cap="none" spc="-15" normalizeH="0" baseline="0" noProof="0" dirty="0">
                <a:ln>
                  <a:noFill/>
                </a:ln>
                <a:solidFill>
                  <a:srgbClr val="001F5F"/>
                </a:solidFill>
                <a:effectLst/>
                <a:uLnTx/>
                <a:uFillTx/>
                <a:latin typeface="Carlito"/>
                <a:ea typeface="+mn-ea"/>
                <a:cs typeface="Carlito"/>
              </a:rPr>
              <a:t>aclaración </a:t>
            </a:r>
            <a:r>
              <a:rPr kumimoji="0" sz="2500" b="0" i="0" u="none" strike="noStrike" kern="1200" cap="none" spc="-20" normalizeH="0" baseline="0" noProof="0" dirty="0">
                <a:ln>
                  <a:noFill/>
                </a:ln>
                <a:solidFill>
                  <a:srgbClr val="001F5F"/>
                </a:solidFill>
                <a:effectLst/>
                <a:uLnTx/>
                <a:uFillTx/>
                <a:latin typeface="Carlito"/>
                <a:ea typeface="+mn-ea"/>
                <a:cs typeface="Carlito"/>
              </a:rPr>
              <a:t>correspondiente </a:t>
            </a:r>
            <a:r>
              <a:rPr kumimoji="0" sz="2500" b="0" i="0" u="none" strike="noStrike" kern="1200" cap="none" spc="-25" normalizeH="0" baseline="0" noProof="0" dirty="0">
                <a:ln>
                  <a:noFill/>
                </a:ln>
                <a:solidFill>
                  <a:srgbClr val="001F5F"/>
                </a:solidFill>
                <a:effectLst/>
                <a:uLnTx/>
                <a:uFillTx/>
                <a:latin typeface="Carlito"/>
                <a:ea typeface="+mn-ea"/>
                <a:cs typeface="Carlito"/>
              </a:rPr>
              <a:t>ante </a:t>
            </a:r>
            <a:r>
              <a:rPr kumimoji="0" sz="2500" b="0" i="0" u="none" strike="noStrike" kern="1200" cap="none" spc="-10" normalizeH="0" baseline="0" noProof="0" dirty="0">
                <a:ln>
                  <a:noFill/>
                </a:ln>
                <a:solidFill>
                  <a:srgbClr val="001F5F"/>
                </a:solidFill>
                <a:effectLst/>
                <a:uLnTx/>
                <a:uFillTx/>
                <a:latin typeface="Carlito"/>
                <a:ea typeface="+mn-ea"/>
                <a:cs typeface="Carlito"/>
              </a:rPr>
              <a:t>la </a:t>
            </a:r>
            <a:r>
              <a:rPr kumimoji="0" sz="2500" b="0" i="0" u="none" strike="noStrike" kern="1200" cap="none" spc="-15" normalizeH="0" baseline="0" noProof="0" dirty="0">
                <a:ln>
                  <a:noFill/>
                </a:ln>
                <a:solidFill>
                  <a:srgbClr val="001F5F"/>
                </a:solidFill>
                <a:effectLst/>
                <a:uLnTx/>
                <a:uFillTx/>
                <a:latin typeface="Carlito"/>
                <a:ea typeface="+mn-ea"/>
                <a:cs typeface="Carlito"/>
              </a:rPr>
              <a:t>Administración </a:t>
            </a:r>
            <a:r>
              <a:rPr kumimoji="0" sz="2500" b="0" i="0" u="none" strike="noStrike" kern="1200" cap="none" spc="-25" normalizeH="0" baseline="0" noProof="0" dirty="0">
                <a:ln>
                  <a:noFill/>
                </a:ln>
                <a:solidFill>
                  <a:srgbClr val="001F5F"/>
                </a:solidFill>
                <a:effectLst/>
                <a:uLnTx/>
                <a:uFillTx/>
                <a:latin typeface="Carlito"/>
                <a:ea typeface="+mn-ea"/>
                <a:cs typeface="Carlito"/>
              </a:rPr>
              <a:t>Desconcentrada </a:t>
            </a:r>
            <a:r>
              <a:rPr kumimoji="0" sz="2500" b="0" i="0" u="none" strike="noStrike" kern="1200" cap="none" spc="-5" normalizeH="0" baseline="0" noProof="0" dirty="0">
                <a:ln>
                  <a:noFill/>
                </a:ln>
                <a:solidFill>
                  <a:srgbClr val="001F5F"/>
                </a:solidFill>
                <a:effectLst/>
                <a:uLnTx/>
                <a:uFillTx/>
                <a:latin typeface="Carlito"/>
                <a:ea typeface="+mn-ea"/>
                <a:cs typeface="Carlito"/>
              </a:rPr>
              <a:t>de </a:t>
            </a:r>
            <a:r>
              <a:rPr kumimoji="0" sz="2500" b="0" i="0" u="none" strike="noStrike" kern="1200" cap="none" spc="-15" normalizeH="0" baseline="0" noProof="0" dirty="0">
                <a:ln>
                  <a:noFill/>
                </a:ln>
                <a:solidFill>
                  <a:srgbClr val="001F5F"/>
                </a:solidFill>
                <a:effectLst/>
                <a:uLnTx/>
                <a:uFillTx/>
                <a:latin typeface="Carlito"/>
                <a:ea typeface="+mn-ea"/>
                <a:cs typeface="Carlito"/>
              </a:rPr>
              <a:t>Recaudación </a:t>
            </a:r>
            <a:r>
              <a:rPr kumimoji="0" sz="2500" b="0" i="0" u="none" strike="noStrike" kern="1200" cap="none" spc="-5" normalizeH="0" baseline="0" noProof="0" dirty="0">
                <a:ln>
                  <a:noFill/>
                </a:ln>
                <a:solidFill>
                  <a:srgbClr val="001F5F"/>
                </a:solidFill>
                <a:effectLst/>
                <a:uLnTx/>
                <a:uFillTx/>
                <a:latin typeface="Carlito"/>
                <a:ea typeface="+mn-ea"/>
                <a:cs typeface="Carlito"/>
              </a:rPr>
              <a:t>más  </a:t>
            </a:r>
            <a:r>
              <a:rPr kumimoji="0" sz="2500" b="0" i="0" u="none" strike="noStrike" kern="1200" cap="none" spc="-20" normalizeH="0" baseline="0" noProof="0" dirty="0">
                <a:ln>
                  <a:noFill/>
                </a:ln>
                <a:solidFill>
                  <a:srgbClr val="001F5F"/>
                </a:solidFill>
                <a:effectLst/>
                <a:uLnTx/>
                <a:uFillTx/>
                <a:latin typeface="Carlito"/>
                <a:ea typeface="+mn-ea"/>
                <a:cs typeface="Carlito"/>
              </a:rPr>
              <a:t>cercana </a:t>
            </a:r>
            <a:r>
              <a:rPr kumimoji="0" sz="2500" b="0" i="0" u="none" strike="noStrike" kern="1200" cap="none" spc="-5" normalizeH="0" baseline="0" noProof="0" dirty="0">
                <a:ln>
                  <a:noFill/>
                </a:ln>
                <a:solidFill>
                  <a:srgbClr val="001F5F"/>
                </a:solidFill>
                <a:effectLst/>
                <a:uLnTx/>
                <a:uFillTx/>
                <a:latin typeface="Carlito"/>
                <a:ea typeface="+mn-ea"/>
                <a:cs typeface="Carlito"/>
              </a:rPr>
              <a:t>a su </a:t>
            </a:r>
            <a:r>
              <a:rPr kumimoji="0" sz="2500" b="0" i="0" u="none" strike="noStrike" kern="1200" cap="none" spc="-10" normalizeH="0" baseline="0" noProof="0" dirty="0">
                <a:ln>
                  <a:noFill/>
                </a:ln>
                <a:solidFill>
                  <a:srgbClr val="001F5F"/>
                </a:solidFill>
                <a:effectLst/>
                <a:uLnTx/>
                <a:uFillTx/>
                <a:latin typeface="Carlito"/>
                <a:ea typeface="+mn-ea"/>
                <a:cs typeface="Carlito"/>
              </a:rPr>
              <a:t>domicilio </a:t>
            </a:r>
            <a:r>
              <a:rPr kumimoji="0" sz="2500" b="0" i="0" u="none" strike="noStrike" kern="1200" cap="none" spc="-15" normalizeH="0" baseline="0" noProof="0" dirty="0">
                <a:ln>
                  <a:noFill/>
                </a:ln>
                <a:solidFill>
                  <a:srgbClr val="001F5F"/>
                </a:solidFill>
                <a:effectLst/>
                <a:uLnTx/>
                <a:uFillTx/>
                <a:latin typeface="Carlito"/>
                <a:ea typeface="+mn-ea"/>
                <a:cs typeface="Carlito"/>
              </a:rPr>
              <a:t>fiscal, </a:t>
            </a:r>
            <a:r>
              <a:rPr kumimoji="0" sz="2500" b="0" i="0" u="none" strike="noStrike" kern="1200" cap="none" spc="-5" normalizeH="0" baseline="0" noProof="0" dirty="0">
                <a:ln>
                  <a:noFill/>
                </a:ln>
                <a:solidFill>
                  <a:srgbClr val="001F5F"/>
                </a:solidFill>
                <a:effectLst/>
                <a:uLnTx/>
                <a:uFillTx/>
                <a:latin typeface="Carlito"/>
                <a:ea typeface="+mn-ea"/>
                <a:cs typeface="Carlito"/>
              </a:rPr>
              <a:t>de </a:t>
            </a:r>
            <a:r>
              <a:rPr kumimoji="0" sz="2500" b="0" i="0" u="none" strike="noStrike" kern="1200" cap="none" spc="-25" normalizeH="0" baseline="0" noProof="0" dirty="0">
                <a:ln>
                  <a:noFill/>
                </a:ln>
                <a:solidFill>
                  <a:srgbClr val="001F5F"/>
                </a:solidFill>
                <a:effectLst/>
                <a:uLnTx/>
                <a:uFillTx/>
                <a:latin typeface="Carlito"/>
                <a:ea typeface="+mn-ea"/>
                <a:cs typeface="Carlito"/>
              </a:rPr>
              <a:t>conformidad </a:t>
            </a:r>
            <a:r>
              <a:rPr kumimoji="0" sz="2500" b="0" i="0" u="none" strike="noStrike" kern="1200" cap="none" spc="-20" normalizeH="0" baseline="0" noProof="0" dirty="0">
                <a:ln>
                  <a:noFill/>
                </a:ln>
                <a:solidFill>
                  <a:srgbClr val="001F5F"/>
                </a:solidFill>
                <a:effectLst/>
                <a:uLnTx/>
                <a:uFillTx/>
                <a:latin typeface="Carlito"/>
                <a:ea typeface="+mn-ea"/>
                <a:cs typeface="Carlito"/>
              </a:rPr>
              <a:t>con </a:t>
            </a:r>
            <a:r>
              <a:rPr kumimoji="0" sz="2500" b="0" i="0" u="none" strike="noStrike" kern="1200" cap="none" spc="-10" normalizeH="0" baseline="0" noProof="0" dirty="0">
                <a:ln>
                  <a:noFill/>
                </a:ln>
                <a:solidFill>
                  <a:srgbClr val="001F5F"/>
                </a:solidFill>
                <a:effectLst/>
                <a:uLnTx/>
                <a:uFillTx/>
                <a:latin typeface="Carlito"/>
                <a:ea typeface="+mn-ea"/>
                <a:cs typeface="Carlito"/>
              </a:rPr>
              <a:t>lo </a:t>
            </a:r>
            <a:r>
              <a:rPr kumimoji="0" sz="2500" b="0" i="0" u="none" strike="noStrike" kern="1200" cap="none" spc="-20" normalizeH="0" baseline="0" noProof="0" dirty="0">
                <a:ln>
                  <a:noFill/>
                </a:ln>
                <a:solidFill>
                  <a:srgbClr val="001F5F"/>
                </a:solidFill>
                <a:effectLst/>
                <a:uLnTx/>
                <a:uFillTx/>
                <a:latin typeface="Carlito"/>
                <a:ea typeface="+mn-ea"/>
                <a:cs typeface="Carlito"/>
              </a:rPr>
              <a:t>establecido </a:t>
            </a:r>
            <a:r>
              <a:rPr kumimoji="0" sz="2500" b="0" i="0" u="none" strike="noStrike" kern="1200" cap="none" spc="0" normalizeH="0" baseline="0" noProof="0" dirty="0">
                <a:ln>
                  <a:noFill/>
                </a:ln>
                <a:solidFill>
                  <a:srgbClr val="001F5F"/>
                </a:solidFill>
                <a:effectLst/>
                <a:uLnTx/>
                <a:uFillTx/>
                <a:latin typeface="Carlito"/>
                <a:ea typeface="+mn-ea"/>
                <a:cs typeface="Carlito"/>
              </a:rPr>
              <a:t>en </a:t>
            </a:r>
            <a:r>
              <a:rPr kumimoji="0" sz="2500" b="0" i="0" u="none" strike="noStrike" kern="1200" cap="none" spc="-5" normalizeH="0" baseline="0" noProof="0" dirty="0">
                <a:ln>
                  <a:noFill/>
                </a:ln>
                <a:solidFill>
                  <a:srgbClr val="001F5F"/>
                </a:solidFill>
                <a:effectLst/>
                <a:uLnTx/>
                <a:uFillTx/>
                <a:latin typeface="Carlito"/>
                <a:ea typeface="+mn-ea"/>
                <a:cs typeface="Carlito"/>
              </a:rPr>
              <a:t>la </a:t>
            </a:r>
            <a:r>
              <a:rPr kumimoji="0" sz="2500" b="0" i="0" u="none" strike="noStrike" kern="1200" cap="none" spc="-15" normalizeH="0" baseline="0" noProof="0" dirty="0">
                <a:ln>
                  <a:noFill/>
                </a:ln>
                <a:solidFill>
                  <a:srgbClr val="001F5F"/>
                </a:solidFill>
                <a:effectLst/>
                <a:uLnTx/>
                <a:uFillTx/>
                <a:latin typeface="Carlito"/>
                <a:ea typeface="+mn-ea"/>
                <a:cs typeface="Carlito"/>
              </a:rPr>
              <a:t>ficha </a:t>
            </a:r>
            <a:r>
              <a:rPr kumimoji="0" sz="2500" b="0" i="0" u="none" strike="noStrike" kern="1200" cap="none" spc="0" normalizeH="0" baseline="0" noProof="0" dirty="0">
                <a:ln>
                  <a:noFill/>
                </a:ln>
                <a:solidFill>
                  <a:srgbClr val="001F5F"/>
                </a:solidFill>
                <a:effectLst/>
                <a:uLnTx/>
                <a:uFillTx/>
                <a:latin typeface="Carlito"/>
                <a:ea typeface="+mn-ea"/>
                <a:cs typeface="Carlito"/>
              </a:rPr>
              <a:t>de </a:t>
            </a:r>
            <a:r>
              <a:rPr kumimoji="0" sz="2500" b="0" i="0" u="none" strike="noStrike" kern="1200" cap="none" spc="-25" normalizeH="0" baseline="0" noProof="0" dirty="0">
                <a:ln>
                  <a:noFill/>
                </a:ln>
                <a:solidFill>
                  <a:srgbClr val="001F5F"/>
                </a:solidFill>
                <a:effectLst/>
                <a:uLnTx/>
                <a:uFillTx/>
                <a:latin typeface="Carlito"/>
                <a:ea typeface="+mn-ea"/>
                <a:cs typeface="Carlito"/>
              </a:rPr>
              <a:t>trámite  </a:t>
            </a:r>
            <a:r>
              <a:rPr kumimoji="0" sz="2500" b="0" i="0" u="none" strike="noStrike" kern="1200" cap="none" spc="-15" normalizeH="0" baseline="0" noProof="0" dirty="0">
                <a:ln>
                  <a:noFill/>
                </a:ln>
                <a:solidFill>
                  <a:srgbClr val="001F5F"/>
                </a:solidFill>
                <a:effectLst/>
                <a:uLnTx/>
                <a:uFillTx/>
                <a:latin typeface="Carlito"/>
                <a:ea typeface="+mn-ea"/>
                <a:cs typeface="Carlito"/>
              </a:rPr>
              <a:t>128/CFF </a:t>
            </a:r>
            <a:r>
              <a:rPr kumimoji="0" sz="2500" b="0" i="0" u="none" strike="noStrike" kern="1200" cap="none" spc="-95" normalizeH="0" baseline="0" noProof="0" dirty="0">
                <a:ln>
                  <a:noFill/>
                </a:ln>
                <a:solidFill>
                  <a:srgbClr val="001F5F"/>
                </a:solidFill>
                <a:effectLst/>
                <a:uLnTx/>
                <a:uFillTx/>
                <a:latin typeface="Arial"/>
                <a:ea typeface="+mn-ea"/>
                <a:cs typeface="Arial"/>
              </a:rPr>
              <a:t>“Aclaración </a:t>
            </a:r>
            <a:r>
              <a:rPr kumimoji="0" sz="2500" b="0" i="0" u="none" strike="noStrike" kern="1200" cap="none" spc="-15" normalizeH="0" baseline="0" noProof="0" dirty="0">
                <a:ln>
                  <a:noFill/>
                </a:ln>
                <a:solidFill>
                  <a:srgbClr val="001F5F"/>
                </a:solidFill>
                <a:effectLst/>
                <a:uLnTx/>
                <a:uFillTx/>
                <a:latin typeface="Carlito"/>
                <a:ea typeface="+mn-ea"/>
                <a:cs typeface="Carlito"/>
              </a:rPr>
              <a:t>de </a:t>
            </a:r>
            <a:r>
              <a:rPr kumimoji="0" sz="2500" b="0" i="0" u="none" strike="noStrike" kern="1200" cap="none" spc="-20" normalizeH="0" baseline="0" noProof="0" dirty="0">
                <a:ln>
                  <a:noFill/>
                </a:ln>
                <a:solidFill>
                  <a:srgbClr val="001F5F"/>
                </a:solidFill>
                <a:effectLst/>
                <a:uLnTx/>
                <a:uFillTx/>
                <a:latin typeface="Carlito"/>
                <a:ea typeface="+mn-ea"/>
                <a:cs typeface="Carlito"/>
              </a:rPr>
              <a:t>requerimientos </a:t>
            </a:r>
            <a:r>
              <a:rPr kumimoji="0" sz="2500" b="0" i="0" u="none" strike="noStrike" kern="1200" cap="none" spc="-5" normalizeH="0" baseline="0" noProof="0" dirty="0">
                <a:ln>
                  <a:noFill/>
                </a:ln>
                <a:solidFill>
                  <a:srgbClr val="001F5F"/>
                </a:solidFill>
                <a:effectLst/>
                <a:uLnTx/>
                <a:uFillTx/>
                <a:latin typeface="Carlito"/>
                <a:ea typeface="+mn-ea"/>
                <a:cs typeface="Carlito"/>
              </a:rPr>
              <a:t>o </a:t>
            </a:r>
            <a:r>
              <a:rPr kumimoji="0" sz="2500" b="0" i="0" u="none" strike="noStrike" kern="1200" cap="none" spc="-25" normalizeH="0" baseline="0" noProof="0" dirty="0">
                <a:ln>
                  <a:noFill/>
                </a:ln>
                <a:solidFill>
                  <a:srgbClr val="001F5F"/>
                </a:solidFill>
                <a:effectLst/>
                <a:uLnTx/>
                <a:uFillTx/>
                <a:latin typeface="Carlito"/>
                <a:ea typeface="+mn-ea"/>
                <a:cs typeface="Carlito"/>
              </a:rPr>
              <a:t>carta </a:t>
            </a:r>
            <a:r>
              <a:rPr kumimoji="0" sz="2500" b="0" i="0" u="none" strike="noStrike" kern="1200" cap="none" spc="-20" normalizeH="0" baseline="0" noProof="0" dirty="0">
                <a:ln>
                  <a:noFill/>
                </a:ln>
                <a:solidFill>
                  <a:srgbClr val="001F5F"/>
                </a:solidFill>
                <a:effectLst/>
                <a:uLnTx/>
                <a:uFillTx/>
                <a:latin typeface="Carlito"/>
                <a:ea typeface="+mn-ea"/>
                <a:cs typeface="Carlito"/>
              </a:rPr>
              <a:t>invitación </a:t>
            </a:r>
            <a:r>
              <a:rPr kumimoji="0" sz="2500" b="0" i="0" u="none" strike="noStrike" kern="1200" cap="none" spc="-5" normalizeH="0" baseline="0" noProof="0" dirty="0">
                <a:ln>
                  <a:noFill/>
                </a:ln>
                <a:solidFill>
                  <a:srgbClr val="001F5F"/>
                </a:solidFill>
                <a:effectLst/>
                <a:uLnTx/>
                <a:uFillTx/>
                <a:latin typeface="Carlito"/>
                <a:ea typeface="+mn-ea"/>
                <a:cs typeface="Carlito"/>
              </a:rPr>
              <a:t>de </a:t>
            </a:r>
            <a:r>
              <a:rPr kumimoji="0" sz="2500" b="0" i="0" u="none" strike="noStrike" kern="1200" cap="none" spc="-20" normalizeH="0" baseline="0" noProof="0" dirty="0">
                <a:ln>
                  <a:noFill/>
                </a:ln>
                <a:solidFill>
                  <a:srgbClr val="001F5F"/>
                </a:solidFill>
                <a:effectLst/>
                <a:uLnTx/>
                <a:uFillTx/>
                <a:latin typeface="Carlito"/>
                <a:ea typeface="+mn-ea"/>
                <a:cs typeface="Carlito"/>
              </a:rPr>
              <a:t>obligaciones </a:t>
            </a:r>
            <a:r>
              <a:rPr kumimoji="0" sz="2500" b="0" i="0" u="none" strike="noStrike" kern="1200" cap="none" spc="-65" normalizeH="0" baseline="0" noProof="0" dirty="0">
                <a:ln>
                  <a:noFill/>
                </a:ln>
                <a:solidFill>
                  <a:srgbClr val="001F5F"/>
                </a:solidFill>
                <a:effectLst/>
                <a:uLnTx/>
                <a:uFillTx/>
                <a:latin typeface="Arial"/>
                <a:ea typeface="+mn-ea"/>
                <a:cs typeface="Arial"/>
              </a:rPr>
              <a:t>omitidas”,  </a:t>
            </a:r>
            <a:r>
              <a:rPr kumimoji="0" sz="2500" b="0" i="0" u="none" strike="noStrike" kern="1200" cap="none" spc="-25" normalizeH="0" baseline="0" noProof="0" dirty="0">
                <a:ln>
                  <a:noFill/>
                </a:ln>
                <a:solidFill>
                  <a:srgbClr val="001F5F"/>
                </a:solidFill>
                <a:effectLst/>
                <a:uLnTx/>
                <a:uFillTx/>
                <a:latin typeface="Carlito"/>
                <a:ea typeface="+mn-ea"/>
                <a:cs typeface="Carlito"/>
              </a:rPr>
              <a:t>contenida </a:t>
            </a:r>
            <a:r>
              <a:rPr kumimoji="0" sz="2500" b="0" i="0" u="none" strike="noStrike" kern="1200" cap="none" spc="0" normalizeH="0" baseline="0" noProof="0" dirty="0">
                <a:ln>
                  <a:noFill/>
                </a:ln>
                <a:solidFill>
                  <a:srgbClr val="001F5F"/>
                </a:solidFill>
                <a:effectLst/>
                <a:uLnTx/>
                <a:uFillTx/>
                <a:latin typeface="Carlito"/>
                <a:ea typeface="+mn-ea"/>
                <a:cs typeface="Carlito"/>
              </a:rPr>
              <a:t>en el </a:t>
            </a:r>
            <a:r>
              <a:rPr kumimoji="0" sz="2500" b="0" i="0" u="none" strike="noStrike" kern="1200" cap="none" spc="-45" normalizeH="0" baseline="0" noProof="0" dirty="0">
                <a:ln>
                  <a:noFill/>
                </a:ln>
                <a:solidFill>
                  <a:srgbClr val="001F5F"/>
                </a:solidFill>
                <a:effectLst/>
                <a:uLnTx/>
                <a:uFillTx/>
                <a:latin typeface="Carlito"/>
                <a:ea typeface="+mn-ea"/>
                <a:cs typeface="Carlito"/>
              </a:rPr>
              <a:t>Anexo</a:t>
            </a:r>
            <a:r>
              <a:rPr kumimoji="0" sz="2500" b="0" i="0" u="none" strike="noStrike" kern="1200" cap="none" spc="-70" normalizeH="0" baseline="0" noProof="0" dirty="0">
                <a:ln>
                  <a:noFill/>
                </a:ln>
                <a:solidFill>
                  <a:srgbClr val="001F5F"/>
                </a:solidFill>
                <a:effectLst/>
                <a:uLnTx/>
                <a:uFillTx/>
                <a:latin typeface="Carlito"/>
                <a:ea typeface="+mn-ea"/>
                <a:cs typeface="Carlito"/>
              </a:rPr>
              <a:t> </a:t>
            </a:r>
            <a:r>
              <a:rPr kumimoji="0" sz="2500" b="0" i="0" u="none" strike="noStrike" kern="1200" cap="none" spc="-5" normalizeH="0" baseline="0" noProof="0" dirty="0">
                <a:ln>
                  <a:noFill/>
                </a:ln>
                <a:solidFill>
                  <a:srgbClr val="001F5F"/>
                </a:solidFill>
                <a:effectLst/>
                <a:uLnTx/>
                <a:uFillTx/>
                <a:latin typeface="Carlito"/>
                <a:ea typeface="+mn-ea"/>
                <a:cs typeface="Carlito"/>
              </a:rPr>
              <a:t>1-A.</a:t>
            </a:r>
            <a:endParaRPr kumimoji="0" sz="2500" b="0" i="0" u="none" strike="noStrike" kern="1200" cap="none" spc="0" normalizeH="0" baseline="0" noProof="0">
              <a:ln>
                <a:noFill/>
              </a:ln>
              <a:solidFill>
                <a:prstClr val="black"/>
              </a:solidFill>
              <a:effectLst/>
              <a:uLnTx/>
              <a:uFillTx/>
              <a:latin typeface="Carlito"/>
              <a:ea typeface="+mn-ea"/>
              <a:cs typeface="Carlito"/>
            </a:endParaRPr>
          </a:p>
          <a:p>
            <a:pPr marL="12700" marR="14604" lvl="0" indent="0" algn="just" defTabSz="914400" rtl="0" eaLnBrk="1" fontAlgn="auto" latinLnBrk="0" hangingPunct="1">
              <a:lnSpc>
                <a:spcPct val="100000"/>
              </a:lnSpc>
              <a:spcBef>
                <a:spcPts val="0"/>
              </a:spcBef>
              <a:spcAft>
                <a:spcPts val="0"/>
              </a:spcAft>
              <a:buClrTx/>
              <a:buSzTx/>
              <a:buFontTx/>
              <a:buNone/>
              <a:tabLst/>
              <a:defRPr/>
            </a:pPr>
            <a:r>
              <a:rPr kumimoji="0" sz="2500" b="0" i="0" u="none" strike="noStrike" kern="1200" cap="none" spc="-15" normalizeH="0" baseline="0" noProof="0" dirty="0">
                <a:ln>
                  <a:noFill/>
                </a:ln>
                <a:solidFill>
                  <a:srgbClr val="001F5F"/>
                </a:solidFill>
                <a:effectLst/>
                <a:uLnTx/>
                <a:uFillTx/>
                <a:latin typeface="Carlito"/>
                <a:ea typeface="+mn-ea"/>
                <a:cs typeface="Carlito"/>
              </a:rPr>
              <a:t>Lo </a:t>
            </a:r>
            <a:r>
              <a:rPr kumimoji="0" sz="2500" b="0" i="0" u="none" strike="noStrike" kern="1200" cap="none" spc="-20" normalizeH="0" baseline="0" noProof="0" dirty="0">
                <a:ln>
                  <a:noFill/>
                </a:ln>
                <a:solidFill>
                  <a:srgbClr val="001F5F"/>
                </a:solidFill>
                <a:effectLst/>
                <a:uLnTx/>
                <a:uFillTx/>
                <a:latin typeface="Carlito"/>
                <a:ea typeface="+mn-ea"/>
                <a:cs typeface="Carlito"/>
              </a:rPr>
              <a:t>dispuesto </a:t>
            </a:r>
            <a:r>
              <a:rPr kumimoji="0" sz="2500" b="0" i="0" u="none" strike="noStrike" kern="1200" cap="none" spc="0" normalizeH="0" baseline="0" noProof="0" dirty="0">
                <a:ln>
                  <a:noFill/>
                </a:ln>
                <a:solidFill>
                  <a:srgbClr val="001F5F"/>
                </a:solidFill>
                <a:effectLst/>
                <a:uLnTx/>
                <a:uFillTx/>
                <a:latin typeface="Carlito"/>
                <a:ea typeface="+mn-ea"/>
                <a:cs typeface="Carlito"/>
              </a:rPr>
              <a:t>en </a:t>
            </a:r>
            <a:r>
              <a:rPr kumimoji="0" sz="2500" b="0" i="0" u="none" strike="noStrike" kern="1200" cap="none" spc="-5" normalizeH="0" baseline="0" noProof="0" dirty="0">
                <a:ln>
                  <a:noFill/>
                </a:ln>
                <a:solidFill>
                  <a:srgbClr val="001F5F"/>
                </a:solidFill>
                <a:effectLst/>
                <a:uLnTx/>
                <a:uFillTx/>
                <a:latin typeface="Carlito"/>
                <a:ea typeface="+mn-ea"/>
                <a:cs typeface="Carlito"/>
              </a:rPr>
              <a:t>la </a:t>
            </a:r>
            <a:r>
              <a:rPr kumimoji="0" sz="2500" b="0" i="0" u="none" strike="noStrike" kern="1200" cap="none" spc="-25" normalizeH="0" baseline="0" noProof="0" dirty="0">
                <a:ln>
                  <a:noFill/>
                </a:ln>
                <a:solidFill>
                  <a:srgbClr val="001F5F"/>
                </a:solidFill>
                <a:effectLst/>
                <a:uLnTx/>
                <a:uFillTx/>
                <a:latin typeface="Carlito"/>
                <a:ea typeface="+mn-ea"/>
                <a:cs typeface="Carlito"/>
              </a:rPr>
              <a:t>presente </a:t>
            </a:r>
            <a:r>
              <a:rPr kumimoji="0" sz="2500" b="0" i="0" u="none" strike="noStrike" kern="1200" cap="none" spc="-20" normalizeH="0" baseline="0" noProof="0" dirty="0">
                <a:ln>
                  <a:noFill/>
                </a:ln>
                <a:solidFill>
                  <a:srgbClr val="001F5F"/>
                </a:solidFill>
                <a:effectLst/>
                <a:uLnTx/>
                <a:uFillTx/>
                <a:latin typeface="Carlito"/>
                <a:ea typeface="+mn-ea"/>
                <a:cs typeface="Carlito"/>
              </a:rPr>
              <a:t>regla </a:t>
            </a:r>
            <a:r>
              <a:rPr kumimoji="0" sz="2500" b="0" i="0" u="none" strike="noStrike" kern="1200" cap="none" spc="-5" normalizeH="0" baseline="0" noProof="0" dirty="0">
                <a:ln>
                  <a:noFill/>
                </a:ln>
                <a:solidFill>
                  <a:srgbClr val="001F5F"/>
                </a:solidFill>
                <a:effectLst/>
                <a:uLnTx/>
                <a:uFillTx/>
                <a:latin typeface="Carlito"/>
                <a:ea typeface="+mn-ea"/>
                <a:cs typeface="Carlito"/>
              </a:rPr>
              <a:t>no </a:t>
            </a:r>
            <a:r>
              <a:rPr kumimoji="0" sz="2500" b="0" i="0" u="none" strike="noStrike" kern="1200" cap="none" spc="-35" normalizeH="0" baseline="0" noProof="0" dirty="0">
                <a:ln>
                  <a:noFill/>
                </a:ln>
                <a:solidFill>
                  <a:srgbClr val="001F5F"/>
                </a:solidFill>
                <a:effectLst/>
                <a:uLnTx/>
                <a:uFillTx/>
                <a:latin typeface="Carlito"/>
                <a:ea typeface="+mn-ea"/>
                <a:cs typeface="Carlito"/>
              </a:rPr>
              <a:t>será </a:t>
            </a:r>
            <a:r>
              <a:rPr kumimoji="0" sz="2500" b="0" i="0" u="none" strike="noStrike" kern="1200" cap="none" spc="-5" normalizeH="0" baseline="0" noProof="0" dirty="0">
                <a:ln>
                  <a:noFill/>
                </a:ln>
                <a:solidFill>
                  <a:srgbClr val="001F5F"/>
                </a:solidFill>
                <a:effectLst/>
                <a:uLnTx/>
                <a:uFillTx/>
                <a:latin typeface="Carlito"/>
                <a:ea typeface="+mn-ea"/>
                <a:cs typeface="Carlito"/>
              </a:rPr>
              <a:t>aplicable </a:t>
            </a:r>
            <a:r>
              <a:rPr kumimoji="0" sz="2500" b="0" i="0" u="none" strike="noStrike" kern="1200" cap="none" spc="-30" normalizeH="0" baseline="0" noProof="0" dirty="0">
                <a:ln>
                  <a:noFill/>
                </a:ln>
                <a:solidFill>
                  <a:srgbClr val="001F5F"/>
                </a:solidFill>
                <a:effectLst/>
                <a:uLnTx/>
                <a:uFillTx/>
                <a:latin typeface="Carlito"/>
                <a:ea typeface="+mn-ea"/>
                <a:cs typeface="Carlito"/>
              </a:rPr>
              <a:t>tratándose </a:t>
            </a:r>
            <a:r>
              <a:rPr kumimoji="0" sz="2500" b="0" i="0" u="none" strike="noStrike" kern="1200" cap="none" spc="-5" normalizeH="0" baseline="0" noProof="0" dirty="0">
                <a:ln>
                  <a:noFill/>
                </a:ln>
                <a:solidFill>
                  <a:srgbClr val="001F5F"/>
                </a:solidFill>
                <a:effectLst/>
                <a:uLnTx/>
                <a:uFillTx/>
                <a:latin typeface="Carlito"/>
                <a:ea typeface="+mn-ea"/>
                <a:cs typeface="Carlito"/>
              </a:rPr>
              <a:t>de las </a:t>
            </a:r>
            <a:r>
              <a:rPr kumimoji="0" sz="2500" b="0" i="0" u="none" strike="noStrike" kern="1200" cap="none" spc="-20" normalizeH="0" baseline="0" noProof="0" dirty="0">
                <a:ln>
                  <a:noFill/>
                </a:ln>
                <a:solidFill>
                  <a:srgbClr val="001F5F"/>
                </a:solidFill>
                <a:effectLst/>
                <a:uLnTx/>
                <a:uFillTx/>
                <a:latin typeface="Carlito"/>
                <a:ea typeface="+mn-ea"/>
                <a:cs typeface="Carlito"/>
              </a:rPr>
              <a:t>cartas invitación  </a:t>
            </a:r>
            <a:r>
              <a:rPr kumimoji="0" sz="2500" b="0" i="0" u="none" strike="noStrike" kern="1200" cap="none" spc="-5" normalizeH="0" baseline="0" noProof="0" dirty="0">
                <a:ln>
                  <a:noFill/>
                </a:ln>
                <a:solidFill>
                  <a:srgbClr val="001F5F"/>
                </a:solidFill>
                <a:effectLst/>
                <a:uLnTx/>
                <a:uFillTx/>
                <a:latin typeface="Carlito"/>
                <a:ea typeface="+mn-ea"/>
                <a:cs typeface="Carlito"/>
              </a:rPr>
              <a:t>emitidas </a:t>
            </a:r>
            <a:r>
              <a:rPr kumimoji="0" sz="2500" b="0" i="0" u="none" strike="noStrike" kern="1200" cap="none" spc="-15" normalizeH="0" baseline="0" noProof="0" dirty="0">
                <a:ln>
                  <a:noFill/>
                </a:ln>
                <a:solidFill>
                  <a:srgbClr val="001F5F"/>
                </a:solidFill>
                <a:effectLst/>
                <a:uLnTx/>
                <a:uFillTx/>
                <a:latin typeface="Carlito"/>
                <a:ea typeface="+mn-ea"/>
                <a:cs typeface="Carlito"/>
              </a:rPr>
              <a:t>por </a:t>
            </a:r>
            <a:r>
              <a:rPr kumimoji="0" sz="2500" b="0" i="0" u="none" strike="noStrike" kern="1200" cap="none" spc="-5" normalizeH="0" baseline="0" noProof="0" dirty="0">
                <a:ln>
                  <a:noFill/>
                </a:ln>
                <a:solidFill>
                  <a:srgbClr val="001F5F"/>
                </a:solidFill>
                <a:effectLst/>
                <a:uLnTx/>
                <a:uFillTx/>
                <a:latin typeface="Carlito"/>
                <a:ea typeface="+mn-ea"/>
                <a:cs typeface="Carlito"/>
              </a:rPr>
              <a:t>la </a:t>
            </a:r>
            <a:r>
              <a:rPr kumimoji="0" sz="2500" b="0" i="0" u="none" strike="noStrike" kern="1200" cap="none" spc="-20" normalizeH="0" baseline="0" noProof="0" dirty="0">
                <a:ln>
                  <a:noFill/>
                </a:ln>
                <a:solidFill>
                  <a:srgbClr val="001F5F"/>
                </a:solidFill>
                <a:effectLst/>
                <a:uLnTx/>
                <a:uFillTx/>
                <a:latin typeface="Carlito"/>
                <a:ea typeface="+mn-ea"/>
                <a:cs typeface="Carlito"/>
              </a:rPr>
              <a:t>Administración General </a:t>
            </a:r>
            <a:r>
              <a:rPr kumimoji="0" sz="2500" b="0" i="0" u="none" strike="noStrike" kern="1200" cap="none" spc="-5" normalizeH="0" baseline="0" noProof="0" dirty="0">
                <a:ln>
                  <a:noFill/>
                </a:ln>
                <a:solidFill>
                  <a:srgbClr val="001F5F"/>
                </a:solidFill>
                <a:effectLst/>
                <a:uLnTx/>
                <a:uFillTx/>
                <a:latin typeface="Carlito"/>
                <a:ea typeface="+mn-ea"/>
                <a:cs typeface="Carlito"/>
              </a:rPr>
              <a:t>de </a:t>
            </a:r>
            <a:r>
              <a:rPr kumimoji="0" sz="2500" b="0" i="0" u="none" strike="noStrike" kern="1200" cap="none" spc="-25" normalizeH="0" baseline="0" noProof="0" dirty="0">
                <a:ln>
                  <a:noFill/>
                </a:ln>
                <a:solidFill>
                  <a:srgbClr val="001F5F"/>
                </a:solidFill>
                <a:effectLst/>
                <a:uLnTx/>
                <a:uFillTx/>
                <a:latin typeface="Carlito"/>
                <a:ea typeface="+mn-ea"/>
                <a:cs typeface="Carlito"/>
              </a:rPr>
              <a:t>Grandes</a:t>
            </a:r>
            <a:r>
              <a:rPr kumimoji="0" sz="2500" b="0" i="0" u="none" strike="noStrike" kern="1200" cap="none" spc="105" normalizeH="0" baseline="0" noProof="0" dirty="0">
                <a:ln>
                  <a:noFill/>
                </a:ln>
                <a:solidFill>
                  <a:srgbClr val="001F5F"/>
                </a:solidFill>
                <a:effectLst/>
                <a:uLnTx/>
                <a:uFillTx/>
                <a:latin typeface="Carlito"/>
                <a:ea typeface="+mn-ea"/>
                <a:cs typeface="Carlito"/>
              </a:rPr>
              <a:t> </a:t>
            </a:r>
            <a:r>
              <a:rPr kumimoji="0" sz="2500" b="0" i="0" u="none" strike="noStrike" kern="1200" cap="none" spc="-25" normalizeH="0" baseline="0" noProof="0" dirty="0">
                <a:ln>
                  <a:noFill/>
                </a:ln>
                <a:solidFill>
                  <a:srgbClr val="001F5F"/>
                </a:solidFill>
                <a:effectLst/>
                <a:uLnTx/>
                <a:uFillTx/>
                <a:latin typeface="Carlito"/>
                <a:ea typeface="+mn-ea"/>
                <a:cs typeface="Carlito"/>
              </a:rPr>
              <a:t>Contribuyentes</a:t>
            </a:r>
            <a:endParaRPr kumimoji="0" sz="2500" b="0" i="0" u="none" strike="noStrike" kern="1200" cap="none" spc="0" normalizeH="0" baseline="0" noProof="0">
              <a:ln>
                <a:noFill/>
              </a:ln>
              <a:solidFill>
                <a:prstClr val="black"/>
              </a:solidFill>
              <a:effectLst/>
              <a:uLnTx/>
              <a:uFillTx/>
              <a:latin typeface="Carlito"/>
              <a:ea typeface="+mn-ea"/>
              <a:cs typeface="Carlito"/>
            </a:endParaRPr>
          </a:p>
        </p:txBody>
      </p:sp>
      <p:sp>
        <p:nvSpPr>
          <p:cNvPr id="6" name="object 6"/>
          <p:cNvSpPr/>
          <p:nvPr/>
        </p:nvSpPr>
        <p:spPr>
          <a:xfrm>
            <a:off x="109728" y="5847586"/>
            <a:ext cx="2662428" cy="934210"/>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224528" y="5660135"/>
            <a:ext cx="7857490" cy="158750"/>
          </a:xfrm>
          <a:custGeom>
            <a:avLst/>
            <a:gdLst/>
            <a:ahLst/>
            <a:cxnLst/>
            <a:rect l="l" t="t" r="r" b="b"/>
            <a:pathLst>
              <a:path w="7857490" h="158750">
                <a:moveTo>
                  <a:pt x="7817739" y="0"/>
                </a:moveTo>
                <a:lnTo>
                  <a:pt x="0" y="0"/>
                </a:lnTo>
                <a:lnTo>
                  <a:pt x="39624" y="158241"/>
                </a:lnTo>
                <a:lnTo>
                  <a:pt x="7857363" y="158241"/>
                </a:lnTo>
                <a:lnTo>
                  <a:pt x="7817739" y="0"/>
                </a:lnTo>
                <a:close/>
              </a:path>
            </a:pathLst>
          </a:custGeom>
          <a:solidFill>
            <a:srgbClr val="00AEE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a:spLocks noGrp="1"/>
          </p:cNvSpPr>
          <p:nvPr>
            <p:ph type="title"/>
          </p:nvPr>
        </p:nvSpPr>
        <p:spPr>
          <a:xfrm>
            <a:off x="3970146" y="159512"/>
            <a:ext cx="4217670" cy="513715"/>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00AEEE"/>
                </a:solidFill>
                <a:latin typeface="Carlito"/>
                <a:cs typeface="Carlito"/>
              </a:rPr>
              <a:t>Ficha de </a:t>
            </a:r>
            <a:r>
              <a:rPr sz="3200" b="1" spc="-10" dirty="0">
                <a:solidFill>
                  <a:srgbClr val="00AEEE"/>
                </a:solidFill>
                <a:latin typeface="Carlito"/>
                <a:cs typeface="Carlito"/>
              </a:rPr>
              <a:t>trámite</a:t>
            </a:r>
            <a:r>
              <a:rPr sz="3200" b="1" spc="-210" dirty="0">
                <a:solidFill>
                  <a:srgbClr val="00AEEE"/>
                </a:solidFill>
                <a:latin typeface="Carlito"/>
                <a:cs typeface="Carlito"/>
              </a:rPr>
              <a:t> </a:t>
            </a:r>
            <a:r>
              <a:rPr sz="3200" b="1" spc="-5" dirty="0">
                <a:solidFill>
                  <a:srgbClr val="00AEEE"/>
                </a:solidFill>
                <a:latin typeface="Carlito"/>
                <a:cs typeface="Carlito"/>
              </a:rPr>
              <a:t>128/CFF</a:t>
            </a:r>
            <a:endParaRPr sz="3200">
              <a:latin typeface="Carlito"/>
              <a:cs typeface="Carlito"/>
            </a:endParaRPr>
          </a:p>
        </p:txBody>
      </p:sp>
      <p:sp>
        <p:nvSpPr>
          <p:cNvPr id="5" name="object 5"/>
          <p:cNvSpPr txBox="1"/>
          <p:nvPr/>
        </p:nvSpPr>
        <p:spPr>
          <a:xfrm>
            <a:off x="421335" y="774318"/>
            <a:ext cx="11337925" cy="4364990"/>
          </a:xfrm>
          <a:prstGeom prst="rect">
            <a:avLst/>
          </a:prstGeom>
        </p:spPr>
        <p:txBody>
          <a:bodyPr vert="horz" wrap="square" lIns="0" tIns="12065" rIns="0" bIns="0" rtlCol="0">
            <a:spAutoFit/>
          </a:bodyPr>
          <a:lstStyle/>
          <a:p>
            <a:pPr marL="12700" marR="8255" lvl="0" indent="0" algn="just" defTabSz="914400" rtl="0" eaLnBrk="1" fontAlgn="auto" latinLnBrk="0" hangingPunct="1">
              <a:lnSpc>
                <a:spcPct val="100000"/>
              </a:lnSpc>
              <a:spcBef>
                <a:spcPts val="95"/>
              </a:spcBef>
              <a:spcAft>
                <a:spcPts val="0"/>
              </a:spcAft>
              <a:buClrTx/>
              <a:buSzTx/>
              <a:buFontTx/>
              <a:buNone/>
              <a:tabLst/>
              <a:defRPr/>
            </a:pPr>
            <a:r>
              <a:rPr kumimoji="0" sz="2800" b="0" i="0" u="none" strike="noStrike" kern="1200" cap="none" spc="-45" normalizeH="0" baseline="0" noProof="0" dirty="0">
                <a:ln>
                  <a:noFill/>
                </a:ln>
                <a:solidFill>
                  <a:srgbClr val="001F5F"/>
                </a:solidFill>
                <a:effectLst/>
                <a:uLnTx/>
                <a:uFillTx/>
                <a:latin typeface="Carlito"/>
                <a:ea typeface="+mn-ea"/>
                <a:cs typeface="Carlito"/>
              </a:rPr>
              <a:t>Esta </a:t>
            </a:r>
            <a:r>
              <a:rPr kumimoji="0" sz="2800" b="0" i="0" u="none" strike="noStrike" kern="1200" cap="none" spc="-25" normalizeH="0" baseline="0" noProof="0" dirty="0">
                <a:ln>
                  <a:noFill/>
                </a:ln>
                <a:solidFill>
                  <a:srgbClr val="001F5F"/>
                </a:solidFill>
                <a:effectLst/>
                <a:uLnTx/>
                <a:uFillTx/>
                <a:latin typeface="Carlito"/>
                <a:ea typeface="+mn-ea"/>
                <a:cs typeface="Carlito"/>
              </a:rPr>
              <a:t>regla establece </a:t>
            </a:r>
            <a:r>
              <a:rPr kumimoji="0" sz="2800" b="0" i="0" u="none" strike="noStrike" kern="1200" cap="none" spc="-20" normalizeH="0" baseline="0" noProof="0" dirty="0">
                <a:ln>
                  <a:noFill/>
                </a:ln>
                <a:solidFill>
                  <a:srgbClr val="001F5F"/>
                </a:solidFill>
                <a:effectLst/>
                <a:uLnTx/>
                <a:uFillTx/>
                <a:latin typeface="Carlito"/>
                <a:ea typeface="+mn-ea"/>
                <a:cs typeface="Carlito"/>
              </a:rPr>
              <a:t>la </a:t>
            </a:r>
            <a:r>
              <a:rPr kumimoji="0" sz="2800" b="0" i="0" u="none" strike="noStrike" kern="1200" cap="none" spc="-35" normalizeH="0" baseline="0" noProof="0" dirty="0">
                <a:ln>
                  <a:noFill/>
                </a:ln>
                <a:solidFill>
                  <a:srgbClr val="001F5F"/>
                </a:solidFill>
                <a:effectLst/>
                <a:uLnTx/>
                <a:uFillTx/>
                <a:latin typeface="Carlito"/>
                <a:ea typeface="+mn-ea"/>
                <a:cs typeface="Carlito"/>
              </a:rPr>
              <a:t>forma </a:t>
            </a:r>
            <a:r>
              <a:rPr kumimoji="0" sz="2800" b="0" i="0" u="none" strike="noStrike" kern="1200" cap="none" spc="-5" normalizeH="0" baseline="0" noProof="0" dirty="0">
                <a:ln>
                  <a:noFill/>
                </a:ln>
                <a:solidFill>
                  <a:srgbClr val="001F5F"/>
                </a:solidFill>
                <a:effectLst/>
                <a:uLnTx/>
                <a:uFillTx/>
                <a:latin typeface="Carlito"/>
                <a:ea typeface="+mn-ea"/>
                <a:cs typeface="Carlito"/>
              </a:rPr>
              <a:t>y </a:t>
            </a:r>
            <a:r>
              <a:rPr kumimoji="0" sz="2800" b="0" i="0" u="none" strike="noStrike" kern="1200" cap="none" spc="-10" normalizeH="0" baseline="0" noProof="0" dirty="0">
                <a:ln>
                  <a:noFill/>
                </a:ln>
                <a:solidFill>
                  <a:srgbClr val="001F5F"/>
                </a:solidFill>
                <a:effectLst/>
                <a:uLnTx/>
                <a:uFillTx/>
                <a:latin typeface="Carlito"/>
                <a:ea typeface="+mn-ea"/>
                <a:cs typeface="Carlito"/>
              </a:rPr>
              <a:t>medios </a:t>
            </a:r>
            <a:r>
              <a:rPr kumimoji="0" sz="2800" b="0" i="0" u="none" strike="noStrike" kern="1200" cap="none" spc="-40" normalizeH="0" baseline="0" noProof="0" dirty="0">
                <a:ln>
                  <a:noFill/>
                </a:ln>
                <a:solidFill>
                  <a:srgbClr val="001F5F"/>
                </a:solidFill>
                <a:effectLst/>
                <a:uLnTx/>
                <a:uFillTx/>
                <a:latin typeface="Carlito"/>
                <a:ea typeface="+mn-ea"/>
                <a:cs typeface="Carlito"/>
              </a:rPr>
              <a:t>para </a:t>
            </a:r>
            <a:r>
              <a:rPr kumimoji="0" sz="2800" b="0" i="0" u="none" strike="noStrike" kern="1200" cap="none" spc="-25" normalizeH="0" baseline="0" noProof="0" dirty="0">
                <a:ln>
                  <a:noFill/>
                </a:ln>
                <a:solidFill>
                  <a:srgbClr val="001F5F"/>
                </a:solidFill>
                <a:effectLst/>
                <a:uLnTx/>
                <a:uFillTx/>
                <a:latin typeface="Carlito"/>
                <a:ea typeface="+mn-ea"/>
                <a:cs typeface="Carlito"/>
              </a:rPr>
              <a:t>satisfacer </a:t>
            </a:r>
            <a:r>
              <a:rPr kumimoji="0" sz="2800" b="0" i="0" u="none" strike="noStrike" kern="1200" cap="none" spc="-5" normalizeH="0" baseline="0" noProof="0" dirty="0">
                <a:ln>
                  <a:noFill/>
                </a:ln>
                <a:solidFill>
                  <a:srgbClr val="001F5F"/>
                </a:solidFill>
                <a:effectLst/>
                <a:uLnTx/>
                <a:uFillTx/>
                <a:latin typeface="Carlito"/>
                <a:ea typeface="+mn-ea"/>
                <a:cs typeface="Carlito"/>
              </a:rPr>
              <a:t>los </a:t>
            </a:r>
            <a:r>
              <a:rPr kumimoji="0" sz="2800" b="0" i="0" u="none" strike="noStrike" kern="1200" cap="none" spc="-25" normalizeH="0" baseline="0" noProof="0" dirty="0">
                <a:ln>
                  <a:noFill/>
                </a:ln>
                <a:solidFill>
                  <a:srgbClr val="001F5F"/>
                </a:solidFill>
                <a:effectLst/>
                <a:uLnTx/>
                <a:uFillTx/>
                <a:latin typeface="Carlito"/>
                <a:ea typeface="+mn-ea"/>
                <a:cs typeface="Carlito"/>
              </a:rPr>
              <a:t>requerimientos de  </a:t>
            </a:r>
            <a:r>
              <a:rPr kumimoji="0" sz="2800" b="0" i="0" u="none" strike="noStrike" kern="1200" cap="none" spc="-15" normalizeH="0" baseline="0" noProof="0" dirty="0">
                <a:ln>
                  <a:noFill/>
                </a:ln>
                <a:solidFill>
                  <a:srgbClr val="001F5F"/>
                </a:solidFill>
                <a:effectLst/>
                <a:uLnTx/>
                <a:uFillTx/>
                <a:latin typeface="Carlito"/>
                <a:ea typeface="+mn-ea"/>
                <a:cs typeface="Carlito"/>
              </a:rPr>
              <a:t>una </a:t>
            </a:r>
            <a:r>
              <a:rPr kumimoji="0" sz="2800" b="0" i="0" u="none" strike="noStrike" kern="1200" cap="none" spc="-25" normalizeH="0" baseline="0" noProof="0" dirty="0">
                <a:ln>
                  <a:noFill/>
                </a:ln>
                <a:solidFill>
                  <a:srgbClr val="001F5F"/>
                </a:solidFill>
                <a:effectLst/>
                <a:uLnTx/>
                <a:uFillTx/>
                <a:latin typeface="Carlito"/>
                <a:ea typeface="+mn-ea"/>
                <a:cs typeface="Carlito"/>
              </a:rPr>
              <a:t>invitación </a:t>
            </a:r>
            <a:r>
              <a:rPr kumimoji="0" sz="2800" b="0" i="0" u="none" strike="noStrike" kern="1200" cap="none" spc="-5" normalizeH="0" baseline="0" noProof="0" dirty="0">
                <a:ln>
                  <a:noFill/>
                </a:ln>
                <a:solidFill>
                  <a:srgbClr val="001F5F"/>
                </a:solidFill>
                <a:effectLst/>
                <a:uLnTx/>
                <a:uFillTx/>
                <a:latin typeface="Carlito"/>
                <a:ea typeface="+mn-ea"/>
                <a:cs typeface="Carlito"/>
              </a:rPr>
              <a:t>o </a:t>
            </a:r>
            <a:r>
              <a:rPr kumimoji="0" sz="2800" b="0" i="0" u="none" strike="noStrike" kern="1200" cap="none" spc="-25" normalizeH="0" baseline="0" noProof="0" dirty="0">
                <a:ln>
                  <a:noFill/>
                </a:ln>
                <a:solidFill>
                  <a:srgbClr val="001F5F"/>
                </a:solidFill>
                <a:effectLst/>
                <a:uLnTx/>
                <a:uFillTx/>
                <a:latin typeface="Carlito"/>
                <a:ea typeface="+mn-ea"/>
                <a:cs typeface="Carlito"/>
              </a:rPr>
              <a:t>requerimiento </a:t>
            </a:r>
            <a:r>
              <a:rPr kumimoji="0" sz="2800" b="0" i="0" u="none" strike="noStrike" kern="1200" cap="none" spc="-5" normalizeH="0" baseline="0" noProof="0" dirty="0">
                <a:ln>
                  <a:noFill/>
                </a:ln>
                <a:solidFill>
                  <a:srgbClr val="001F5F"/>
                </a:solidFill>
                <a:effectLst/>
                <a:uLnTx/>
                <a:uFillTx/>
                <a:latin typeface="Carlito"/>
                <a:ea typeface="+mn-ea"/>
                <a:cs typeface="Carlito"/>
              </a:rPr>
              <a:t>y </a:t>
            </a:r>
            <a:r>
              <a:rPr kumimoji="0" sz="2800" b="0" i="0" u="none" strike="noStrike" kern="1200" cap="none" spc="-15" normalizeH="0" baseline="0" noProof="0" dirty="0">
                <a:ln>
                  <a:noFill/>
                </a:ln>
                <a:solidFill>
                  <a:srgbClr val="001F5F"/>
                </a:solidFill>
                <a:effectLst/>
                <a:uLnTx/>
                <a:uFillTx/>
                <a:latin typeface="Carlito"/>
                <a:ea typeface="+mn-ea"/>
                <a:cs typeface="Carlito"/>
              </a:rPr>
              <a:t>lo </a:t>
            </a:r>
            <a:r>
              <a:rPr kumimoji="0" sz="2800" b="0" i="0" u="none" strike="noStrike" kern="1200" cap="none" spc="-10" normalizeH="0" baseline="0" noProof="0" dirty="0">
                <a:ln>
                  <a:noFill/>
                </a:ln>
                <a:solidFill>
                  <a:srgbClr val="001F5F"/>
                </a:solidFill>
                <a:effectLst/>
                <a:uLnTx/>
                <a:uFillTx/>
                <a:latin typeface="Carlito"/>
                <a:ea typeface="+mn-ea"/>
                <a:cs typeface="Carlito"/>
              </a:rPr>
              <a:t>hace </a:t>
            </a:r>
            <a:r>
              <a:rPr kumimoji="0" sz="2800" b="0" i="0" u="none" strike="noStrike" kern="1200" cap="none" spc="-5" normalizeH="0" baseline="0" noProof="0" dirty="0">
                <a:ln>
                  <a:noFill/>
                </a:ln>
                <a:solidFill>
                  <a:srgbClr val="001F5F"/>
                </a:solidFill>
                <a:effectLst/>
                <a:uLnTx/>
                <a:uFillTx/>
                <a:latin typeface="Carlito"/>
                <a:ea typeface="+mn-ea"/>
                <a:cs typeface="Carlito"/>
              </a:rPr>
              <a:t>en los </a:t>
            </a:r>
            <a:r>
              <a:rPr kumimoji="0" sz="2800" b="0" i="0" u="none" strike="noStrike" kern="1200" cap="none" spc="-25" normalizeH="0" baseline="0" noProof="0" dirty="0">
                <a:ln>
                  <a:noFill/>
                </a:ln>
                <a:solidFill>
                  <a:srgbClr val="001F5F"/>
                </a:solidFill>
                <a:effectLst/>
                <a:uLnTx/>
                <a:uFillTx/>
                <a:latin typeface="Carlito"/>
                <a:ea typeface="+mn-ea"/>
                <a:cs typeface="Carlito"/>
              </a:rPr>
              <a:t>siguientes</a:t>
            </a:r>
            <a:r>
              <a:rPr kumimoji="0" sz="2800" b="0" i="0" u="none" strike="noStrike" kern="1200" cap="none" spc="150" normalizeH="0" baseline="0" noProof="0" dirty="0">
                <a:ln>
                  <a:noFill/>
                </a:ln>
                <a:solidFill>
                  <a:srgbClr val="001F5F"/>
                </a:solidFill>
                <a:effectLst/>
                <a:uLnTx/>
                <a:uFillTx/>
                <a:latin typeface="Carlito"/>
                <a:ea typeface="+mn-ea"/>
                <a:cs typeface="Carlito"/>
              </a:rPr>
              <a:t> </a:t>
            </a:r>
            <a:r>
              <a:rPr kumimoji="0" sz="2800" b="0" i="0" u="none" strike="noStrike" kern="1200" cap="none" spc="-20" normalizeH="0" baseline="0" noProof="0" dirty="0">
                <a:ln>
                  <a:noFill/>
                </a:ln>
                <a:solidFill>
                  <a:srgbClr val="001F5F"/>
                </a:solidFill>
                <a:effectLst/>
                <a:uLnTx/>
                <a:uFillTx/>
                <a:latin typeface="Carlito"/>
                <a:ea typeface="+mn-ea"/>
                <a:cs typeface="Carlito"/>
              </a:rPr>
              <a:t>términos:</a:t>
            </a:r>
            <a:endParaRPr kumimoji="0" sz="2800" b="0" i="0" u="none" strike="noStrike" kern="1200" cap="none" spc="0" normalizeH="0" baseline="0" noProof="0">
              <a:ln>
                <a:noFill/>
              </a:ln>
              <a:solidFill>
                <a:prstClr val="black"/>
              </a:solidFill>
              <a:effectLst/>
              <a:uLnTx/>
              <a:uFillTx/>
              <a:latin typeface="Carlito"/>
              <a:ea typeface="+mn-ea"/>
              <a:cs typeface="Carlito"/>
            </a:endParaRPr>
          </a:p>
          <a:p>
            <a:pPr marL="0" marR="0" lvl="0" indent="0" algn="l" defTabSz="914400" rtl="0" eaLnBrk="1" fontAlgn="auto" latinLnBrk="0" hangingPunct="1">
              <a:lnSpc>
                <a:spcPct val="100000"/>
              </a:lnSpc>
              <a:spcBef>
                <a:spcPts val="25"/>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rlito"/>
              <a:ea typeface="+mn-ea"/>
              <a:cs typeface="Carlito"/>
            </a:endParaRPr>
          </a:p>
          <a:p>
            <a:pPr marL="12700" marR="5080" lvl="0" indent="0" algn="just" defTabSz="914400" rtl="0" eaLnBrk="1" fontAlgn="auto" latinLnBrk="0" hangingPunct="1">
              <a:lnSpc>
                <a:spcPct val="100000"/>
              </a:lnSpc>
              <a:spcBef>
                <a:spcPts val="5"/>
              </a:spcBef>
              <a:spcAft>
                <a:spcPts val="0"/>
              </a:spcAft>
              <a:buClrTx/>
              <a:buSzTx/>
              <a:buFontTx/>
              <a:buNone/>
              <a:tabLst/>
              <a:defRPr/>
            </a:pPr>
            <a:r>
              <a:rPr kumimoji="0" sz="2500" b="0" i="0" u="none" strike="noStrike" kern="1200" cap="none" spc="-20" normalizeH="0" baseline="0" noProof="0" dirty="0">
                <a:ln>
                  <a:noFill/>
                </a:ln>
                <a:solidFill>
                  <a:srgbClr val="00AEEE"/>
                </a:solidFill>
                <a:effectLst/>
                <a:uLnTx/>
                <a:uFillTx/>
                <a:latin typeface="Carlito"/>
                <a:ea typeface="+mn-ea"/>
                <a:cs typeface="Carlito"/>
              </a:rPr>
              <a:t>Aclara </a:t>
            </a:r>
            <a:r>
              <a:rPr kumimoji="0" sz="2500" b="0" i="0" u="none" strike="noStrike" kern="1200" cap="none" spc="-5" normalizeH="0" baseline="0" noProof="0" dirty="0">
                <a:ln>
                  <a:noFill/>
                </a:ln>
                <a:solidFill>
                  <a:srgbClr val="00AEEE"/>
                </a:solidFill>
                <a:effectLst/>
                <a:uLnTx/>
                <a:uFillTx/>
                <a:latin typeface="Carlito"/>
                <a:ea typeface="+mn-ea"/>
                <a:cs typeface="Carlito"/>
              </a:rPr>
              <a:t>tu </a:t>
            </a:r>
            <a:r>
              <a:rPr kumimoji="0" sz="2500" b="0" i="0" u="none" strike="noStrike" kern="1200" cap="none" spc="-10" normalizeH="0" baseline="0" noProof="0" dirty="0">
                <a:ln>
                  <a:noFill/>
                </a:ln>
                <a:solidFill>
                  <a:srgbClr val="00AEEE"/>
                </a:solidFill>
                <a:effectLst/>
                <a:uLnTx/>
                <a:uFillTx/>
                <a:latin typeface="Carlito"/>
                <a:ea typeface="+mn-ea"/>
                <a:cs typeface="Carlito"/>
              </a:rPr>
              <a:t>requerimiento </a:t>
            </a:r>
            <a:r>
              <a:rPr kumimoji="0" sz="2500" b="0" i="0" u="none" strike="noStrike" kern="1200" cap="none" spc="-5" normalizeH="0" baseline="0" noProof="0" dirty="0">
                <a:ln>
                  <a:noFill/>
                </a:ln>
                <a:solidFill>
                  <a:srgbClr val="00AEEE"/>
                </a:solidFill>
                <a:effectLst/>
                <a:uLnTx/>
                <a:uFillTx/>
                <a:latin typeface="Carlito"/>
                <a:ea typeface="+mn-ea"/>
                <a:cs typeface="Carlito"/>
              </a:rPr>
              <a:t>de </a:t>
            </a:r>
            <a:r>
              <a:rPr kumimoji="0" sz="2500" b="0" i="0" u="none" strike="noStrike" kern="1200" cap="none" spc="-20" normalizeH="0" baseline="0" noProof="0" dirty="0">
                <a:ln>
                  <a:noFill/>
                </a:ln>
                <a:solidFill>
                  <a:srgbClr val="00AEEE"/>
                </a:solidFill>
                <a:effectLst/>
                <a:uLnTx/>
                <a:uFillTx/>
                <a:latin typeface="Carlito"/>
                <a:ea typeface="+mn-ea"/>
                <a:cs typeface="Carlito"/>
              </a:rPr>
              <a:t>obligaciones </a:t>
            </a:r>
            <a:r>
              <a:rPr kumimoji="0" sz="2500" b="0" i="0" u="none" strike="noStrike" kern="1200" cap="none" spc="-10" normalizeH="0" baseline="0" noProof="0" dirty="0">
                <a:ln>
                  <a:noFill/>
                </a:ln>
                <a:solidFill>
                  <a:srgbClr val="00AEEE"/>
                </a:solidFill>
                <a:effectLst/>
                <a:uLnTx/>
                <a:uFillTx/>
                <a:latin typeface="Carlito"/>
                <a:ea typeface="+mn-ea"/>
                <a:cs typeface="Carlito"/>
              </a:rPr>
              <a:t>omitidas. </a:t>
            </a:r>
            <a:r>
              <a:rPr kumimoji="0" sz="2500" b="0" i="0" u="none" strike="noStrike" kern="1200" cap="none" spc="-170" normalizeH="0" baseline="0" noProof="0" dirty="0">
                <a:ln>
                  <a:noFill/>
                </a:ln>
                <a:solidFill>
                  <a:srgbClr val="001F5F"/>
                </a:solidFill>
                <a:effectLst/>
                <a:uLnTx/>
                <a:uFillTx/>
                <a:latin typeface="Carlito"/>
                <a:ea typeface="+mn-ea"/>
                <a:cs typeface="Carlito"/>
              </a:rPr>
              <a:t>Te</a:t>
            </a:r>
            <a:r>
              <a:rPr kumimoji="0" sz="2500" b="0" i="0" u="none" strike="noStrike" kern="1200" cap="none" spc="225" normalizeH="0" baseline="0" noProof="0" dirty="0">
                <a:ln>
                  <a:noFill/>
                </a:ln>
                <a:solidFill>
                  <a:srgbClr val="001F5F"/>
                </a:solidFill>
                <a:effectLst/>
                <a:uLnTx/>
                <a:uFillTx/>
                <a:latin typeface="Carlito"/>
                <a:ea typeface="+mn-ea"/>
                <a:cs typeface="Carlito"/>
              </a:rPr>
              <a:t> </a:t>
            </a:r>
            <a:r>
              <a:rPr kumimoji="0" sz="2500" b="0" i="0" u="none" strike="noStrike" kern="1200" cap="none" spc="-10" normalizeH="0" baseline="0" noProof="0" dirty="0">
                <a:ln>
                  <a:noFill/>
                </a:ln>
                <a:solidFill>
                  <a:srgbClr val="001F5F"/>
                </a:solidFill>
                <a:effectLst/>
                <a:uLnTx/>
                <a:uFillTx/>
                <a:latin typeface="Carlito"/>
                <a:ea typeface="+mn-ea"/>
                <a:cs typeface="Carlito"/>
              </a:rPr>
              <a:t>sirve </a:t>
            </a:r>
            <a:r>
              <a:rPr kumimoji="0" sz="2500" b="0" i="0" u="none" strike="noStrike" kern="1200" cap="none" spc="-30" normalizeH="0" baseline="0" noProof="0" dirty="0">
                <a:ln>
                  <a:noFill/>
                </a:ln>
                <a:solidFill>
                  <a:srgbClr val="001F5F"/>
                </a:solidFill>
                <a:effectLst/>
                <a:uLnTx/>
                <a:uFillTx/>
                <a:latin typeface="Carlito"/>
                <a:ea typeface="+mn-ea"/>
                <a:cs typeface="Carlito"/>
              </a:rPr>
              <a:t>para </a:t>
            </a:r>
            <a:r>
              <a:rPr kumimoji="0" sz="2500" b="0" i="0" u="none" strike="noStrike" kern="1200" cap="none" spc="-20" normalizeH="0" baseline="0" noProof="0" dirty="0">
                <a:ln>
                  <a:noFill/>
                </a:ln>
                <a:solidFill>
                  <a:srgbClr val="001F5F"/>
                </a:solidFill>
                <a:effectLst/>
                <a:uLnTx/>
                <a:uFillTx/>
                <a:latin typeface="Carlito"/>
                <a:ea typeface="+mn-ea"/>
                <a:cs typeface="Carlito"/>
              </a:rPr>
              <a:t>aclarar </a:t>
            </a:r>
            <a:r>
              <a:rPr kumimoji="0" sz="2500" b="0" i="0" u="none" strike="noStrike" kern="1200" cap="none" spc="-25" normalizeH="0" baseline="0" noProof="0" dirty="0">
                <a:ln>
                  <a:noFill/>
                </a:ln>
                <a:solidFill>
                  <a:srgbClr val="001F5F"/>
                </a:solidFill>
                <a:effectLst/>
                <a:uLnTx/>
                <a:uFillTx/>
                <a:latin typeface="Carlito"/>
                <a:ea typeface="+mn-ea"/>
                <a:cs typeface="Carlito"/>
              </a:rPr>
              <a:t>ante </a:t>
            </a:r>
            <a:r>
              <a:rPr kumimoji="0" sz="2500" b="0" i="0" u="none" strike="noStrike" kern="1200" cap="none" spc="-15" normalizeH="0" baseline="0" noProof="0" dirty="0">
                <a:ln>
                  <a:noFill/>
                </a:ln>
                <a:solidFill>
                  <a:srgbClr val="001F5F"/>
                </a:solidFill>
                <a:effectLst/>
                <a:uLnTx/>
                <a:uFillTx/>
                <a:latin typeface="Carlito"/>
                <a:ea typeface="+mn-ea"/>
                <a:cs typeface="Carlito"/>
              </a:rPr>
              <a:t>la  autoridad fiscal, </a:t>
            </a:r>
            <a:r>
              <a:rPr kumimoji="0" sz="2500" b="0" i="0" u="none" strike="noStrike" kern="1200" cap="none" spc="-5" normalizeH="0" baseline="0" noProof="0" dirty="0">
                <a:ln>
                  <a:noFill/>
                </a:ln>
                <a:solidFill>
                  <a:srgbClr val="001F5F"/>
                </a:solidFill>
                <a:effectLst/>
                <a:uLnTx/>
                <a:uFillTx/>
                <a:latin typeface="Carlito"/>
                <a:ea typeface="+mn-ea"/>
                <a:cs typeface="Carlito"/>
              </a:rPr>
              <a:t>el </a:t>
            </a:r>
            <a:r>
              <a:rPr kumimoji="0" sz="2500" b="0" i="0" u="none" strike="noStrike" kern="1200" cap="none" spc="-20" normalizeH="0" baseline="0" noProof="0" dirty="0">
                <a:ln>
                  <a:noFill/>
                </a:ln>
                <a:solidFill>
                  <a:srgbClr val="001F5F"/>
                </a:solidFill>
                <a:effectLst/>
                <a:uLnTx/>
                <a:uFillTx/>
                <a:latin typeface="Carlito"/>
                <a:ea typeface="+mn-ea"/>
                <a:cs typeface="Carlito"/>
              </a:rPr>
              <a:t>documento </a:t>
            </a:r>
            <a:r>
              <a:rPr kumimoji="0" sz="2500" b="0" i="0" u="none" strike="noStrike" kern="1200" cap="none" spc="-5" normalizeH="0" baseline="0" noProof="0" dirty="0">
                <a:ln>
                  <a:noFill/>
                </a:ln>
                <a:solidFill>
                  <a:srgbClr val="001F5F"/>
                </a:solidFill>
                <a:effectLst/>
                <a:uLnTx/>
                <a:uFillTx/>
                <a:latin typeface="Carlito"/>
                <a:ea typeface="+mn-ea"/>
                <a:cs typeface="Carlito"/>
              </a:rPr>
              <a:t>de </a:t>
            </a:r>
            <a:r>
              <a:rPr kumimoji="0" sz="2500" b="0" i="0" u="none" strike="noStrike" kern="1200" cap="none" spc="-20" normalizeH="0" baseline="0" noProof="0" dirty="0">
                <a:ln>
                  <a:noFill/>
                </a:ln>
                <a:solidFill>
                  <a:srgbClr val="001F5F"/>
                </a:solidFill>
                <a:effectLst/>
                <a:uLnTx/>
                <a:uFillTx/>
                <a:latin typeface="Carlito"/>
                <a:ea typeface="+mn-ea"/>
                <a:cs typeface="Carlito"/>
              </a:rPr>
              <a:t>requerimiento </a:t>
            </a:r>
            <a:r>
              <a:rPr kumimoji="0" sz="2500" b="0" i="0" u="none" strike="noStrike" kern="1200" cap="none" spc="-5" normalizeH="0" baseline="0" noProof="0" dirty="0">
                <a:ln>
                  <a:noFill/>
                </a:ln>
                <a:solidFill>
                  <a:srgbClr val="001F5F"/>
                </a:solidFill>
                <a:effectLst/>
                <a:uLnTx/>
                <a:uFillTx/>
                <a:latin typeface="Carlito"/>
                <a:ea typeface="+mn-ea"/>
                <a:cs typeface="Carlito"/>
              </a:rPr>
              <a:t>de </a:t>
            </a:r>
            <a:r>
              <a:rPr kumimoji="0" sz="2500" b="0" i="0" u="none" strike="noStrike" kern="1200" cap="none" spc="-20" normalizeH="0" baseline="0" noProof="0" dirty="0">
                <a:ln>
                  <a:noFill/>
                </a:ln>
                <a:solidFill>
                  <a:srgbClr val="001F5F"/>
                </a:solidFill>
                <a:effectLst/>
                <a:uLnTx/>
                <a:uFillTx/>
                <a:latin typeface="Carlito"/>
                <a:ea typeface="+mn-ea"/>
                <a:cs typeface="Carlito"/>
              </a:rPr>
              <a:t>obligaciones </a:t>
            </a:r>
            <a:r>
              <a:rPr kumimoji="0" sz="2500" b="0" i="0" u="none" strike="noStrike" kern="1200" cap="none" spc="-15" normalizeH="0" baseline="0" noProof="0" dirty="0">
                <a:ln>
                  <a:noFill/>
                </a:ln>
                <a:solidFill>
                  <a:srgbClr val="001F5F"/>
                </a:solidFill>
                <a:effectLst/>
                <a:uLnTx/>
                <a:uFillTx/>
                <a:latin typeface="Carlito"/>
                <a:ea typeface="+mn-ea"/>
                <a:cs typeface="Carlito"/>
              </a:rPr>
              <a:t>omitidas, </a:t>
            </a:r>
            <a:r>
              <a:rPr kumimoji="0" sz="2500" b="0" i="0" u="none" strike="noStrike" kern="1200" cap="none" spc="-5" normalizeH="0" baseline="0" noProof="0" dirty="0">
                <a:ln>
                  <a:noFill/>
                </a:ln>
                <a:solidFill>
                  <a:srgbClr val="001F5F"/>
                </a:solidFill>
                <a:effectLst/>
                <a:uLnTx/>
                <a:uFillTx/>
                <a:latin typeface="Carlito"/>
                <a:ea typeface="+mn-ea"/>
                <a:cs typeface="Carlito"/>
              </a:rPr>
              <a:t>emitido </a:t>
            </a:r>
            <a:r>
              <a:rPr kumimoji="0" sz="2500" b="0" i="0" u="none" strike="noStrike" kern="1200" cap="none" spc="-15" normalizeH="0" baseline="0" noProof="0" dirty="0">
                <a:ln>
                  <a:noFill/>
                </a:ln>
                <a:solidFill>
                  <a:srgbClr val="001F5F"/>
                </a:solidFill>
                <a:effectLst/>
                <a:uLnTx/>
                <a:uFillTx/>
                <a:latin typeface="Carlito"/>
                <a:ea typeface="+mn-ea"/>
                <a:cs typeface="Carlito"/>
              </a:rPr>
              <a:t>por  </a:t>
            </a:r>
            <a:r>
              <a:rPr kumimoji="0" sz="2500" b="0" i="0" u="none" strike="noStrike" kern="1200" cap="none" spc="0" normalizeH="0" baseline="0" noProof="0" dirty="0">
                <a:ln>
                  <a:noFill/>
                </a:ln>
                <a:solidFill>
                  <a:srgbClr val="001F5F"/>
                </a:solidFill>
                <a:effectLst/>
                <a:uLnTx/>
                <a:uFillTx/>
                <a:latin typeface="Carlito"/>
                <a:ea typeface="+mn-ea"/>
                <a:cs typeface="Carlito"/>
              </a:rPr>
              <a:t>el </a:t>
            </a:r>
            <a:r>
              <a:rPr kumimoji="0" sz="2500" b="0" i="0" u="none" strike="noStrike" kern="1200" cap="none" spc="-215" normalizeH="0" baseline="0" noProof="0" dirty="0">
                <a:ln>
                  <a:noFill/>
                </a:ln>
                <a:solidFill>
                  <a:srgbClr val="001F5F"/>
                </a:solidFill>
                <a:effectLst/>
                <a:uLnTx/>
                <a:uFillTx/>
                <a:latin typeface="Carlito"/>
                <a:ea typeface="+mn-ea"/>
                <a:cs typeface="Carlito"/>
              </a:rPr>
              <a:t>SAT, </a:t>
            </a:r>
            <a:r>
              <a:rPr kumimoji="0" sz="2500" b="0" i="0" u="none" strike="noStrike" kern="1200" cap="none" spc="-5" normalizeH="0" baseline="0" noProof="0" dirty="0">
                <a:ln>
                  <a:noFill/>
                </a:ln>
                <a:solidFill>
                  <a:srgbClr val="001F5F"/>
                </a:solidFill>
                <a:effectLst/>
                <a:uLnTx/>
                <a:uFillTx/>
                <a:latin typeface="Carlito"/>
                <a:ea typeface="+mn-ea"/>
                <a:cs typeface="Carlito"/>
              </a:rPr>
              <a:t>cuando no </a:t>
            </a:r>
            <a:r>
              <a:rPr kumimoji="0" sz="2500" b="0" i="0" u="none" strike="noStrike" kern="1200" cap="none" spc="-25" normalizeH="0" baseline="0" noProof="0" dirty="0">
                <a:ln>
                  <a:noFill/>
                </a:ln>
                <a:solidFill>
                  <a:srgbClr val="001F5F"/>
                </a:solidFill>
                <a:effectLst/>
                <a:uLnTx/>
                <a:uFillTx/>
                <a:latin typeface="Carlito"/>
                <a:ea typeface="+mn-ea"/>
                <a:cs typeface="Carlito"/>
              </a:rPr>
              <a:t>estás </a:t>
            </a:r>
            <a:r>
              <a:rPr kumimoji="0" sz="2500" b="0" i="0" u="none" strike="noStrike" kern="1200" cap="none" spc="-5" normalizeH="0" baseline="0" noProof="0" dirty="0">
                <a:ln>
                  <a:noFill/>
                </a:ln>
                <a:solidFill>
                  <a:srgbClr val="001F5F"/>
                </a:solidFill>
                <a:effectLst/>
                <a:uLnTx/>
                <a:uFillTx/>
                <a:latin typeface="Carlito"/>
                <a:ea typeface="+mn-ea"/>
                <a:cs typeface="Carlito"/>
              </a:rPr>
              <a:t>de </a:t>
            </a:r>
            <a:r>
              <a:rPr kumimoji="0" sz="2500" b="0" i="0" u="none" strike="noStrike" kern="1200" cap="none" spc="-20" normalizeH="0" baseline="0" noProof="0" dirty="0">
                <a:ln>
                  <a:noFill/>
                </a:ln>
                <a:solidFill>
                  <a:srgbClr val="001F5F"/>
                </a:solidFill>
                <a:effectLst/>
                <a:uLnTx/>
                <a:uFillTx/>
                <a:latin typeface="Carlito"/>
                <a:ea typeface="+mn-ea"/>
                <a:cs typeface="Carlito"/>
              </a:rPr>
              <a:t>acuerdo con </a:t>
            </a:r>
            <a:r>
              <a:rPr kumimoji="0" sz="2500" b="0" i="0" u="none" strike="noStrike" kern="1200" cap="none" spc="-5" normalizeH="0" baseline="0" noProof="0" dirty="0">
                <a:ln>
                  <a:noFill/>
                </a:ln>
                <a:solidFill>
                  <a:srgbClr val="001F5F"/>
                </a:solidFill>
                <a:effectLst/>
                <a:uLnTx/>
                <a:uFillTx/>
                <a:latin typeface="Carlito"/>
                <a:ea typeface="+mn-ea"/>
                <a:cs typeface="Carlito"/>
              </a:rPr>
              <a:t>la </a:t>
            </a:r>
            <a:r>
              <a:rPr kumimoji="0" sz="2500" b="0" i="0" u="none" strike="noStrike" kern="1200" cap="none" spc="-20" normalizeH="0" baseline="0" noProof="0" dirty="0">
                <a:ln>
                  <a:noFill/>
                </a:ln>
                <a:solidFill>
                  <a:srgbClr val="001F5F"/>
                </a:solidFill>
                <a:effectLst/>
                <a:uLnTx/>
                <a:uFillTx/>
                <a:latin typeface="Carlito"/>
                <a:ea typeface="+mn-ea"/>
                <a:cs typeface="Carlito"/>
              </a:rPr>
              <a:t>información </a:t>
            </a:r>
            <a:r>
              <a:rPr kumimoji="0" sz="2500" b="0" i="0" u="none" strike="noStrike" kern="1200" cap="none" spc="-25" normalizeH="0" baseline="0" noProof="0" dirty="0">
                <a:ln>
                  <a:noFill/>
                </a:ln>
                <a:solidFill>
                  <a:srgbClr val="001F5F"/>
                </a:solidFill>
                <a:effectLst/>
                <a:uLnTx/>
                <a:uFillTx/>
                <a:latin typeface="Carlito"/>
                <a:ea typeface="+mn-ea"/>
                <a:cs typeface="Carlito"/>
              </a:rPr>
              <a:t>contenida </a:t>
            </a:r>
            <a:r>
              <a:rPr kumimoji="0" sz="2500" b="0" i="0" u="none" strike="noStrike" kern="1200" cap="none" spc="0" normalizeH="0" baseline="0" noProof="0" dirty="0">
                <a:ln>
                  <a:noFill/>
                </a:ln>
                <a:solidFill>
                  <a:srgbClr val="001F5F"/>
                </a:solidFill>
                <a:effectLst/>
                <a:uLnTx/>
                <a:uFillTx/>
                <a:latin typeface="Carlito"/>
                <a:ea typeface="+mn-ea"/>
                <a:cs typeface="Carlito"/>
              </a:rPr>
              <a:t>en el</a:t>
            </a:r>
            <a:r>
              <a:rPr kumimoji="0" sz="2500" b="0" i="0" u="none" strike="noStrike" kern="1200" cap="none" spc="150" normalizeH="0" baseline="0" noProof="0" dirty="0">
                <a:ln>
                  <a:noFill/>
                </a:ln>
                <a:solidFill>
                  <a:srgbClr val="001F5F"/>
                </a:solidFill>
                <a:effectLst/>
                <a:uLnTx/>
                <a:uFillTx/>
                <a:latin typeface="Carlito"/>
                <a:ea typeface="+mn-ea"/>
                <a:cs typeface="Carlito"/>
              </a:rPr>
              <a:t> </a:t>
            </a:r>
            <a:r>
              <a:rPr kumimoji="0" sz="2500" b="0" i="0" u="none" strike="noStrike" kern="1200" cap="none" spc="-5" normalizeH="0" baseline="0" noProof="0" dirty="0">
                <a:ln>
                  <a:noFill/>
                </a:ln>
                <a:solidFill>
                  <a:srgbClr val="001F5F"/>
                </a:solidFill>
                <a:effectLst/>
                <a:uLnTx/>
                <a:uFillTx/>
                <a:latin typeface="Carlito"/>
                <a:ea typeface="+mn-ea"/>
                <a:cs typeface="Carlito"/>
              </a:rPr>
              <a:t>mismo.</a:t>
            </a:r>
            <a:endParaRPr kumimoji="0" sz="2500" b="0" i="0" u="none" strike="noStrike" kern="1200" cap="none" spc="0" normalizeH="0" baseline="0" noProof="0">
              <a:ln>
                <a:noFill/>
              </a:ln>
              <a:solidFill>
                <a:prstClr val="black"/>
              </a:solidFill>
              <a:effectLst/>
              <a:uLnTx/>
              <a:uFillTx/>
              <a:latin typeface="Carlito"/>
              <a:ea typeface="+mn-ea"/>
              <a:cs typeface="Carlito"/>
            </a:endParaRPr>
          </a:p>
          <a:p>
            <a:pPr marL="12700" marR="5715" lvl="0" indent="0" algn="just" defTabSz="914400" rtl="0" eaLnBrk="1" fontAlgn="auto" latinLnBrk="0" hangingPunct="1">
              <a:lnSpc>
                <a:spcPct val="100000"/>
              </a:lnSpc>
              <a:spcBef>
                <a:spcPts val="0"/>
              </a:spcBef>
              <a:spcAft>
                <a:spcPts val="0"/>
              </a:spcAft>
              <a:buClrTx/>
              <a:buSzTx/>
              <a:buFontTx/>
              <a:buNone/>
              <a:tabLst/>
              <a:defRPr/>
            </a:pPr>
            <a:r>
              <a:rPr kumimoji="0" sz="2500" b="0" i="0" u="none" strike="noStrike" kern="1200" cap="none" spc="-5" normalizeH="0" baseline="0" noProof="0" dirty="0">
                <a:ln>
                  <a:noFill/>
                </a:ln>
                <a:solidFill>
                  <a:srgbClr val="00AEEE"/>
                </a:solidFill>
                <a:effectLst/>
                <a:uLnTx/>
                <a:uFillTx/>
                <a:latin typeface="Carlito"/>
                <a:ea typeface="+mn-ea"/>
                <a:cs typeface="Carlito"/>
              </a:rPr>
              <a:t>Quiénes </a:t>
            </a:r>
            <a:r>
              <a:rPr kumimoji="0" sz="2500" b="0" i="0" u="none" strike="noStrike" kern="1200" cap="none" spc="-10" normalizeH="0" baseline="0" noProof="0" dirty="0">
                <a:ln>
                  <a:noFill/>
                </a:ln>
                <a:solidFill>
                  <a:srgbClr val="00AEEE"/>
                </a:solidFill>
                <a:effectLst/>
                <a:uLnTx/>
                <a:uFillTx/>
                <a:latin typeface="Carlito"/>
                <a:ea typeface="+mn-ea"/>
                <a:cs typeface="Carlito"/>
              </a:rPr>
              <a:t>lo </a:t>
            </a:r>
            <a:r>
              <a:rPr kumimoji="0" sz="2500" b="0" i="0" u="none" strike="noStrike" kern="1200" cap="none" spc="-20" normalizeH="0" baseline="0" noProof="0" dirty="0">
                <a:ln>
                  <a:noFill/>
                </a:ln>
                <a:solidFill>
                  <a:srgbClr val="00AEEE"/>
                </a:solidFill>
                <a:effectLst/>
                <a:uLnTx/>
                <a:uFillTx/>
                <a:latin typeface="Carlito"/>
                <a:ea typeface="+mn-ea"/>
                <a:cs typeface="Carlito"/>
              </a:rPr>
              <a:t>presentan. </a:t>
            </a:r>
            <a:r>
              <a:rPr kumimoji="0" sz="2500" b="0" i="0" u="none" strike="noStrike" kern="1200" cap="none" spc="-15" normalizeH="0" baseline="0" noProof="0" dirty="0">
                <a:ln>
                  <a:noFill/>
                </a:ln>
                <a:solidFill>
                  <a:srgbClr val="001F5F"/>
                </a:solidFill>
                <a:effectLst/>
                <a:uLnTx/>
                <a:uFillTx/>
                <a:latin typeface="Carlito"/>
                <a:ea typeface="+mn-ea"/>
                <a:cs typeface="Carlito"/>
              </a:rPr>
              <a:t>Las  </a:t>
            </a:r>
            <a:r>
              <a:rPr kumimoji="0" sz="2500" b="0" i="0" u="none" strike="noStrike" kern="1200" cap="none" spc="-20" normalizeH="0" baseline="0" noProof="0" dirty="0">
                <a:ln>
                  <a:noFill/>
                </a:ln>
                <a:solidFill>
                  <a:srgbClr val="001F5F"/>
                </a:solidFill>
                <a:effectLst/>
                <a:uLnTx/>
                <a:uFillTx/>
                <a:latin typeface="Carlito"/>
                <a:ea typeface="+mn-ea"/>
                <a:cs typeface="Carlito"/>
              </a:rPr>
              <a:t>personas </a:t>
            </a:r>
            <a:r>
              <a:rPr kumimoji="0" sz="2500" b="0" i="0" u="none" strike="noStrike" kern="1200" cap="none" spc="-15" normalizeH="0" baseline="0" noProof="0" dirty="0">
                <a:ln>
                  <a:noFill/>
                </a:ln>
                <a:solidFill>
                  <a:srgbClr val="001F5F"/>
                </a:solidFill>
                <a:effectLst/>
                <a:uLnTx/>
                <a:uFillTx/>
                <a:latin typeface="Carlito"/>
                <a:ea typeface="+mn-ea"/>
                <a:cs typeface="Carlito"/>
              </a:rPr>
              <a:t>físicas</a:t>
            </a:r>
            <a:r>
              <a:rPr kumimoji="0" sz="2500" b="0" i="0" u="none" strike="noStrike" kern="1200" cap="none" spc="535" normalizeH="0" baseline="0" noProof="0" dirty="0">
                <a:ln>
                  <a:noFill/>
                </a:ln>
                <a:solidFill>
                  <a:srgbClr val="001F5F"/>
                </a:solidFill>
                <a:effectLst/>
                <a:uLnTx/>
                <a:uFillTx/>
                <a:latin typeface="Carlito"/>
                <a:ea typeface="+mn-ea"/>
                <a:cs typeface="Carlito"/>
              </a:rPr>
              <a:t> </a:t>
            </a:r>
            <a:r>
              <a:rPr kumimoji="0" sz="2500" b="0" i="0" u="none" strike="noStrike" kern="1200" cap="none" spc="-5" normalizeH="0" baseline="0" noProof="0" dirty="0">
                <a:ln>
                  <a:noFill/>
                </a:ln>
                <a:solidFill>
                  <a:srgbClr val="001F5F"/>
                </a:solidFill>
                <a:effectLst/>
                <a:uLnTx/>
                <a:uFillTx/>
                <a:latin typeface="Carlito"/>
                <a:ea typeface="+mn-ea"/>
                <a:cs typeface="Carlito"/>
              </a:rPr>
              <a:t>y </a:t>
            </a:r>
            <a:r>
              <a:rPr kumimoji="0" sz="2500" b="0" i="0" u="none" strike="noStrike" kern="1200" cap="none" spc="-20" normalizeH="0" baseline="0" noProof="0" dirty="0">
                <a:ln>
                  <a:noFill/>
                </a:ln>
                <a:solidFill>
                  <a:srgbClr val="001F5F"/>
                </a:solidFill>
                <a:effectLst/>
                <a:uLnTx/>
                <a:uFillTx/>
                <a:latin typeface="Carlito"/>
                <a:ea typeface="+mn-ea"/>
                <a:cs typeface="Carlito"/>
              </a:rPr>
              <a:t>morales </a:t>
            </a:r>
            <a:r>
              <a:rPr kumimoji="0" sz="2500" b="0" i="0" u="none" strike="noStrike" kern="1200" cap="none" spc="-15" normalizeH="0" baseline="0" noProof="0" dirty="0">
                <a:ln>
                  <a:noFill/>
                </a:ln>
                <a:solidFill>
                  <a:srgbClr val="001F5F"/>
                </a:solidFill>
                <a:effectLst/>
                <a:uLnTx/>
                <a:uFillTx/>
                <a:latin typeface="Carlito"/>
                <a:ea typeface="+mn-ea"/>
                <a:cs typeface="Carlito"/>
              </a:rPr>
              <a:t>que  </a:t>
            </a:r>
            <a:r>
              <a:rPr kumimoji="0" sz="2500" b="0" i="0" u="none" strike="noStrike" kern="1200" cap="none" spc="-5" normalizeH="0" baseline="0" noProof="0" dirty="0">
                <a:ln>
                  <a:noFill/>
                </a:ln>
                <a:solidFill>
                  <a:srgbClr val="001F5F"/>
                </a:solidFill>
                <a:effectLst/>
                <a:uLnTx/>
                <a:uFillTx/>
                <a:latin typeface="Carlito"/>
                <a:ea typeface="+mn-ea"/>
                <a:cs typeface="Carlito"/>
              </a:rPr>
              <a:t>deseen </a:t>
            </a:r>
            <a:r>
              <a:rPr kumimoji="0" sz="2500" b="0" i="0" u="none" strike="noStrike" kern="1200" cap="none" spc="-20" normalizeH="0" baseline="0" noProof="0" dirty="0">
                <a:ln>
                  <a:noFill/>
                </a:ln>
                <a:solidFill>
                  <a:srgbClr val="001F5F"/>
                </a:solidFill>
                <a:effectLst/>
                <a:uLnTx/>
                <a:uFillTx/>
                <a:latin typeface="Carlito"/>
                <a:ea typeface="+mn-ea"/>
                <a:cs typeface="Carlito"/>
              </a:rPr>
              <a:t>aclarar </a:t>
            </a:r>
            <a:r>
              <a:rPr kumimoji="0" sz="2500" b="0" i="0" u="none" strike="noStrike" kern="1200" cap="none" spc="0" normalizeH="0" baseline="0" noProof="0" dirty="0">
                <a:ln>
                  <a:noFill/>
                </a:ln>
                <a:solidFill>
                  <a:srgbClr val="001F5F"/>
                </a:solidFill>
                <a:effectLst/>
                <a:uLnTx/>
                <a:uFillTx/>
                <a:latin typeface="Carlito"/>
                <a:ea typeface="+mn-ea"/>
                <a:cs typeface="Carlito"/>
              </a:rPr>
              <a:t>el  </a:t>
            </a:r>
            <a:r>
              <a:rPr kumimoji="0" sz="2500" b="0" i="0" u="none" strike="noStrike" kern="1200" cap="none" spc="-20" normalizeH="0" baseline="0" noProof="0" dirty="0">
                <a:ln>
                  <a:noFill/>
                </a:ln>
                <a:solidFill>
                  <a:srgbClr val="001F5F"/>
                </a:solidFill>
                <a:effectLst/>
                <a:uLnTx/>
                <a:uFillTx/>
                <a:latin typeface="Carlito"/>
                <a:ea typeface="+mn-ea"/>
                <a:cs typeface="Carlito"/>
              </a:rPr>
              <a:t>requerimiento </a:t>
            </a:r>
            <a:r>
              <a:rPr kumimoji="0" sz="2500" b="0" i="0" u="none" strike="noStrike" kern="1200" cap="none" spc="-5" normalizeH="0" baseline="0" noProof="0" dirty="0">
                <a:ln>
                  <a:noFill/>
                </a:ln>
                <a:solidFill>
                  <a:srgbClr val="001F5F"/>
                </a:solidFill>
                <a:effectLst/>
                <a:uLnTx/>
                <a:uFillTx/>
                <a:latin typeface="Carlito"/>
                <a:ea typeface="+mn-ea"/>
                <a:cs typeface="Carlito"/>
              </a:rPr>
              <a:t>de </a:t>
            </a:r>
            <a:r>
              <a:rPr kumimoji="0" sz="2500" b="0" i="0" u="none" strike="noStrike" kern="1200" cap="none" spc="-20" normalizeH="0" baseline="0" noProof="0" dirty="0">
                <a:ln>
                  <a:noFill/>
                </a:ln>
                <a:solidFill>
                  <a:srgbClr val="001F5F"/>
                </a:solidFill>
                <a:effectLst/>
                <a:uLnTx/>
                <a:uFillTx/>
                <a:latin typeface="Carlito"/>
                <a:ea typeface="+mn-ea"/>
                <a:cs typeface="Carlito"/>
              </a:rPr>
              <a:t>obligaciones </a:t>
            </a:r>
            <a:r>
              <a:rPr kumimoji="0" sz="2500" b="0" i="0" u="none" strike="noStrike" kern="1200" cap="none" spc="-10" normalizeH="0" baseline="0" noProof="0" dirty="0">
                <a:ln>
                  <a:noFill/>
                </a:ln>
                <a:solidFill>
                  <a:srgbClr val="001F5F"/>
                </a:solidFill>
                <a:effectLst/>
                <a:uLnTx/>
                <a:uFillTx/>
                <a:latin typeface="Carlito"/>
                <a:ea typeface="+mn-ea"/>
                <a:cs typeface="Carlito"/>
              </a:rPr>
              <a:t>omitidas </a:t>
            </a:r>
            <a:r>
              <a:rPr kumimoji="0" sz="2500" b="0" i="0" u="none" strike="noStrike" kern="1200" cap="none" spc="-5" normalizeH="0" baseline="0" noProof="0" dirty="0">
                <a:ln>
                  <a:noFill/>
                </a:ln>
                <a:solidFill>
                  <a:srgbClr val="001F5F"/>
                </a:solidFill>
                <a:effectLst/>
                <a:uLnTx/>
                <a:uFillTx/>
                <a:latin typeface="Carlito"/>
                <a:ea typeface="+mn-ea"/>
                <a:cs typeface="Carlito"/>
              </a:rPr>
              <a:t>o </a:t>
            </a:r>
            <a:r>
              <a:rPr kumimoji="0" sz="2500" b="0" i="0" u="none" strike="noStrike" kern="1200" cap="none" spc="-25" normalizeH="0" baseline="0" noProof="0" dirty="0">
                <a:ln>
                  <a:noFill/>
                </a:ln>
                <a:solidFill>
                  <a:srgbClr val="001F5F"/>
                </a:solidFill>
                <a:effectLst/>
                <a:uLnTx/>
                <a:uFillTx/>
                <a:latin typeface="Carlito"/>
                <a:ea typeface="+mn-ea"/>
                <a:cs typeface="Carlito"/>
              </a:rPr>
              <a:t>carta </a:t>
            </a:r>
            <a:r>
              <a:rPr kumimoji="0" sz="2500" b="0" i="0" u="none" strike="noStrike" kern="1200" cap="none" spc="-20" normalizeH="0" baseline="0" noProof="0" dirty="0">
                <a:ln>
                  <a:noFill/>
                </a:ln>
                <a:solidFill>
                  <a:srgbClr val="001F5F"/>
                </a:solidFill>
                <a:effectLst/>
                <a:uLnTx/>
                <a:uFillTx/>
                <a:latin typeface="Carlito"/>
                <a:ea typeface="+mn-ea"/>
                <a:cs typeface="Carlito"/>
              </a:rPr>
              <a:t>invitación </a:t>
            </a:r>
            <a:r>
              <a:rPr kumimoji="0" sz="2500" b="0" i="0" u="none" strike="noStrike" kern="1200" cap="none" spc="-15" normalizeH="0" baseline="0" noProof="0" dirty="0">
                <a:ln>
                  <a:noFill/>
                </a:ln>
                <a:solidFill>
                  <a:srgbClr val="001F5F"/>
                </a:solidFill>
                <a:effectLst/>
                <a:uLnTx/>
                <a:uFillTx/>
                <a:latin typeface="Carlito"/>
                <a:ea typeface="+mn-ea"/>
                <a:cs typeface="Carlito"/>
              </a:rPr>
              <a:t>que </a:t>
            </a:r>
            <a:r>
              <a:rPr kumimoji="0" sz="2500" b="0" i="0" u="none" strike="noStrike" kern="1200" cap="none" spc="-5" normalizeH="0" baseline="0" noProof="0" dirty="0">
                <a:ln>
                  <a:noFill/>
                </a:ln>
                <a:solidFill>
                  <a:srgbClr val="001F5F"/>
                </a:solidFill>
                <a:effectLst/>
                <a:uLnTx/>
                <a:uFillTx/>
                <a:latin typeface="Carlito"/>
                <a:ea typeface="+mn-ea"/>
                <a:cs typeface="Carlito"/>
              </a:rPr>
              <a:t>les </a:t>
            </a:r>
            <a:r>
              <a:rPr kumimoji="0" sz="2500" b="0" i="0" u="none" strike="noStrike" kern="1200" cap="none" spc="-15" normalizeH="0" baseline="0" noProof="0" dirty="0">
                <a:ln>
                  <a:noFill/>
                </a:ln>
                <a:solidFill>
                  <a:srgbClr val="001F5F"/>
                </a:solidFill>
                <a:effectLst/>
                <a:uLnTx/>
                <a:uFillTx/>
                <a:latin typeface="Carlito"/>
                <a:ea typeface="+mn-ea"/>
                <a:cs typeface="Carlito"/>
              </a:rPr>
              <a:t>fue </a:t>
            </a:r>
            <a:r>
              <a:rPr kumimoji="0" sz="2500" b="0" i="0" u="none" strike="noStrike" kern="1200" cap="none" spc="-5" normalizeH="0" baseline="0" noProof="0" dirty="0">
                <a:ln>
                  <a:noFill/>
                </a:ln>
                <a:solidFill>
                  <a:srgbClr val="001F5F"/>
                </a:solidFill>
                <a:effectLst/>
                <a:uLnTx/>
                <a:uFillTx/>
                <a:latin typeface="Carlito"/>
                <a:ea typeface="+mn-ea"/>
                <a:cs typeface="Carlito"/>
              </a:rPr>
              <a:t>emitido </a:t>
            </a:r>
            <a:r>
              <a:rPr kumimoji="0" sz="2500" b="0" i="0" u="none" strike="noStrike" kern="1200" cap="none" spc="-15" normalizeH="0" baseline="0" noProof="0" dirty="0">
                <a:ln>
                  <a:noFill/>
                </a:ln>
                <a:solidFill>
                  <a:srgbClr val="001F5F"/>
                </a:solidFill>
                <a:effectLst/>
                <a:uLnTx/>
                <a:uFillTx/>
                <a:latin typeface="Carlito"/>
                <a:ea typeface="+mn-ea"/>
                <a:cs typeface="Carlito"/>
              </a:rPr>
              <a:t>por </a:t>
            </a:r>
            <a:r>
              <a:rPr kumimoji="0" sz="2500" b="0" i="0" u="none" strike="noStrike" kern="1200" cap="none" spc="-5" normalizeH="0" baseline="0" noProof="0" dirty="0">
                <a:ln>
                  <a:noFill/>
                </a:ln>
                <a:solidFill>
                  <a:srgbClr val="001F5F"/>
                </a:solidFill>
                <a:effectLst/>
                <a:uLnTx/>
                <a:uFillTx/>
                <a:latin typeface="Carlito"/>
                <a:ea typeface="+mn-ea"/>
                <a:cs typeface="Carlito"/>
              </a:rPr>
              <a:t>el </a:t>
            </a:r>
            <a:r>
              <a:rPr kumimoji="0" sz="2500" b="0" i="0" u="none" strike="noStrike" kern="1200" cap="none" spc="-215" normalizeH="0" baseline="0" noProof="0" dirty="0">
                <a:ln>
                  <a:noFill/>
                </a:ln>
                <a:solidFill>
                  <a:srgbClr val="001F5F"/>
                </a:solidFill>
                <a:effectLst/>
                <a:uLnTx/>
                <a:uFillTx/>
                <a:latin typeface="Carlito"/>
                <a:ea typeface="+mn-ea"/>
                <a:cs typeface="Carlito"/>
              </a:rPr>
              <a:t>SAT.  </a:t>
            </a:r>
            <a:r>
              <a:rPr kumimoji="0" sz="2500" b="0" i="0" u="none" strike="noStrike" kern="1200" cap="none" spc="-25" normalizeH="0" baseline="0" noProof="0" dirty="0">
                <a:ln>
                  <a:noFill/>
                </a:ln>
                <a:solidFill>
                  <a:srgbClr val="00AEEE"/>
                </a:solidFill>
                <a:effectLst/>
                <a:uLnTx/>
                <a:uFillTx/>
                <a:latin typeface="Carlito"/>
                <a:ea typeface="+mn-ea"/>
                <a:cs typeface="Carlito"/>
              </a:rPr>
              <a:t>Costo. </a:t>
            </a:r>
            <a:r>
              <a:rPr kumimoji="0" sz="2500" b="0" i="0" u="none" strike="noStrike" kern="1200" cap="none" spc="-70" normalizeH="0" baseline="0" noProof="0" dirty="0">
                <a:ln>
                  <a:noFill/>
                </a:ln>
                <a:solidFill>
                  <a:srgbClr val="001F5F"/>
                </a:solidFill>
                <a:effectLst/>
                <a:uLnTx/>
                <a:uFillTx/>
                <a:latin typeface="Carlito"/>
                <a:ea typeface="+mn-ea"/>
                <a:cs typeface="Carlito"/>
              </a:rPr>
              <a:t>Trámite</a:t>
            </a:r>
            <a:r>
              <a:rPr kumimoji="0" sz="2500" b="0" i="0" u="none" strike="noStrike" kern="1200" cap="none" spc="-50" normalizeH="0" baseline="0" noProof="0" dirty="0">
                <a:ln>
                  <a:noFill/>
                </a:ln>
                <a:solidFill>
                  <a:srgbClr val="001F5F"/>
                </a:solidFill>
                <a:effectLst/>
                <a:uLnTx/>
                <a:uFillTx/>
                <a:latin typeface="Carlito"/>
                <a:ea typeface="+mn-ea"/>
                <a:cs typeface="Carlito"/>
              </a:rPr>
              <a:t> </a:t>
            </a:r>
            <a:r>
              <a:rPr kumimoji="0" sz="2500" b="0" i="0" u="none" strike="noStrike" kern="1200" cap="none" spc="-25" normalizeH="0" baseline="0" noProof="0" dirty="0">
                <a:ln>
                  <a:noFill/>
                </a:ln>
                <a:solidFill>
                  <a:srgbClr val="001F5F"/>
                </a:solidFill>
                <a:effectLst/>
                <a:uLnTx/>
                <a:uFillTx/>
                <a:latin typeface="Carlito"/>
                <a:ea typeface="+mn-ea"/>
                <a:cs typeface="Carlito"/>
              </a:rPr>
              <a:t>gratuito.</a:t>
            </a:r>
            <a:endParaRPr kumimoji="0" sz="2500" b="0" i="0" u="none" strike="noStrike" kern="1200" cap="none" spc="0" normalizeH="0" baseline="0" noProof="0">
              <a:ln>
                <a:noFill/>
              </a:ln>
              <a:solidFill>
                <a:prstClr val="black"/>
              </a:solidFill>
              <a:effectLst/>
              <a:uLnTx/>
              <a:uFillTx/>
              <a:latin typeface="Carlito"/>
              <a:ea typeface="+mn-ea"/>
              <a:cs typeface="Carlito"/>
            </a:endParaRPr>
          </a:p>
          <a:p>
            <a:pPr marL="12700" marR="8890" lvl="0" indent="0" algn="just" defTabSz="914400" rtl="0" eaLnBrk="1" fontAlgn="auto" latinLnBrk="0" hangingPunct="1">
              <a:lnSpc>
                <a:spcPct val="100000"/>
              </a:lnSpc>
              <a:spcBef>
                <a:spcPts val="5"/>
              </a:spcBef>
              <a:spcAft>
                <a:spcPts val="0"/>
              </a:spcAft>
              <a:buClrTx/>
              <a:buSzTx/>
              <a:buFontTx/>
              <a:buNone/>
              <a:tabLst/>
              <a:defRPr/>
            </a:pPr>
            <a:r>
              <a:rPr kumimoji="0" sz="2500" b="0" i="0" u="none" strike="noStrike" kern="1200" cap="none" spc="-10" normalizeH="0" baseline="0" noProof="0" dirty="0">
                <a:ln>
                  <a:noFill/>
                </a:ln>
                <a:solidFill>
                  <a:srgbClr val="00AEEE"/>
                </a:solidFill>
                <a:effectLst/>
                <a:uLnTx/>
                <a:uFillTx/>
                <a:latin typeface="Carlito"/>
                <a:ea typeface="+mn-ea"/>
                <a:cs typeface="Carlito"/>
              </a:rPr>
              <a:t>Cuándo </a:t>
            </a:r>
            <a:r>
              <a:rPr kumimoji="0" sz="2500" b="0" i="0" u="none" strike="noStrike" kern="1200" cap="none" spc="-5" normalizeH="0" baseline="0" noProof="0" dirty="0">
                <a:ln>
                  <a:noFill/>
                </a:ln>
                <a:solidFill>
                  <a:srgbClr val="00AEEE"/>
                </a:solidFill>
                <a:effectLst/>
                <a:uLnTx/>
                <a:uFillTx/>
                <a:latin typeface="Carlito"/>
                <a:ea typeface="+mn-ea"/>
                <a:cs typeface="Carlito"/>
              </a:rPr>
              <a:t>se </a:t>
            </a:r>
            <a:r>
              <a:rPr kumimoji="0" sz="2500" b="0" i="0" u="none" strike="noStrike" kern="1200" cap="none" spc="-25" normalizeH="0" baseline="0" noProof="0" dirty="0">
                <a:ln>
                  <a:noFill/>
                </a:ln>
                <a:solidFill>
                  <a:srgbClr val="00AEEE"/>
                </a:solidFill>
                <a:effectLst/>
                <a:uLnTx/>
                <a:uFillTx/>
                <a:latin typeface="Carlito"/>
                <a:ea typeface="+mn-ea"/>
                <a:cs typeface="Carlito"/>
              </a:rPr>
              <a:t>presenta. </a:t>
            </a:r>
            <a:r>
              <a:rPr kumimoji="0" sz="2500" b="0" i="0" u="none" strike="noStrike" kern="1200" cap="none" spc="-25" normalizeH="0" baseline="0" noProof="0" dirty="0">
                <a:ln>
                  <a:noFill/>
                </a:ln>
                <a:solidFill>
                  <a:srgbClr val="001F5F"/>
                </a:solidFill>
                <a:effectLst/>
                <a:uLnTx/>
                <a:uFillTx/>
                <a:latin typeface="Carlito"/>
                <a:ea typeface="+mn-ea"/>
                <a:cs typeface="Carlito"/>
              </a:rPr>
              <a:t>Dentro </a:t>
            </a:r>
            <a:r>
              <a:rPr kumimoji="0" sz="2500" b="0" i="0" u="none" strike="noStrike" kern="1200" cap="none" spc="-5" normalizeH="0" baseline="0" noProof="0" dirty="0">
                <a:ln>
                  <a:noFill/>
                </a:ln>
                <a:solidFill>
                  <a:srgbClr val="001F5F"/>
                </a:solidFill>
                <a:effectLst/>
                <a:uLnTx/>
                <a:uFillTx/>
                <a:latin typeface="Carlito"/>
                <a:ea typeface="+mn-ea"/>
                <a:cs typeface="Carlito"/>
              </a:rPr>
              <a:t>de </a:t>
            </a:r>
            <a:r>
              <a:rPr kumimoji="0" sz="2500" b="0" i="0" u="none" strike="noStrike" kern="1200" cap="none" spc="-10" normalizeH="0" baseline="0" noProof="0" dirty="0">
                <a:ln>
                  <a:noFill/>
                </a:ln>
                <a:solidFill>
                  <a:srgbClr val="001F5F"/>
                </a:solidFill>
                <a:effectLst/>
                <a:uLnTx/>
                <a:uFillTx/>
                <a:latin typeface="Carlito"/>
                <a:ea typeface="+mn-ea"/>
                <a:cs typeface="Carlito"/>
              </a:rPr>
              <a:t>los </a:t>
            </a:r>
            <a:r>
              <a:rPr kumimoji="0" sz="2500" b="0" i="0" u="none" strike="noStrike" kern="1200" cap="none" spc="-15" normalizeH="0" baseline="0" noProof="0" dirty="0">
                <a:ln>
                  <a:noFill/>
                </a:ln>
                <a:solidFill>
                  <a:srgbClr val="001F5F"/>
                </a:solidFill>
                <a:effectLst/>
                <a:uLnTx/>
                <a:uFillTx/>
                <a:latin typeface="Carlito"/>
                <a:ea typeface="+mn-ea"/>
                <a:cs typeface="Carlito"/>
              </a:rPr>
              <a:t>15 </a:t>
            </a:r>
            <a:r>
              <a:rPr kumimoji="0" sz="2500" b="0" i="0" u="none" strike="noStrike" kern="1200" cap="none" spc="-10" normalizeH="0" baseline="0" noProof="0" dirty="0">
                <a:ln>
                  <a:noFill/>
                </a:ln>
                <a:solidFill>
                  <a:srgbClr val="001F5F"/>
                </a:solidFill>
                <a:effectLst/>
                <a:uLnTx/>
                <a:uFillTx/>
                <a:latin typeface="Carlito"/>
                <a:ea typeface="+mn-ea"/>
                <a:cs typeface="Carlito"/>
              </a:rPr>
              <a:t>días </a:t>
            </a:r>
            <a:r>
              <a:rPr kumimoji="0" sz="2500" b="0" i="0" u="none" strike="noStrike" kern="1200" cap="none" spc="-20" normalizeH="0" baseline="0" noProof="0" dirty="0">
                <a:ln>
                  <a:noFill/>
                </a:ln>
                <a:solidFill>
                  <a:srgbClr val="001F5F"/>
                </a:solidFill>
                <a:effectLst/>
                <a:uLnTx/>
                <a:uFillTx/>
                <a:latin typeface="Carlito"/>
                <a:ea typeface="+mn-ea"/>
                <a:cs typeface="Carlito"/>
              </a:rPr>
              <a:t>posteriores </a:t>
            </a:r>
            <a:r>
              <a:rPr kumimoji="0" sz="2500" b="0" i="0" u="none" strike="noStrike" kern="1200" cap="none" spc="-5" normalizeH="0" baseline="0" noProof="0" dirty="0">
                <a:ln>
                  <a:noFill/>
                </a:ln>
                <a:solidFill>
                  <a:srgbClr val="001F5F"/>
                </a:solidFill>
                <a:effectLst/>
                <a:uLnTx/>
                <a:uFillTx/>
                <a:latin typeface="Carlito"/>
                <a:ea typeface="+mn-ea"/>
                <a:cs typeface="Carlito"/>
              </a:rPr>
              <a:t>a la </a:t>
            </a:r>
            <a:r>
              <a:rPr kumimoji="0" sz="2500" b="0" i="0" u="none" strike="noStrike" kern="1200" cap="none" spc="-15" normalizeH="0" baseline="0" noProof="0" dirty="0">
                <a:ln>
                  <a:noFill/>
                </a:ln>
                <a:solidFill>
                  <a:srgbClr val="001F5F"/>
                </a:solidFill>
                <a:effectLst/>
                <a:uLnTx/>
                <a:uFillTx/>
                <a:latin typeface="Carlito"/>
                <a:ea typeface="+mn-ea"/>
                <a:cs typeface="Carlito"/>
              </a:rPr>
              <a:t>recepción </a:t>
            </a:r>
            <a:r>
              <a:rPr kumimoji="0" sz="2500" b="0" i="0" u="none" strike="noStrike" kern="1200" cap="none" spc="-5" normalizeH="0" baseline="0" noProof="0" dirty="0">
                <a:ln>
                  <a:noFill/>
                </a:ln>
                <a:solidFill>
                  <a:srgbClr val="001F5F"/>
                </a:solidFill>
                <a:effectLst/>
                <a:uLnTx/>
                <a:uFillTx/>
                <a:latin typeface="Carlito"/>
                <a:ea typeface="+mn-ea"/>
                <a:cs typeface="Carlito"/>
              </a:rPr>
              <a:t>del </a:t>
            </a:r>
            <a:r>
              <a:rPr kumimoji="0" sz="2500" b="0" i="0" u="none" strike="noStrike" kern="1200" cap="none" spc="-20" normalizeH="0" baseline="0" noProof="0" dirty="0">
                <a:ln>
                  <a:noFill/>
                </a:ln>
                <a:solidFill>
                  <a:srgbClr val="001F5F"/>
                </a:solidFill>
                <a:effectLst/>
                <a:uLnTx/>
                <a:uFillTx/>
                <a:latin typeface="Carlito"/>
                <a:ea typeface="+mn-ea"/>
                <a:cs typeface="Carlito"/>
              </a:rPr>
              <a:t>requerimiento  </a:t>
            </a:r>
            <a:r>
              <a:rPr kumimoji="0" sz="2500" b="0" i="0" u="none" strike="noStrike" kern="1200" cap="none" spc="-5" normalizeH="0" baseline="0" noProof="0" dirty="0">
                <a:ln>
                  <a:noFill/>
                </a:ln>
                <a:solidFill>
                  <a:srgbClr val="001F5F"/>
                </a:solidFill>
                <a:effectLst/>
                <a:uLnTx/>
                <a:uFillTx/>
                <a:latin typeface="Carlito"/>
                <a:ea typeface="+mn-ea"/>
                <a:cs typeface="Carlito"/>
              </a:rPr>
              <a:t>o </a:t>
            </a:r>
            <a:r>
              <a:rPr kumimoji="0" sz="2500" b="0" i="0" u="none" strike="noStrike" kern="1200" cap="none" spc="-25" normalizeH="0" baseline="0" noProof="0" dirty="0">
                <a:ln>
                  <a:noFill/>
                </a:ln>
                <a:solidFill>
                  <a:srgbClr val="001F5F"/>
                </a:solidFill>
                <a:effectLst/>
                <a:uLnTx/>
                <a:uFillTx/>
                <a:latin typeface="Carlito"/>
                <a:ea typeface="+mn-ea"/>
                <a:cs typeface="Carlito"/>
              </a:rPr>
              <a:t>carta </a:t>
            </a:r>
            <a:r>
              <a:rPr kumimoji="0" sz="2500" b="0" i="0" u="none" strike="noStrike" kern="1200" cap="none" spc="-20" normalizeH="0" baseline="0" noProof="0" dirty="0">
                <a:ln>
                  <a:noFill/>
                </a:ln>
                <a:solidFill>
                  <a:srgbClr val="001F5F"/>
                </a:solidFill>
                <a:effectLst/>
                <a:uLnTx/>
                <a:uFillTx/>
                <a:latin typeface="Carlito"/>
                <a:ea typeface="+mn-ea"/>
                <a:cs typeface="Carlito"/>
              </a:rPr>
              <a:t>invitación </a:t>
            </a:r>
            <a:r>
              <a:rPr kumimoji="0" sz="2500" b="0" i="0" u="none" strike="noStrike" kern="1200" cap="none" spc="-5" normalizeH="0" baseline="0" noProof="0" dirty="0">
                <a:ln>
                  <a:noFill/>
                </a:ln>
                <a:solidFill>
                  <a:srgbClr val="001F5F"/>
                </a:solidFill>
                <a:effectLst/>
                <a:uLnTx/>
                <a:uFillTx/>
                <a:latin typeface="Carlito"/>
                <a:ea typeface="+mn-ea"/>
                <a:cs typeface="Carlito"/>
              </a:rPr>
              <a:t>emitidos </a:t>
            </a:r>
            <a:r>
              <a:rPr kumimoji="0" sz="2500" b="0" i="0" u="none" strike="noStrike" kern="1200" cap="none" spc="-15" normalizeH="0" baseline="0" noProof="0" dirty="0">
                <a:ln>
                  <a:noFill/>
                </a:ln>
                <a:solidFill>
                  <a:srgbClr val="001F5F"/>
                </a:solidFill>
                <a:effectLst/>
                <a:uLnTx/>
                <a:uFillTx/>
                <a:latin typeface="Carlito"/>
                <a:ea typeface="+mn-ea"/>
                <a:cs typeface="Carlito"/>
              </a:rPr>
              <a:t>por </a:t>
            </a:r>
            <a:r>
              <a:rPr kumimoji="0" sz="2500" b="0" i="0" u="none" strike="noStrike" kern="1200" cap="none" spc="0" normalizeH="0" baseline="0" noProof="0" dirty="0">
                <a:ln>
                  <a:noFill/>
                </a:ln>
                <a:solidFill>
                  <a:srgbClr val="001F5F"/>
                </a:solidFill>
                <a:effectLst/>
                <a:uLnTx/>
                <a:uFillTx/>
                <a:latin typeface="Carlito"/>
                <a:ea typeface="+mn-ea"/>
                <a:cs typeface="Carlito"/>
              </a:rPr>
              <a:t>el</a:t>
            </a:r>
            <a:r>
              <a:rPr kumimoji="0" sz="2500" b="0" i="0" u="none" strike="noStrike" kern="1200" cap="none" spc="-30" normalizeH="0" baseline="0" noProof="0" dirty="0">
                <a:ln>
                  <a:noFill/>
                </a:ln>
                <a:solidFill>
                  <a:srgbClr val="001F5F"/>
                </a:solidFill>
                <a:effectLst/>
                <a:uLnTx/>
                <a:uFillTx/>
                <a:latin typeface="Carlito"/>
                <a:ea typeface="+mn-ea"/>
                <a:cs typeface="Carlito"/>
              </a:rPr>
              <a:t> </a:t>
            </a:r>
            <a:r>
              <a:rPr kumimoji="0" sz="2500" b="0" i="0" u="none" strike="noStrike" kern="1200" cap="none" spc="-215" normalizeH="0" baseline="0" noProof="0" dirty="0">
                <a:ln>
                  <a:noFill/>
                </a:ln>
                <a:solidFill>
                  <a:srgbClr val="001F5F"/>
                </a:solidFill>
                <a:effectLst/>
                <a:uLnTx/>
                <a:uFillTx/>
                <a:latin typeface="Carlito"/>
                <a:ea typeface="+mn-ea"/>
                <a:cs typeface="Carlito"/>
              </a:rPr>
              <a:t>SAT.</a:t>
            </a:r>
            <a:endParaRPr kumimoji="0" sz="2500" b="0" i="0" u="none" strike="noStrike" kern="1200" cap="none" spc="0" normalizeH="0" baseline="0" noProof="0">
              <a:ln>
                <a:noFill/>
              </a:ln>
              <a:solidFill>
                <a:prstClr val="black"/>
              </a:solidFill>
              <a:effectLst/>
              <a:uLnTx/>
              <a:uFillTx/>
              <a:latin typeface="Carlito"/>
              <a:ea typeface="+mn-ea"/>
              <a:cs typeface="Carli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4224528" y="5673582"/>
            <a:ext cx="7857490" cy="158750"/>
          </a:xfrm>
          <a:custGeom>
            <a:avLst/>
            <a:gdLst/>
            <a:ahLst/>
            <a:cxnLst/>
            <a:rect l="l" t="t" r="r" b="b"/>
            <a:pathLst>
              <a:path w="7857490" h="158750">
                <a:moveTo>
                  <a:pt x="7817739" y="0"/>
                </a:moveTo>
                <a:lnTo>
                  <a:pt x="0" y="0"/>
                </a:lnTo>
                <a:lnTo>
                  <a:pt x="39624" y="158241"/>
                </a:lnTo>
                <a:lnTo>
                  <a:pt x="7857363" y="158241"/>
                </a:lnTo>
                <a:lnTo>
                  <a:pt x="7817739" y="0"/>
                </a:lnTo>
                <a:close/>
              </a:path>
            </a:pathLst>
          </a:custGeom>
          <a:solidFill>
            <a:srgbClr val="00AEE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txBox="1">
            <a:spLocks noGrp="1"/>
          </p:cNvSpPr>
          <p:nvPr>
            <p:ph type="title"/>
          </p:nvPr>
        </p:nvSpPr>
        <p:spPr>
          <a:xfrm>
            <a:off x="3970146" y="159512"/>
            <a:ext cx="4217670" cy="513715"/>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00AEEE"/>
                </a:solidFill>
                <a:latin typeface="Carlito"/>
                <a:cs typeface="Carlito"/>
              </a:rPr>
              <a:t>Ficha de </a:t>
            </a:r>
            <a:r>
              <a:rPr sz="3200" b="1" spc="-10" dirty="0">
                <a:solidFill>
                  <a:srgbClr val="00AEEE"/>
                </a:solidFill>
                <a:latin typeface="Carlito"/>
                <a:cs typeface="Carlito"/>
              </a:rPr>
              <a:t>trámite</a:t>
            </a:r>
            <a:r>
              <a:rPr sz="3200" b="1" spc="-210" dirty="0">
                <a:solidFill>
                  <a:srgbClr val="00AEEE"/>
                </a:solidFill>
                <a:latin typeface="Carlito"/>
                <a:cs typeface="Carlito"/>
              </a:rPr>
              <a:t> </a:t>
            </a:r>
            <a:r>
              <a:rPr sz="3200" b="1" spc="-5" dirty="0">
                <a:solidFill>
                  <a:srgbClr val="00AEEE"/>
                </a:solidFill>
                <a:latin typeface="Carlito"/>
                <a:cs typeface="Carlito"/>
              </a:rPr>
              <a:t>128/CFF</a:t>
            </a:r>
            <a:endParaRPr sz="3200">
              <a:latin typeface="Carlito"/>
              <a:cs typeface="Carlito"/>
            </a:endParaRPr>
          </a:p>
        </p:txBody>
      </p:sp>
      <p:sp>
        <p:nvSpPr>
          <p:cNvPr id="6" name="object 6"/>
          <p:cNvSpPr txBox="1"/>
          <p:nvPr/>
        </p:nvSpPr>
        <p:spPr>
          <a:xfrm>
            <a:off x="421335" y="774318"/>
            <a:ext cx="10196195" cy="3432175"/>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2800" b="0" i="0" u="none" strike="noStrike" kern="1200" cap="none" spc="-25" normalizeH="0" baseline="0" noProof="0" dirty="0">
                <a:ln>
                  <a:noFill/>
                </a:ln>
                <a:solidFill>
                  <a:srgbClr val="00AEEE"/>
                </a:solidFill>
                <a:effectLst/>
                <a:uLnTx/>
                <a:uFillTx/>
                <a:latin typeface="Carlito"/>
                <a:ea typeface="+mn-ea"/>
                <a:cs typeface="Carlito"/>
              </a:rPr>
              <a:t>Fundamento</a:t>
            </a:r>
            <a:r>
              <a:rPr kumimoji="0" sz="2800" b="0" i="0" u="none" strike="noStrike" kern="1200" cap="none" spc="35" normalizeH="0" baseline="0" noProof="0" dirty="0">
                <a:ln>
                  <a:noFill/>
                </a:ln>
                <a:solidFill>
                  <a:srgbClr val="00AEEE"/>
                </a:solidFill>
                <a:effectLst/>
                <a:uLnTx/>
                <a:uFillTx/>
                <a:latin typeface="Carlito"/>
                <a:ea typeface="+mn-ea"/>
                <a:cs typeface="Carlito"/>
              </a:rPr>
              <a:t> </a:t>
            </a:r>
            <a:r>
              <a:rPr kumimoji="0" sz="2800" b="0" i="0" u="none" strike="noStrike" kern="1200" cap="none" spc="-20" normalizeH="0" baseline="0" noProof="0" dirty="0">
                <a:ln>
                  <a:noFill/>
                </a:ln>
                <a:solidFill>
                  <a:srgbClr val="00AEEE"/>
                </a:solidFill>
                <a:effectLst/>
                <a:uLnTx/>
                <a:uFillTx/>
                <a:latin typeface="Carlito"/>
                <a:ea typeface="+mn-ea"/>
                <a:cs typeface="Carlito"/>
              </a:rPr>
              <a:t>legal</a:t>
            </a:r>
            <a:endParaRPr kumimoji="0" sz="2800" b="0" i="0" u="none" strike="noStrike" kern="1200" cap="none" spc="0" normalizeH="0" baseline="0" noProof="0">
              <a:ln>
                <a:noFill/>
              </a:ln>
              <a:solidFill>
                <a:prstClr val="black"/>
              </a:solidFill>
              <a:effectLst/>
              <a:uLnTx/>
              <a:uFillTx/>
              <a:latin typeface="Carlito"/>
              <a:ea typeface="+mn-ea"/>
              <a:cs typeface="Carlito"/>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2800" b="0" i="0" u="none" strike="noStrike" kern="1200" cap="none" spc="-20" normalizeH="0" baseline="0" noProof="0" dirty="0">
                <a:ln>
                  <a:noFill/>
                </a:ln>
                <a:solidFill>
                  <a:srgbClr val="001F5F"/>
                </a:solidFill>
                <a:effectLst/>
                <a:uLnTx/>
                <a:uFillTx/>
                <a:latin typeface="Carlito"/>
                <a:ea typeface="+mn-ea"/>
                <a:cs typeface="Carlito"/>
              </a:rPr>
              <a:t>Código Fiscal </a:t>
            </a:r>
            <a:r>
              <a:rPr kumimoji="0" sz="2800" b="0" i="0" u="none" strike="noStrike" kern="1200" cap="none" spc="-5" normalizeH="0" baseline="0" noProof="0" dirty="0">
                <a:ln>
                  <a:noFill/>
                </a:ln>
                <a:solidFill>
                  <a:srgbClr val="001F5F"/>
                </a:solidFill>
                <a:effectLst/>
                <a:uLnTx/>
                <a:uFillTx/>
                <a:latin typeface="Carlito"/>
                <a:ea typeface="+mn-ea"/>
                <a:cs typeface="Carlito"/>
              </a:rPr>
              <a:t>de </a:t>
            </a:r>
            <a:r>
              <a:rPr kumimoji="0" sz="2800" b="0" i="0" u="none" strike="noStrike" kern="1200" cap="none" spc="-15" normalizeH="0" baseline="0" noProof="0" dirty="0">
                <a:ln>
                  <a:noFill/>
                </a:ln>
                <a:solidFill>
                  <a:srgbClr val="001F5F"/>
                </a:solidFill>
                <a:effectLst/>
                <a:uLnTx/>
                <a:uFillTx/>
                <a:latin typeface="Carlito"/>
                <a:ea typeface="+mn-ea"/>
                <a:cs typeface="Carlito"/>
              </a:rPr>
              <a:t>la </a:t>
            </a:r>
            <a:r>
              <a:rPr kumimoji="0" sz="2800" b="0" i="0" u="none" strike="noStrike" kern="1200" cap="none" spc="-25" normalizeH="0" baseline="0" noProof="0" dirty="0">
                <a:ln>
                  <a:noFill/>
                </a:ln>
                <a:solidFill>
                  <a:srgbClr val="001F5F"/>
                </a:solidFill>
                <a:effectLst/>
                <a:uLnTx/>
                <a:uFillTx/>
                <a:latin typeface="Carlito"/>
                <a:ea typeface="+mn-ea"/>
                <a:cs typeface="Carlito"/>
              </a:rPr>
              <a:t>Federación, </a:t>
            </a:r>
            <a:r>
              <a:rPr kumimoji="0" sz="2800" b="0" i="0" u="none" strike="noStrike" kern="1200" cap="none" spc="-5" normalizeH="0" baseline="0" noProof="0" dirty="0">
                <a:ln>
                  <a:noFill/>
                </a:ln>
                <a:solidFill>
                  <a:srgbClr val="001F5F"/>
                </a:solidFill>
                <a:effectLst/>
                <a:uLnTx/>
                <a:uFillTx/>
                <a:latin typeface="Carlito"/>
                <a:ea typeface="+mn-ea"/>
                <a:cs typeface="Carlito"/>
              </a:rPr>
              <a:t>artículo</a:t>
            </a:r>
            <a:r>
              <a:rPr kumimoji="0" sz="2800" b="0" i="0" u="none" strike="noStrike" kern="1200" cap="none" spc="55" normalizeH="0" baseline="0" noProof="0" dirty="0">
                <a:ln>
                  <a:noFill/>
                </a:ln>
                <a:solidFill>
                  <a:srgbClr val="001F5F"/>
                </a:solidFill>
                <a:effectLst/>
                <a:uLnTx/>
                <a:uFillTx/>
                <a:latin typeface="Carlito"/>
                <a:ea typeface="+mn-ea"/>
                <a:cs typeface="Carlito"/>
              </a:rPr>
              <a:t> </a:t>
            </a:r>
            <a:r>
              <a:rPr kumimoji="0" sz="2800" b="0" i="0" u="none" strike="noStrike" kern="1200" cap="none" spc="0" normalizeH="0" baseline="0" noProof="0" dirty="0">
                <a:ln>
                  <a:noFill/>
                </a:ln>
                <a:solidFill>
                  <a:srgbClr val="001F5F"/>
                </a:solidFill>
                <a:effectLst/>
                <a:uLnTx/>
                <a:uFillTx/>
                <a:latin typeface="Carlito"/>
                <a:ea typeface="+mn-ea"/>
                <a:cs typeface="Carlito"/>
              </a:rPr>
              <a:t>33-A.</a:t>
            </a:r>
            <a:endParaRPr kumimoji="0" sz="2800" b="0" i="0" u="none" strike="noStrike" kern="1200" cap="none" spc="0" normalizeH="0" baseline="0" noProof="0">
              <a:ln>
                <a:noFill/>
              </a:ln>
              <a:solidFill>
                <a:prstClr val="black"/>
              </a:solidFill>
              <a:effectLst/>
              <a:uLnTx/>
              <a:uFillTx/>
              <a:latin typeface="Carlito"/>
              <a:ea typeface="+mn-ea"/>
              <a:cs typeface="Carlito"/>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2800" b="0" i="0" u="none" strike="noStrike" kern="1200" cap="none" spc="-25" normalizeH="0" baseline="0" noProof="0" dirty="0">
                <a:ln>
                  <a:noFill/>
                </a:ln>
                <a:solidFill>
                  <a:srgbClr val="001F5F"/>
                </a:solidFill>
                <a:effectLst/>
                <a:uLnTx/>
                <a:uFillTx/>
                <a:latin typeface="Carlito"/>
                <a:ea typeface="+mn-ea"/>
                <a:cs typeface="Carlito"/>
              </a:rPr>
              <a:t>Reglamento </a:t>
            </a:r>
            <a:r>
              <a:rPr kumimoji="0" sz="2800" b="0" i="0" u="none" strike="noStrike" kern="1200" cap="none" spc="-5" normalizeH="0" baseline="0" noProof="0" dirty="0">
                <a:ln>
                  <a:noFill/>
                </a:ln>
                <a:solidFill>
                  <a:srgbClr val="001F5F"/>
                </a:solidFill>
                <a:effectLst/>
                <a:uLnTx/>
                <a:uFillTx/>
                <a:latin typeface="Carlito"/>
                <a:ea typeface="+mn-ea"/>
                <a:cs typeface="Carlito"/>
              </a:rPr>
              <a:t>del </a:t>
            </a:r>
            <a:r>
              <a:rPr kumimoji="0" sz="2800" b="0" i="0" u="none" strike="noStrike" kern="1200" cap="none" spc="-20" normalizeH="0" baseline="0" noProof="0" dirty="0">
                <a:ln>
                  <a:noFill/>
                </a:ln>
                <a:solidFill>
                  <a:srgbClr val="001F5F"/>
                </a:solidFill>
                <a:effectLst/>
                <a:uLnTx/>
                <a:uFillTx/>
                <a:latin typeface="Carlito"/>
                <a:ea typeface="+mn-ea"/>
                <a:cs typeface="Carlito"/>
              </a:rPr>
              <a:t>Código Fiscal </a:t>
            </a:r>
            <a:r>
              <a:rPr kumimoji="0" sz="2800" b="0" i="0" u="none" strike="noStrike" kern="1200" cap="none" spc="-5" normalizeH="0" baseline="0" noProof="0" dirty="0">
                <a:ln>
                  <a:noFill/>
                </a:ln>
                <a:solidFill>
                  <a:srgbClr val="001F5F"/>
                </a:solidFill>
                <a:effectLst/>
                <a:uLnTx/>
                <a:uFillTx/>
                <a:latin typeface="Carlito"/>
                <a:ea typeface="+mn-ea"/>
                <a:cs typeface="Carlito"/>
              </a:rPr>
              <a:t>de </a:t>
            </a:r>
            <a:r>
              <a:rPr kumimoji="0" sz="2800" b="0" i="0" u="none" strike="noStrike" kern="1200" cap="none" spc="-15" normalizeH="0" baseline="0" noProof="0" dirty="0">
                <a:ln>
                  <a:noFill/>
                </a:ln>
                <a:solidFill>
                  <a:srgbClr val="001F5F"/>
                </a:solidFill>
                <a:effectLst/>
                <a:uLnTx/>
                <a:uFillTx/>
                <a:latin typeface="Carlito"/>
                <a:ea typeface="+mn-ea"/>
                <a:cs typeface="Carlito"/>
              </a:rPr>
              <a:t>la </a:t>
            </a:r>
            <a:r>
              <a:rPr kumimoji="0" sz="2800" b="0" i="0" u="none" strike="noStrike" kern="1200" cap="none" spc="-25" normalizeH="0" baseline="0" noProof="0" dirty="0">
                <a:ln>
                  <a:noFill/>
                </a:ln>
                <a:solidFill>
                  <a:srgbClr val="001F5F"/>
                </a:solidFill>
                <a:effectLst/>
                <a:uLnTx/>
                <a:uFillTx/>
                <a:latin typeface="Carlito"/>
                <a:ea typeface="+mn-ea"/>
                <a:cs typeface="Carlito"/>
              </a:rPr>
              <a:t>Federación, </a:t>
            </a:r>
            <a:r>
              <a:rPr kumimoji="0" sz="2800" b="0" i="0" u="none" strike="noStrike" kern="1200" cap="none" spc="-5" normalizeH="0" baseline="0" noProof="0" dirty="0">
                <a:ln>
                  <a:noFill/>
                </a:ln>
                <a:solidFill>
                  <a:srgbClr val="001F5F"/>
                </a:solidFill>
                <a:effectLst/>
                <a:uLnTx/>
                <a:uFillTx/>
                <a:latin typeface="Carlito"/>
                <a:ea typeface="+mn-ea"/>
                <a:cs typeface="Carlito"/>
              </a:rPr>
              <a:t>artículo</a:t>
            </a:r>
            <a:r>
              <a:rPr kumimoji="0" sz="2800" b="0" i="0" u="none" strike="noStrike" kern="1200" cap="none" spc="40" normalizeH="0" baseline="0" noProof="0" dirty="0">
                <a:ln>
                  <a:noFill/>
                </a:ln>
                <a:solidFill>
                  <a:srgbClr val="001F5F"/>
                </a:solidFill>
                <a:effectLst/>
                <a:uLnTx/>
                <a:uFillTx/>
                <a:latin typeface="Carlito"/>
                <a:ea typeface="+mn-ea"/>
                <a:cs typeface="Carlito"/>
              </a:rPr>
              <a:t> </a:t>
            </a:r>
            <a:r>
              <a:rPr kumimoji="0" sz="2800" b="0" i="0" u="none" strike="noStrike" kern="1200" cap="none" spc="-10" normalizeH="0" baseline="0" noProof="0" dirty="0">
                <a:ln>
                  <a:noFill/>
                </a:ln>
                <a:solidFill>
                  <a:srgbClr val="001F5F"/>
                </a:solidFill>
                <a:effectLst/>
                <a:uLnTx/>
                <a:uFillTx/>
                <a:latin typeface="Carlito"/>
                <a:ea typeface="+mn-ea"/>
                <a:cs typeface="Carlito"/>
              </a:rPr>
              <a:t>46.</a:t>
            </a:r>
            <a:endParaRPr kumimoji="0" sz="2800" b="0" i="0" u="none" strike="noStrike" kern="1200" cap="none" spc="0" normalizeH="0" baseline="0" noProof="0">
              <a:ln>
                <a:noFill/>
              </a:ln>
              <a:solidFill>
                <a:prstClr val="black"/>
              </a:solidFill>
              <a:effectLst/>
              <a:uLnTx/>
              <a:uFillTx/>
              <a:latin typeface="Carlito"/>
              <a:ea typeface="+mn-ea"/>
              <a:cs typeface="Carlito"/>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2800" b="0" i="0" u="none" strike="noStrike" kern="1200" cap="none" spc="-50" normalizeH="0" baseline="0" noProof="0" dirty="0">
                <a:ln>
                  <a:noFill/>
                </a:ln>
                <a:solidFill>
                  <a:srgbClr val="001F5F"/>
                </a:solidFill>
                <a:effectLst/>
                <a:uLnTx/>
                <a:uFillTx/>
                <a:latin typeface="Carlito"/>
                <a:ea typeface="+mn-ea"/>
                <a:cs typeface="Carlito"/>
              </a:rPr>
              <a:t>Anexo </a:t>
            </a:r>
            <a:r>
              <a:rPr kumimoji="0" sz="2800" b="0" i="0" u="none" strike="noStrike" kern="1200" cap="none" spc="-15" normalizeH="0" baseline="0" noProof="0" dirty="0">
                <a:ln>
                  <a:noFill/>
                </a:ln>
                <a:solidFill>
                  <a:srgbClr val="001F5F"/>
                </a:solidFill>
                <a:effectLst/>
                <a:uLnTx/>
                <a:uFillTx/>
                <a:latin typeface="Carlito"/>
                <a:ea typeface="+mn-ea"/>
                <a:cs typeface="Carlito"/>
              </a:rPr>
              <a:t>1-A </a:t>
            </a:r>
            <a:r>
              <a:rPr kumimoji="0" sz="2800" b="0" i="0" u="none" strike="noStrike" kern="1200" cap="none" spc="-5" normalizeH="0" baseline="0" noProof="0" dirty="0">
                <a:ln>
                  <a:noFill/>
                </a:ln>
                <a:solidFill>
                  <a:srgbClr val="001F5F"/>
                </a:solidFill>
                <a:effectLst/>
                <a:uLnTx/>
                <a:uFillTx/>
                <a:latin typeface="Carlito"/>
                <a:ea typeface="+mn-ea"/>
                <a:cs typeface="Carlito"/>
              </a:rPr>
              <a:t>de </a:t>
            </a:r>
            <a:r>
              <a:rPr kumimoji="0" sz="2800" b="0" i="0" u="none" strike="noStrike" kern="1200" cap="none" spc="-15" normalizeH="0" baseline="0" noProof="0" dirty="0">
                <a:ln>
                  <a:noFill/>
                </a:ln>
                <a:solidFill>
                  <a:srgbClr val="001F5F"/>
                </a:solidFill>
                <a:effectLst/>
                <a:uLnTx/>
                <a:uFillTx/>
                <a:latin typeface="Carlito"/>
                <a:ea typeface="+mn-ea"/>
                <a:cs typeface="Carlito"/>
              </a:rPr>
              <a:t>la </a:t>
            </a:r>
            <a:r>
              <a:rPr kumimoji="0" sz="2800" b="0" i="0" u="none" strike="noStrike" kern="1200" cap="none" spc="-20" normalizeH="0" baseline="0" noProof="0" dirty="0">
                <a:ln>
                  <a:noFill/>
                </a:ln>
                <a:solidFill>
                  <a:srgbClr val="001F5F"/>
                </a:solidFill>
                <a:effectLst/>
                <a:uLnTx/>
                <a:uFillTx/>
                <a:latin typeface="Carlito"/>
                <a:ea typeface="+mn-ea"/>
                <a:cs typeface="Carlito"/>
              </a:rPr>
              <a:t>Resolución </a:t>
            </a:r>
            <a:r>
              <a:rPr kumimoji="0" sz="2800" b="0" i="0" u="none" strike="noStrike" kern="1200" cap="none" spc="-15" normalizeH="0" baseline="0" noProof="0" dirty="0">
                <a:ln>
                  <a:noFill/>
                </a:ln>
                <a:solidFill>
                  <a:srgbClr val="001F5F"/>
                </a:solidFill>
                <a:effectLst/>
                <a:uLnTx/>
                <a:uFillTx/>
                <a:latin typeface="Carlito"/>
                <a:ea typeface="+mn-ea"/>
                <a:cs typeface="Carlito"/>
              </a:rPr>
              <a:t>Miscelánea </a:t>
            </a:r>
            <a:r>
              <a:rPr kumimoji="0" sz="2800" b="0" i="0" u="none" strike="noStrike" kern="1200" cap="none" spc="-20" normalizeH="0" baseline="0" noProof="0" dirty="0">
                <a:ln>
                  <a:noFill/>
                </a:ln>
                <a:solidFill>
                  <a:srgbClr val="001F5F"/>
                </a:solidFill>
                <a:effectLst/>
                <a:uLnTx/>
                <a:uFillTx/>
                <a:latin typeface="Carlito"/>
                <a:ea typeface="+mn-ea"/>
                <a:cs typeface="Carlito"/>
              </a:rPr>
              <a:t>Fiscal, </a:t>
            </a:r>
            <a:r>
              <a:rPr kumimoji="0" sz="2800" b="0" i="0" u="none" strike="noStrike" kern="1200" cap="none" spc="-15" normalizeH="0" baseline="0" noProof="0" dirty="0">
                <a:ln>
                  <a:noFill/>
                </a:ln>
                <a:solidFill>
                  <a:srgbClr val="001F5F"/>
                </a:solidFill>
                <a:effectLst/>
                <a:uLnTx/>
                <a:uFillTx/>
                <a:latin typeface="Carlito"/>
                <a:ea typeface="+mn-ea"/>
                <a:cs typeface="Carlito"/>
              </a:rPr>
              <a:t>ficha </a:t>
            </a:r>
            <a:r>
              <a:rPr kumimoji="0" sz="2800" b="0" i="0" u="none" strike="noStrike" kern="1200" cap="none" spc="-5" normalizeH="0" baseline="0" noProof="0" dirty="0">
                <a:ln>
                  <a:noFill/>
                </a:ln>
                <a:solidFill>
                  <a:srgbClr val="001F5F"/>
                </a:solidFill>
                <a:effectLst/>
                <a:uLnTx/>
                <a:uFillTx/>
                <a:latin typeface="Carlito"/>
                <a:ea typeface="+mn-ea"/>
                <a:cs typeface="Carlito"/>
              </a:rPr>
              <a:t>de </a:t>
            </a:r>
            <a:r>
              <a:rPr kumimoji="0" sz="2800" b="0" i="0" u="none" strike="noStrike" kern="1200" cap="none" spc="-40" normalizeH="0" baseline="0" noProof="0" dirty="0">
                <a:ln>
                  <a:noFill/>
                </a:ln>
                <a:solidFill>
                  <a:srgbClr val="001F5F"/>
                </a:solidFill>
                <a:effectLst/>
                <a:uLnTx/>
                <a:uFillTx/>
                <a:latin typeface="Carlito"/>
                <a:ea typeface="+mn-ea"/>
                <a:cs typeface="Carlito"/>
              </a:rPr>
              <a:t>trámite</a:t>
            </a:r>
            <a:r>
              <a:rPr kumimoji="0" sz="2800" b="0" i="0" u="none" strike="noStrike" kern="1200" cap="none" spc="415" normalizeH="0" baseline="0" noProof="0" dirty="0">
                <a:ln>
                  <a:noFill/>
                </a:ln>
                <a:solidFill>
                  <a:srgbClr val="001F5F"/>
                </a:solidFill>
                <a:effectLst/>
                <a:uLnTx/>
                <a:uFillTx/>
                <a:latin typeface="Carlito"/>
                <a:ea typeface="+mn-ea"/>
                <a:cs typeface="Carlito"/>
              </a:rPr>
              <a:t> </a:t>
            </a:r>
            <a:r>
              <a:rPr kumimoji="0" sz="2800" b="0" i="0" u="none" strike="noStrike" kern="1200" cap="none" spc="-70" normalizeH="0" baseline="0" noProof="0" dirty="0">
                <a:ln>
                  <a:noFill/>
                </a:ln>
                <a:solidFill>
                  <a:srgbClr val="001F5F"/>
                </a:solidFill>
                <a:effectLst/>
                <a:uLnTx/>
                <a:uFillTx/>
                <a:latin typeface="Carlito"/>
                <a:ea typeface="+mn-ea"/>
                <a:cs typeface="Carlito"/>
              </a:rPr>
              <a:t>128/CFF.</a:t>
            </a:r>
            <a:endParaRPr kumimoji="0" sz="2800" b="0" i="0" u="none" strike="noStrike" kern="1200" cap="none" spc="0" normalizeH="0" baseline="0" noProof="0">
              <a:ln>
                <a:noFill/>
              </a:ln>
              <a:solidFill>
                <a:prstClr val="black"/>
              </a:solidFill>
              <a:effectLst/>
              <a:uLnTx/>
              <a:uFillTx/>
              <a:latin typeface="Carlito"/>
              <a:ea typeface="+mn-ea"/>
              <a:cs typeface="Carlito"/>
            </a:endParaRPr>
          </a:p>
          <a:p>
            <a:pPr marL="0" marR="0" lvl="0" indent="0" algn="l" defTabSz="914400" rtl="0" eaLnBrk="1" fontAlgn="auto" latinLnBrk="0" hangingPunct="1">
              <a:lnSpc>
                <a:spcPct val="100000"/>
              </a:lnSpc>
              <a:spcBef>
                <a:spcPts val="10"/>
              </a:spcBef>
              <a:spcAft>
                <a:spcPts val="0"/>
              </a:spcAft>
              <a:buClrTx/>
              <a:buSzTx/>
              <a:buFontTx/>
              <a:buNone/>
              <a:tabLst/>
              <a:defRPr/>
            </a:pPr>
            <a:endParaRPr kumimoji="0" sz="2700" b="0" i="0" u="none" strike="noStrike" kern="1200" cap="none" spc="0" normalizeH="0" baseline="0" noProof="0">
              <a:ln>
                <a:noFill/>
              </a:ln>
              <a:solidFill>
                <a:prstClr val="black"/>
              </a:solidFill>
              <a:effectLst/>
              <a:uLnTx/>
              <a:uFillTx/>
              <a:latin typeface="Carlito"/>
              <a:ea typeface="+mn-ea"/>
              <a:cs typeface="Carlito"/>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2800" b="0" i="0" u="none" strike="noStrike" kern="1200" cap="none" spc="-20" normalizeH="0" baseline="0" noProof="0" dirty="0">
                <a:ln>
                  <a:noFill/>
                </a:ln>
                <a:solidFill>
                  <a:srgbClr val="00AEEE"/>
                </a:solidFill>
                <a:effectLst/>
                <a:uLnTx/>
                <a:uFillTx/>
                <a:latin typeface="Carlito"/>
                <a:ea typeface="+mn-ea"/>
                <a:cs typeface="Carlito"/>
              </a:rPr>
              <a:t>Dónde </a:t>
            </a:r>
            <a:r>
              <a:rPr kumimoji="0" sz="2800" b="0" i="0" u="none" strike="noStrike" kern="1200" cap="none" spc="-5" normalizeH="0" baseline="0" noProof="0" dirty="0">
                <a:ln>
                  <a:noFill/>
                </a:ln>
                <a:solidFill>
                  <a:srgbClr val="00AEEE"/>
                </a:solidFill>
                <a:effectLst/>
                <a:uLnTx/>
                <a:uFillTx/>
                <a:latin typeface="Carlito"/>
                <a:ea typeface="+mn-ea"/>
                <a:cs typeface="Carlito"/>
              </a:rPr>
              <a:t>se</a:t>
            </a:r>
            <a:r>
              <a:rPr kumimoji="0" sz="2800" b="0" i="0" u="none" strike="noStrike" kern="1200" cap="none" spc="80" normalizeH="0" baseline="0" noProof="0" dirty="0">
                <a:ln>
                  <a:noFill/>
                </a:ln>
                <a:solidFill>
                  <a:srgbClr val="00AEEE"/>
                </a:solidFill>
                <a:effectLst/>
                <a:uLnTx/>
                <a:uFillTx/>
                <a:latin typeface="Carlito"/>
                <a:ea typeface="+mn-ea"/>
                <a:cs typeface="Carlito"/>
              </a:rPr>
              <a:t> </a:t>
            </a:r>
            <a:r>
              <a:rPr kumimoji="0" sz="2800" b="0" i="0" u="none" strike="noStrike" kern="1200" cap="none" spc="-40" normalizeH="0" baseline="0" noProof="0" dirty="0">
                <a:ln>
                  <a:noFill/>
                </a:ln>
                <a:solidFill>
                  <a:srgbClr val="00AEEE"/>
                </a:solidFill>
                <a:effectLst/>
                <a:uLnTx/>
                <a:uFillTx/>
                <a:latin typeface="Carlito"/>
                <a:ea typeface="+mn-ea"/>
                <a:cs typeface="Carlito"/>
              </a:rPr>
              <a:t>presenta</a:t>
            </a:r>
            <a:endParaRPr kumimoji="0" sz="2800" b="0" i="0" u="none" strike="noStrike" kern="1200" cap="none" spc="0" normalizeH="0" baseline="0" noProof="0">
              <a:ln>
                <a:noFill/>
              </a:ln>
              <a:solidFill>
                <a:prstClr val="black"/>
              </a:solidFill>
              <a:effectLst/>
              <a:uLnTx/>
              <a:uFillTx/>
              <a:latin typeface="Carlito"/>
              <a:ea typeface="+mn-ea"/>
              <a:cs typeface="Carlito"/>
            </a:endParaRPr>
          </a:p>
          <a:p>
            <a:pPr marL="469900" marR="0" lvl="0" indent="-457200" algn="l" defTabSz="914400" rtl="0" eaLnBrk="1" fontAlgn="auto" latinLnBrk="0" hangingPunct="1">
              <a:lnSpc>
                <a:spcPct val="100000"/>
              </a:lnSpc>
              <a:spcBef>
                <a:spcPts val="0"/>
              </a:spcBef>
              <a:spcAft>
                <a:spcPts val="0"/>
              </a:spcAft>
              <a:buClrTx/>
              <a:buSzTx/>
              <a:buFont typeface="Arial"/>
              <a:buChar char="•"/>
              <a:tabLst>
                <a:tab pos="469265" algn="l"/>
                <a:tab pos="469900" algn="l"/>
              </a:tabLst>
              <a:defRPr/>
            </a:pPr>
            <a:r>
              <a:rPr kumimoji="0" sz="2800" b="0" i="0" u="none" strike="noStrike" kern="1200" cap="none" spc="-5" normalizeH="0" baseline="0" noProof="0" dirty="0">
                <a:ln>
                  <a:noFill/>
                </a:ln>
                <a:solidFill>
                  <a:srgbClr val="001F5F"/>
                </a:solidFill>
                <a:effectLst/>
                <a:uLnTx/>
                <a:uFillTx/>
                <a:latin typeface="Carlito"/>
                <a:ea typeface="+mn-ea"/>
                <a:cs typeface="Carlito"/>
              </a:rPr>
              <a:t>En </a:t>
            </a:r>
            <a:r>
              <a:rPr kumimoji="0" sz="2800" b="0" i="0" u="none" strike="noStrike" kern="1200" cap="none" spc="-10" normalizeH="0" baseline="0" noProof="0" dirty="0">
                <a:ln>
                  <a:noFill/>
                </a:ln>
                <a:solidFill>
                  <a:srgbClr val="001F5F"/>
                </a:solidFill>
                <a:effectLst/>
                <a:uLnTx/>
                <a:uFillTx/>
                <a:latin typeface="Carlito"/>
                <a:ea typeface="+mn-ea"/>
                <a:cs typeface="Carlito"/>
              </a:rPr>
              <a:t>el </a:t>
            </a:r>
            <a:r>
              <a:rPr kumimoji="0" sz="2800" b="0" i="0" u="none" strike="noStrike" kern="1200" cap="none" spc="-40" normalizeH="0" baseline="0" noProof="0" dirty="0">
                <a:ln>
                  <a:noFill/>
                </a:ln>
                <a:solidFill>
                  <a:srgbClr val="001F5F"/>
                </a:solidFill>
                <a:effectLst/>
                <a:uLnTx/>
                <a:uFillTx/>
                <a:latin typeface="Carlito"/>
                <a:ea typeface="+mn-ea"/>
                <a:cs typeface="Carlito"/>
              </a:rPr>
              <a:t>Portal </a:t>
            </a:r>
            <a:r>
              <a:rPr kumimoji="0" sz="2800" b="0" i="0" u="none" strike="noStrike" kern="1200" cap="none" spc="-5" normalizeH="0" baseline="0" noProof="0" dirty="0">
                <a:ln>
                  <a:noFill/>
                </a:ln>
                <a:solidFill>
                  <a:srgbClr val="001F5F"/>
                </a:solidFill>
                <a:effectLst/>
                <a:uLnTx/>
                <a:uFillTx/>
                <a:latin typeface="Carlito"/>
                <a:ea typeface="+mn-ea"/>
                <a:cs typeface="Carlito"/>
              </a:rPr>
              <a:t>del</a:t>
            </a:r>
            <a:r>
              <a:rPr kumimoji="0" sz="2800" b="0" i="0" u="none" strike="noStrike" kern="1200" cap="none" spc="35" normalizeH="0" baseline="0" noProof="0" dirty="0">
                <a:ln>
                  <a:noFill/>
                </a:ln>
                <a:solidFill>
                  <a:srgbClr val="001F5F"/>
                </a:solidFill>
                <a:effectLst/>
                <a:uLnTx/>
                <a:uFillTx/>
                <a:latin typeface="Carlito"/>
                <a:ea typeface="+mn-ea"/>
                <a:cs typeface="Carlito"/>
              </a:rPr>
              <a:t> </a:t>
            </a:r>
            <a:r>
              <a:rPr kumimoji="0" sz="2800" b="0" i="0" u="none" strike="noStrike" kern="1200" cap="none" spc="-235" normalizeH="0" baseline="0" noProof="0" dirty="0">
                <a:ln>
                  <a:noFill/>
                </a:ln>
                <a:solidFill>
                  <a:srgbClr val="001F5F"/>
                </a:solidFill>
                <a:effectLst/>
                <a:uLnTx/>
                <a:uFillTx/>
                <a:latin typeface="Carlito"/>
                <a:ea typeface="+mn-ea"/>
                <a:cs typeface="Carlito"/>
              </a:rPr>
              <a:t>SAT.</a:t>
            </a:r>
            <a:endParaRPr kumimoji="0" sz="2800" b="0" i="0" u="none" strike="noStrike" kern="1200" cap="none" spc="0" normalizeH="0" baseline="0" noProof="0">
              <a:ln>
                <a:noFill/>
              </a:ln>
              <a:solidFill>
                <a:prstClr val="black"/>
              </a:solidFill>
              <a:effectLst/>
              <a:uLnTx/>
              <a:uFillTx/>
              <a:latin typeface="Carlito"/>
              <a:ea typeface="+mn-ea"/>
              <a:cs typeface="Carlito"/>
            </a:endParaRPr>
          </a:p>
          <a:p>
            <a:pPr marL="469900" marR="0" lvl="0" indent="-457200" algn="l" defTabSz="914400" rtl="0" eaLnBrk="1" fontAlgn="auto" latinLnBrk="0" hangingPunct="1">
              <a:lnSpc>
                <a:spcPct val="100000"/>
              </a:lnSpc>
              <a:spcBef>
                <a:spcPts val="0"/>
              </a:spcBef>
              <a:spcAft>
                <a:spcPts val="0"/>
              </a:spcAft>
              <a:buClrTx/>
              <a:buSzTx/>
              <a:buFont typeface="Arial"/>
              <a:buChar char="•"/>
              <a:tabLst>
                <a:tab pos="469265" algn="l"/>
                <a:tab pos="469900" algn="l"/>
              </a:tabLst>
              <a:defRPr/>
            </a:pPr>
            <a:r>
              <a:rPr kumimoji="0" sz="2800" b="0" i="0" u="none" strike="noStrike" kern="1200" cap="none" spc="-5" normalizeH="0" baseline="0" noProof="0" dirty="0">
                <a:ln>
                  <a:noFill/>
                </a:ln>
                <a:solidFill>
                  <a:srgbClr val="001F5F"/>
                </a:solidFill>
                <a:effectLst/>
                <a:uLnTx/>
                <a:uFillTx/>
                <a:latin typeface="Carlito"/>
                <a:ea typeface="+mn-ea"/>
                <a:cs typeface="Carlito"/>
              </a:rPr>
              <a:t>En </a:t>
            </a:r>
            <a:r>
              <a:rPr kumimoji="0" sz="2800" b="0" i="0" u="none" strike="noStrike" kern="1200" cap="none" spc="-20" normalizeH="0" baseline="0" noProof="0" dirty="0">
                <a:ln>
                  <a:noFill/>
                </a:ln>
                <a:solidFill>
                  <a:srgbClr val="001F5F"/>
                </a:solidFill>
                <a:effectLst/>
                <a:uLnTx/>
                <a:uFillTx/>
                <a:latin typeface="Carlito"/>
                <a:ea typeface="+mn-ea"/>
                <a:cs typeface="Carlito"/>
              </a:rPr>
              <a:t>cualquier </a:t>
            </a:r>
            <a:r>
              <a:rPr kumimoji="0" sz="2800" b="0" i="0" u="none" strike="noStrike" kern="1200" cap="none" spc="-15" normalizeH="0" baseline="0" noProof="0" dirty="0">
                <a:ln>
                  <a:noFill/>
                </a:ln>
                <a:solidFill>
                  <a:srgbClr val="001F5F"/>
                </a:solidFill>
                <a:effectLst/>
                <a:uLnTx/>
                <a:uFillTx/>
                <a:latin typeface="Carlito"/>
                <a:ea typeface="+mn-ea"/>
                <a:cs typeface="Carlito"/>
              </a:rPr>
              <a:t>oficina </a:t>
            </a:r>
            <a:r>
              <a:rPr kumimoji="0" sz="2800" b="0" i="0" u="none" strike="noStrike" kern="1200" cap="none" spc="-5" normalizeH="0" baseline="0" noProof="0" dirty="0">
                <a:ln>
                  <a:noFill/>
                </a:ln>
                <a:solidFill>
                  <a:srgbClr val="001F5F"/>
                </a:solidFill>
                <a:effectLst/>
                <a:uLnTx/>
                <a:uFillTx/>
                <a:latin typeface="Carlito"/>
                <a:ea typeface="+mn-ea"/>
                <a:cs typeface="Carlito"/>
              </a:rPr>
              <a:t>del</a:t>
            </a:r>
            <a:r>
              <a:rPr kumimoji="0" sz="2800" b="0" i="0" u="none" strike="noStrike" kern="1200" cap="none" spc="100" normalizeH="0" baseline="0" noProof="0" dirty="0">
                <a:ln>
                  <a:noFill/>
                </a:ln>
                <a:solidFill>
                  <a:srgbClr val="001F5F"/>
                </a:solidFill>
                <a:effectLst/>
                <a:uLnTx/>
                <a:uFillTx/>
                <a:latin typeface="Carlito"/>
                <a:ea typeface="+mn-ea"/>
                <a:cs typeface="Carlito"/>
              </a:rPr>
              <a:t> </a:t>
            </a:r>
            <a:r>
              <a:rPr kumimoji="0" sz="2800" b="0" i="0" u="none" strike="noStrike" kern="1200" cap="none" spc="-229" normalizeH="0" baseline="0" noProof="0" dirty="0">
                <a:ln>
                  <a:noFill/>
                </a:ln>
                <a:solidFill>
                  <a:srgbClr val="001F5F"/>
                </a:solidFill>
                <a:effectLst/>
                <a:uLnTx/>
                <a:uFillTx/>
                <a:latin typeface="Carlito"/>
                <a:ea typeface="+mn-ea"/>
                <a:cs typeface="Carlito"/>
              </a:rPr>
              <a:t>SAT.</a:t>
            </a:r>
            <a:endParaRPr kumimoji="0" sz="2800" b="0" i="0" u="none" strike="noStrike" kern="1200" cap="none" spc="0" normalizeH="0" baseline="0" noProof="0">
              <a:ln>
                <a:noFill/>
              </a:ln>
              <a:solidFill>
                <a:prstClr val="black"/>
              </a:solidFill>
              <a:effectLst/>
              <a:uLnTx/>
              <a:uFillTx/>
              <a:latin typeface="Carlito"/>
              <a:ea typeface="+mn-ea"/>
              <a:cs typeface="Carli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224528" y="5698235"/>
            <a:ext cx="7857490" cy="158750"/>
          </a:xfrm>
          <a:custGeom>
            <a:avLst/>
            <a:gdLst/>
            <a:ahLst/>
            <a:cxnLst/>
            <a:rect l="l" t="t" r="r" b="b"/>
            <a:pathLst>
              <a:path w="7857490" h="158750">
                <a:moveTo>
                  <a:pt x="7817739" y="0"/>
                </a:moveTo>
                <a:lnTo>
                  <a:pt x="0" y="0"/>
                </a:lnTo>
                <a:lnTo>
                  <a:pt x="39624" y="158241"/>
                </a:lnTo>
                <a:lnTo>
                  <a:pt x="7857363" y="158241"/>
                </a:lnTo>
                <a:lnTo>
                  <a:pt x="7817739" y="0"/>
                </a:lnTo>
                <a:close/>
              </a:path>
            </a:pathLst>
          </a:custGeom>
          <a:solidFill>
            <a:srgbClr val="00AEE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a:spLocks noGrp="1"/>
          </p:cNvSpPr>
          <p:nvPr>
            <p:ph type="title"/>
          </p:nvPr>
        </p:nvSpPr>
        <p:spPr>
          <a:xfrm>
            <a:off x="3970146" y="131190"/>
            <a:ext cx="4213225" cy="513715"/>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00AEEE"/>
                </a:solidFill>
                <a:latin typeface="Carlito"/>
                <a:cs typeface="Carlito"/>
              </a:rPr>
              <a:t>Ficha de </a:t>
            </a:r>
            <a:r>
              <a:rPr sz="3200" b="1" spc="-10" dirty="0">
                <a:solidFill>
                  <a:srgbClr val="00AEEE"/>
                </a:solidFill>
                <a:latin typeface="Carlito"/>
                <a:cs typeface="Carlito"/>
              </a:rPr>
              <a:t>trámite</a:t>
            </a:r>
            <a:r>
              <a:rPr sz="3200" b="1" spc="-250" dirty="0">
                <a:solidFill>
                  <a:srgbClr val="00AEEE"/>
                </a:solidFill>
                <a:latin typeface="Carlito"/>
                <a:cs typeface="Carlito"/>
              </a:rPr>
              <a:t> </a:t>
            </a:r>
            <a:r>
              <a:rPr sz="3200" b="1" spc="-5" dirty="0">
                <a:solidFill>
                  <a:srgbClr val="00AEEE"/>
                </a:solidFill>
                <a:latin typeface="Carlito"/>
                <a:cs typeface="Carlito"/>
              </a:rPr>
              <a:t>128/CFF</a:t>
            </a:r>
            <a:endParaRPr sz="3200">
              <a:latin typeface="Carlito"/>
              <a:cs typeface="Carlito"/>
            </a:endParaRPr>
          </a:p>
        </p:txBody>
      </p:sp>
      <p:sp>
        <p:nvSpPr>
          <p:cNvPr id="5" name="object 5"/>
          <p:cNvSpPr txBox="1"/>
          <p:nvPr/>
        </p:nvSpPr>
        <p:spPr>
          <a:xfrm>
            <a:off x="421335" y="746252"/>
            <a:ext cx="11337925" cy="4845685"/>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2800" b="0" i="0" u="none" strike="noStrike" kern="1200" cap="none" spc="-5" normalizeH="0" baseline="0" noProof="0" dirty="0">
                <a:ln>
                  <a:noFill/>
                </a:ln>
                <a:solidFill>
                  <a:srgbClr val="00AEEE"/>
                </a:solidFill>
                <a:effectLst/>
                <a:uLnTx/>
                <a:uFillTx/>
                <a:latin typeface="Carlito"/>
                <a:ea typeface="+mn-ea"/>
                <a:cs typeface="Carlito"/>
              </a:rPr>
              <a:t>En</a:t>
            </a:r>
            <a:r>
              <a:rPr kumimoji="0" sz="2800" b="0" i="0" u="none" strike="noStrike" kern="1200" cap="none" spc="-10" normalizeH="0" baseline="0" noProof="0" dirty="0">
                <a:ln>
                  <a:noFill/>
                </a:ln>
                <a:solidFill>
                  <a:srgbClr val="00AEEE"/>
                </a:solidFill>
                <a:effectLst/>
                <a:uLnTx/>
                <a:uFillTx/>
                <a:latin typeface="Carlito"/>
                <a:ea typeface="+mn-ea"/>
                <a:cs typeface="Carlito"/>
              </a:rPr>
              <a:t> </a:t>
            </a:r>
            <a:r>
              <a:rPr kumimoji="0" sz="2800" b="0" i="0" u="none" strike="noStrike" kern="1200" cap="none" spc="-15" normalizeH="0" baseline="0" noProof="0" dirty="0">
                <a:ln>
                  <a:noFill/>
                </a:ln>
                <a:solidFill>
                  <a:srgbClr val="00AEEE"/>
                </a:solidFill>
                <a:effectLst/>
                <a:uLnTx/>
                <a:uFillTx/>
                <a:latin typeface="Carlito"/>
                <a:ea typeface="+mn-ea"/>
                <a:cs typeface="Carlito"/>
              </a:rPr>
              <a:t>línea:</a:t>
            </a:r>
            <a:endParaRPr kumimoji="0" sz="2800" b="0" i="0" u="none" strike="noStrike" kern="1200" cap="none" spc="0" normalizeH="0" baseline="0" noProof="0">
              <a:ln>
                <a:noFill/>
              </a:ln>
              <a:solidFill>
                <a:prstClr val="black"/>
              </a:solidFill>
              <a:effectLst/>
              <a:uLnTx/>
              <a:uFillTx/>
              <a:latin typeface="Carlito"/>
              <a:ea typeface="+mn-ea"/>
              <a:cs typeface="Carlito"/>
            </a:endParaRPr>
          </a:p>
          <a:p>
            <a:pPr marL="469900" marR="0" lvl="0" indent="-457200" algn="l" defTabSz="914400" rtl="0" eaLnBrk="1" fontAlgn="auto" latinLnBrk="0" hangingPunct="1">
              <a:lnSpc>
                <a:spcPct val="100000"/>
              </a:lnSpc>
              <a:spcBef>
                <a:spcPts val="30"/>
              </a:spcBef>
              <a:spcAft>
                <a:spcPts val="0"/>
              </a:spcAft>
              <a:buClrTx/>
              <a:buSzTx/>
              <a:buFont typeface="Arial"/>
              <a:buChar char="•"/>
              <a:tabLst>
                <a:tab pos="469265" algn="l"/>
                <a:tab pos="469900" algn="l"/>
              </a:tabLst>
              <a:defRPr/>
            </a:pPr>
            <a:r>
              <a:rPr kumimoji="0" sz="2400" b="0" i="0" u="none" strike="noStrike" kern="1200" cap="none" spc="-20" normalizeH="0" baseline="0" noProof="0" dirty="0">
                <a:ln>
                  <a:noFill/>
                </a:ln>
                <a:solidFill>
                  <a:srgbClr val="1F3862"/>
                </a:solidFill>
                <a:effectLst/>
                <a:uLnTx/>
                <a:uFillTx/>
                <a:latin typeface="Carlito"/>
                <a:ea typeface="+mn-ea"/>
                <a:cs typeface="Carlito"/>
              </a:rPr>
              <a:t>Ingresa con </a:t>
            </a:r>
            <a:r>
              <a:rPr kumimoji="0" sz="2400" b="0" i="0" u="none" strike="noStrike" kern="1200" cap="none" spc="0" normalizeH="0" baseline="0" noProof="0" dirty="0">
                <a:ln>
                  <a:noFill/>
                </a:ln>
                <a:solidFill>
                  <a:srgbClr val="1F3862"/>
                </a:solidFill>
                <a:effectLst/>
                <a:uLnTx/>
                <a:uFillTx/>
                <a:latin typeface="Carlito"/>
                <a:ea typeface="+mn-ea"/>
                <a:cs typeface="Carlito"/>
              </a:rPr>
              <a:t>tu </a:t>
            </a:r>
            <a:r>
              <a:rPr kumimoji="0" sz="2400" b="0" i="0" u="none" strike="noStrike" kern="1200" cap="none" spc="-15" normalizeH="0" baseline="0" noProof="0" dirty="0">
                <a:ln>
                  <a:noFill/>
                </a:ln>
                <a:solidFill>
                  <a:srgbClr val="1F3862"/>
                </a:solidFill>
                <a:effectLst/>
                <a:uLnTx/>
                <a:uFillTx/>
                <a:latin typeface="Carlito"/>
                <a:ea typeface="+mn-ea"/>
                <a:cs typeface="Carlito"/>
              </a:rPr>
              <a:t>RFC </a:t>
            </a:r>
            <a:r>
              <a:rPr kumimoji="0" sz="2400" b="0" i="0" u="none" strike="noStrike" kern="1200" cap="none" spc="0" normalizeH="0" baseline="0" noProof="0" dirty="0">
                <a:ln>
                  <a:noFill/>
                </a:ln>
                <a:solidFill>
                  <a:srgbClr val="1F3862"/>
                </a:solidFill>
                <a:effectLst/>
                <a:uLnTx/>
                <a:uFillTx/>
                <a:latin typeface="Carlito"/>
                <a:ea typeface="+mn-ea"/>
                <a:cs typeface="Carlito"/>
              </a:rPr>
              <a:t>y </a:t>
            </a:r>
            <a:r>
              <a:rPr kumimoji="0" sz="2400" b="0" i="0" u="none" strike="noStrike" kern="1200" cap="none" spc="-25" normalizeH="0" baseline="0" noProof="0" dirty="0">
                <a:ln>
                  <a:noFill/>
                </a:ln>
                <a:solidFill>
                  <a:srgbClr val="1F3862"/>
                </a:solidFill>
                <a:effectLst/>
                <a:uLnTx/>
                <a:uFillTx/>
                <a:latin typeface="Carlito"/>
                <a:ea typeface="+mn-ea"/>
                <a:cs typeface="Carlito"/>
              </a:rPr>
              <a:t>contraseña </a:t>
            </a:r>
            <a:r>
              <a:rPr kumimoji="0" sz="2400" b="0" i="0" u="none" strike="noStrike" kern="1200" cap="none" spc="0" normalizeH="0" baseline="0" noProof="0" dirty="0">
                <a:ln>
                  <a:noFill/>
                </a:ln>
                <a:solidFill>
                  <a:srgbClr val="1F3862"/>
                </a:solidFill>
                <a:effectLst/>
                <a:uLnTx/>
                <a:uFillTx/>
                <a:latin typeface="Carlito"/>
                <a:ea typeface="+mn-ea"/>
                <a:cs typeface="Carlito"/>
              </a:rPr>
              <a:t>o </a:t>
            </a:r>
            <a:r>
              <a:rPr kumimoji="0" sz="2400" b="0" i="0" u="none" strike="noStrike" kern="1200" cap="none" spc="-20" normalizeH="0" baseline="0" noProof="0" dirty="0">
                <a:ln>
                  <a:noFill/>
                </a:ln>
                <a:solidFill>
                  <a:srgbClr val="1F3862"/>
                </a:solidFill>
                <a:effectLst/>
                <a:uLnTx/>
                <a:uFillTx/>
                <a:latin typeface="Carlito"/>
                <a:ea typeface="+mn-ea"/>
                <a:cs typeface="Carlito"/>
              </a:rPr>
              <a:t>con </a:t>
            </a:r>
            <a:r>
              <a:rPr kumimoji="0" sz="2400" b="0" i="0" u="none" strike="noStrike" kern="1200" cap="none" spc="0" normalizeH="0" baseline="0" noProof="0" dirty="0">
                <a:ln>
                  <a:noFill/>
                </a:ln>
                <a:solidFill>
                  <a:srgbClr val="1F3862"/>
                </a:solidFill>
                <a:effectLst/>
                <a:uLnTx/>
                <a:uFillTx/>
                <a:latin typeface="Carlito"/>
                <a:ea typeface="+mn-ea"/>
                <a:cs typeface="Carlito"/>
              </a:rPr>
              <a:t>tu</a:t>
            </a:r>
            <a:r>
              <a:rPr kumimoji="0" sz="2400" b="0" i="0" u="none" strike="noStrike" kern="1200" cap="none" spc="-145" normalizeH="0" baseline="0" noProof="0" dirty="0">
                <a:ln>
                  <a:noFill/>
                </a:ln>
                <a:solidFill>
                  <a:srgbClr val="1F3862"/>
                </a:solidFill>
                <a:effectLst/>
                <a:uLnTx/>
                <a:uFillTx/>
                <a:latin typeface="Carlito"/>
                <a:ea typeface="+mn-ea"/>
                <a:cs typeface="Carlito"/>
              </a:rPr>
              <a:t> </a:t>
            </a:r>
            <a:r>
              <a:rPr kumimoji="0" sz="2400" b="0" i="0" u="none" strike="noStrike" kern="1200" cap="none" spc="-20" normalizeH="0" baseline="0" noProof="0" dirty="0">
                <a:ln>
                  <a:noFill/>
                </a:ln>
                <a:solidFill>
                  <a:srgbClr val="1F3862"/>
                </a:solidFill>
                <a:effectLst/>
                <a:uLnTx/>
                <a:uFillTx/>
                <a:latin typeface="Carlito"/>
                <a:ea typeface="+mn-ea"/>
                <a:cs typeface="Carlito"/>
              </a:rPr>
              <a:t>e.firma.</a:t>
            </a:r>
            <a:endParaRPr kumimoji="0" sz="2400" b="0" i="0" u="none" strike="noStrike" kern="1200" cap="none" spc="0" normalizeH="0" baseline="0" noProof="0">
              <a:ln>
                <a:noFill/>
              </a:ln>
              <a:solidFill>
                <a:prstClr val="black"/>
              </a:solidFill>
              <a:effectLst/>
              <a:uLnTx/>
              <a:uFillTx/>
              <a:latin typeface="Carlito"/>
              <a:ea typeface="+mn-ea"/>
              <a:cs typeface="Carlito"/>
            </a:endParaRPr>
          </a:p>
          <a:p>
            <a:pPr marL="469900" marR="0" lvl="0" indent="-457200" algn="l" defTabSz="914400" rtl="0" eaLnBrk="1" fontAlgn="auto" latinLnBrk="0" hangingPunct="1">
              <a:lnSpc>
                <a:spcPct val="100000"/>
              </a:lnSpc>
              <a:spcBef>
                <a:spcPts val="0"/>
              </a:spcBef>
              <a:spcAft>
                <a:spcPts val="0"/>
              </a:spcAft>
              <a:buClrTx/>
              <a:buSzTx/>
              <a:buFont typeface="Arial"/>
              <a:buChar char="•"/>
              <a:tabLst>
                <a:tab pos="469265" algn="l"/>
                <a:tab pos="469900" algn="l"/>
                <a:tab pos="9737725" algn="l"/>
              </a:tabLst>
              <a:defRPr/>
            </a:pPr>
            <a:r>
              <a:rPr kumimoji="0" sz="2400" b="0" i="0" u="none" strike="noStrike" kern="1200" cap="none" spc="0" normalizeH="0" baseline="0" noProof="0" dirty="0">
                <a:ln>
                  <a:noFill/>
                </a:ln>
                <a:solidFill>
                  <a:srgbClr val="1F3862"/>
                </a:solidFill>
                <a:effectLst/>
                <a:uLnTx/>
                <a:uFillTx/>
                <a:latin typeface="Carlito"/>
                <a:ea typeface="+mn-ea"/>
                <a:cs typeface="Carlito"/>
              </a:rPr>
              <a:t>Selecciona </a:t>
            </a:r>
            <a:r>
              <a:rPr kumimoji="0" sz="2400" b="0" i="0" u="none" strike="noStrike" kern="1200" cap="none" spc="-20" normalizeH="0" baseline="0" noProof="0" dirty="0">
                <a:ln>
                  <a:noFill/>
                </a:ln>
                <a:solidFill>
                  <a:srgbClr val="1F3862"/>
                </a:solidFill>
                <a:effectLst/>
                <a:uLnTx/>
                <a:uFillTx/>
                <a:latin typeface="Carlito"/>
                <a:ea typeface="+mn-ea"/>
                <a:cs typeface="Carlito"/>
              </a:rPr>
              <a:t>sucesivamente </a:t>
            </a:r>
            <a:r>
              <a:rPr kumimoji="0" sz="2400" b="0" i="0" u="none" strike="noStrike" kern="1200" cap="none" spc="0" normalizeH="0" baseline="0" noProof="0" dirty="0">
                <a:ln>
                  <a:noFill/>
                </a:ln>
                <a:solidFill>
                  <a:srgbClr val="1F3862"/>
                </a:solidFill>
                <a:effectLst/>
                <a:uLnTx/>
                <a:uFillTx/>
                <a:latin typeface="Carlito"/>
                <a:ea typeface="+mn-ea"/>
                <a:cs typeface="Carlito"/>
              </a:rPr>
              <a:t>las </a:t>
            </a:r>
            <a:r>
              <a:rPr kumimoji="0" sz="2400" b="0" i="0" u="none" strike="noStrike" kern="1200" cap="none" spc="-5" normalizeH="0" baseline="0" noProof="0" dirty="0">
                <a:ln>
                  <a:noFill/>
                </a:ln>
                <a:solidFill>
                  <a:srgbClr val="1F3862"/>
                </a:solidFill>
                <a:effectLst/>
                <a:uLnTx/>
                <a:uFillTx/>
                <a:latin typeface="Carlito"/>
                <a:ea typeface="+mn-ea"/>
                <a:cs typeface="Carlito"/>
              </a:rPr>
              <a:t>opciones: </a:t>
            </a:r>
            <a:r>
              <a:rPr kumimoji="0" sz="2400" b="0" i="0" u="none" strike="noStrike" kern="1200" cap="none" spc="0" normalizeH="0" baseline="0" noProof="0" dirty="0">
                <a:ln>
                  <a:noFill/>
                </a:ln>
                <a:solidFill>
                  <a:srgbClr val="1F3862"/>
                </a:solidFill>
                <a:effectLst/>
                <a:uLnTx/>
                <a:uFillTx/>
                <a:latin typeface="Carlito"/>
                <a:ea typeface="+mn-ea"/>
                <a:cs typeface="Carlito"/>
              </a:rPr>
              <a:t>Servicios </a:t>
            </a:r>
            <a:r>
              <a:rPr kumimoji="0" sz="2400" b="0" i="0" u="none" strike="noStrike" kern="1200" cap="none" spc="-5" normalizeH="0" baseline="0" noProof="0" dirty="0">
                <a:ln>
                  <a:noFill/>
                </a:ln>
                <a:solidFill>
                  <a:srgbClr val="1F3862"/>
                </a:solidFill>
                <a:effectLst/>
                <a:uLnTx/>
                <a:uFillTx/>
                <a:latin typeface="Carlito"/>
                <a:ea typeface="+mn-ea"/>
                <a:cs typeface="Carlito"/>
              </a:rPr>
              <a:t>por </a:t>
            </a:r>
            <a:r>
              <a:rPr kumimoji="0" sz="2400" b="0" i="0" u="none" strike="noStrike" kern="1200" cap="none" spc="-20" normalizeH="0" baseline="0" noProof="0" dirty="0">
                <a:ln>
                  <a:noFill/>
                </a:ln>
                <a:solidFill>
                  <a:srgbClr val="1F3862"/>
                </a:solidFill>
                <a:effectLst/>
                <a:uLnTx/>
                <a:uFillTx/>
                <a:latin typeface="Carlito"/>
                <a:ea typeface="+mn-ea"/>
                <a:cs typeface="Carlito"/>
              </a:rPr>
              <a:t>internet</a:t>
            </a:r>
            <a:r>
              <a:rPr kumimoji="0" sz="2400" b="0" i="0" u="none" strike="noStrike" kern="1200" cap="none" spc="-75" normalizeH="0" baseline="0" noProof="0" dirty="0">
                <a:ln>
                  <a:noFill/>
                </a:ln>
                <a:solidFill>
                  <a:srgbClr val="1F3862"/>
                </a:solidFill>
                <a:effectLst/>
                <a:uLnTx/>
                <a:uFillTx/>
                <a:latin typeface="Carlito"/>
                <a:ea typeface="+mn-ea"/>
                <a:cs typeface="Carlito"/>
              </a:rPr>
              <a:t> </a:t>
            </a:r>
            <a:r>
              <a:rPr kumimoji="0" sz="2400" b="0" i="0" u="none" strike="noStrike" kern="1200" cap="none" spc="0" normalizeH="0" baseline="0" noProof="0" dirty="0">
                <a:ln>
                  <a:noFill/>
                </a:ln>
                <a:solidFill>
                  <a:srgbClr val="1F3862"/>
                </a:solidFill>
                <a:effectLst/>
                <a:uLnTx/>
                <a:uFillTx/>
                <a:latin typeface="Carlito"/>
                <a:ea typeface="+mn-ea"/>
                <a:cs typeface="Carlito"/>
              </a:rPr>
              <a:t>/</a:t>
            </a:r>
            <a:r>
              <a:rPr kumimoji="0" sz="2400" b="0" i="0" u="none" strike="noStrike" kern="1200" cap="none" spc="-10" normalizeH="0" baseline="0" noProof="0" dirty="0">
                <a:ln>
                  <a:noFill/>
                </a:ln>
                <a:solidFill>
                  <a:srgbClr val="1F3862"/>
                </a:solidFill>
                <a:effectLst/>
                <a:uLnTx/>
                <a:uFillTx/>
                <a:latin typeface="Carlito"/>
                <a:ea typeface="+mn-ea"/>
                <a:cs typeface="Carlito"/>
              </a:rPr>
              <a:t> Aclaración	</a:t>
            </a:r>
            <a:r>
              <a:rPr kumimoji="0" sz="2400" b="0" i="0" u="none" strike="noStrike" kern="1200" cap="none" spc="0" normalizeH="0" baseline="0" noProof="0" dirty="0">
                <a:ln>
                  <a:noFill/>
                </a:ln>
                <a:solidFill>
                  <a:srgbClr val="1F3862"/>
                </a:solidFill>
                <a:effectLst/>
                <a:uLnTx/>
                <a:uFillTx/>
                <a:latin typeface="Carlito"/>
                <a:ea typeface="+mn-ea"/>
                <a:cs typeface="Carlito"/>
              </a:rPr>
              <a:t>/</a:t>
            </a:r>
            <a:r>
              <a:rPr kumimoji="0" sz="2400" b="0" i="0" u="none" strike="noStrike" kern="1200" cap="none" spc="-60" normalizeH="0" baseline="0" noProof="0" dirty="0">
                <a:ln>
                  <a:noFill/>
                </a:ln>
                <a:solidFill>
                  <a:srgbClr val="1F3862"/>
                </a:solidFill>
                <a:effectLst/>
                <a:uLnTx/>
                <a:uFillTx/>
                <a:latin typeface="Carlito"/>
                <a:ea typeface="+mn-ea"/>
                <a:cs typeface="Carlito"/>
              </a:rPr>
              <a:t> </a:t>
            </a:r>
            <a:r>
              <a:rPr kumimoji="0" sz="2400" b="0" i="0" u="none" strike="noStrike" kern="1200" cap="none" spc="-10" normalizeH="0" baseline="0" noProof="0" dirty="0">
                <a:ln>
                  <a:noFill/>
                </a:ln>
                <a:solidFill>
                  <a:srgbClr val="1F3862"/>
                </a:solidFill>
                <a:effectLst/>
                <a:uLnTx/>
                <a:uFillTx/>
                <a:latin typeface="Carlito"/>
                <a:ea typeface="+mn-ea"/>
                <a:cs typeface="Carlito"/>
              </a:rPr>
              <a:t>Solicitud.</a:t>
            </a:r>
            <a:endParaRPr kumimoji="0" sz="2400" b="0" i="0" u="none" strike="noStrike" kern="1200" cap="none" spc="0" normalizeH="0" baseline="0" noProof="0">
              <a:ln>
                <a:noFill/>
              </a:ln>
              <a:solidFill>
                <a:prstClr val="black"/>
              </a:solidFill>
              <a:effectLst/>
              <a:uLnTx/>
              <a:uFillTx/>
              <a:latin typeface="Carlito"/>
              <a:ea typeface="+mn-ea"/>
              <a:cs typeface="Carlito"/>
            </a:endParaRPr>
          </a:p>
          <a:p>
            <a:pPr marL="469900" marR="25400" lvl="0" indent="-457200" algn="l" defTabSz="914400" rtl="0" eaLnBrk="1" fontAlgn="auto" latinLnBrk="0" hangingPunct="1">
              <a:lnSpc>
                <a:spcPct val="100000"/>
              </a:lnSpc>
              <a:spcBef>
                <a:spcPts val="0"/>
              </a:spcBef>
              <a:spcAft>
                <a:spcPts val="0"/>
              </a:spcAft>
              <a:buClrTx/>
              <a:buSzTx/>
              <a:buFont typeface="Arial"/>
              <a:buChar char="•"/>
              <a:tabLst>
                <a:tab pos="469265" algn="l"/>
                <a:tab pos="469900" algn="l"/>
                <a:tab pos="1310640" algn="l"/>
                <a:tab pos="1844039" algn="l"/>
                <a:tab pos="2710180" algn="l"/>
                <a:tab pos="4196080" algn="l"/>
                <a:tab pos="4805680" algn="l"/>
                <a:tab pos="5212715" algn="l"/>
                <a:tab pos="6707505" algn="l"/>
                <a:tab pos="8358505" algn="l"/>
                <a:tab pos="9488170" algn="l"/>
                <a:tab pos="9984740" algn="l"/>
              </a:tabLst>
              <a:defRPr/>
            </a:pPr>
            <a:r>
              <a:rPr kumimoji="0" sz="2400" b="0" i="0" u="none" strike="noStrike" kern="1200" cap="none" spc="-5" normalizeH="0" baseline="0" noProof="0" dirty="0">
                <a:ln>
                  <a:noFill/>
                </a:ln>
                <a:solidFill>
                  <a:srgbClr val="1F3862"/>
                </a:solidFill>
                <a:effectLst/>
                <a:uLnTx/>
                <a:uFillTx/>
                <a:latin typeface="Carlito"/>
                <a:ea typeface="+mn-ea"/>
                <a:cs typeface="Carlito"/>
              </a:rPr>
              <a:t>Llen</a:t>
            </a:r>
            <a:r>
              <a:rPr kumimoji="0" sz="2400" b="0" i="0" u="none" strike="noStrike" kern="1200" cap="none" spc="0" normalizeH="0" baseline="0" noProof="0" dirty="0">
                <a:ln>
                  <a:noFill/>
                </a:ln>
                <a:solidFill>
                  <a:srgbClr val="1F3862"/>
                </a:solidFill>
                <a:effectLst/>
                <a:uLnTx/>
                <a:uFillTx/>
                <a:latin typeface="Carlito"/>
                <a:ea typeface="+mn-ea"/>
                <a:cs typeface="Carlito"/>
              </a:rPr>
              <a:t>a	los	</a:t>
            </a:r>
            <a:r>
              <a:rPr kumimoji="0" sz="2400" b="0" i="0" u="none" strike="noStrike" kern="1200" cap="none" spc="-15" normalizeH="0" baseline="0" noProof="0" dirty="0">
                <a:ln>
                  <a:noFill/>
                </a:ln>
                <a:solidFill>
                  <a:srgbClr val="1F3862"/>
                </a:solidFill>
                <a:effectLst/>
                <a:uLnTx/>
                <a:uFillTx/>
                <a:latin typeface="Carlito"/>
                <a:ea typeface="+mn-ea"/>
                <a:cs typeface="Carlito"/>
              </a:rPr>
              <a:t>d</a:t>
            </a:r>
            <a:r>
              <a:rPr kumimoji="0" sz="2400" b="0" i="0" u="none" strike="noStrike" kern="1200" cap="none" spc="-35" normalizeH="0" baseline="0" noProof="0" dirty="0">
                <a:ln>
                  <a:noFill/>
                </a:ln>
                <a:solidFill>
                  <a:srgbClr val="1F3862"/>
                </a:solidFill>
                <a:effectLst/>
                <a:uLnTx/>
                <a:uFillTx/>
                <a:latin typeface="Carlito"/>
                <a:ea typeface="+mn-ea"/>
                <a:cs typeface="Carlito"/>
              </a:rPr>
              <a:t>a</a:t>
            </a:r>
            <a:r>
              <a:rPr kumimoji="0" sz="2400" b="0" i="0" u="none" strike="noStrike" kern="1200" cap="none" spc="-40" normalizeH="0" baseline="0" noProof="0" dirty="0">
                <a:ln>
                  <a:noFill/>
                </a:ln>
                <a:solidFill>
                  <a:srgbClr val="1F3862"/>
                </a:solidFill>
                <a:effectLst/>
                <a:uLnTx/>
                <a:uFillTx/>
                <a:latin typeface="Carlito"/>
                <a:ea typeface="+mn-ea"/>
                <a:cs typeface="Carlito"/>
              </a:rPr>
              <a:t>t</a:t>
            </a:r>
            <a:r>
              <a:rPr kumimoji="0" sz="2400" b="0" i="0" u="none" strike="noStrike" kern="1200" cap="none" spc="-20" normalizeH="0" baseline="0" noProof="0" dirty="0">
                <a:ln>
                  <a:noFill/>
                </a:ln>
                <a:solidFill>
                  <a:srgbClr val="1F3862"/>
                </a:solidFill>
                <a:effectLst/>
                <a:uLnTx/>
                <a:uFillTx/>
                <a:latin typeface="Carlito"/>
                <a:ea typeface="+mn-ea"/>
                <a:cs typeface="Carlito"/>
              </a:rPr>
              <a:t>o</a:t>
            </a:r>
            <a:r>
              <a:rPr kumimoji="0" sz="2400" b="0" i="0" u="none" strike="noStrike" kern="1200" cap="none" spc="0" normalizeH="0" baseline="0" noProof="0" dirty="0">
                <a:ln>
                  <a:noFill/>
                </a:ln>
                <a:solidFill>
                  <a:srgbClr val="1F3862"/>
                </a:solidFill>
                <a:effectLst/>
                <a:uLnTx/>
                <a:uFillTx/>
                <a:latin typeface="Carlito"/>
                <a:ea typeface="+mn-ea"/>
                <a:cs typeface="Carlito"/>
              </a:rPr>
              <a:t>s	</a:t>
            </a:r>
            <a:r>
              <a:rPr kumimoji="0" sz="2400" b="0" i="0" u="none" strike="noStrike" kern="1200" cap="none" spc="-5" normalizeH="0" baseline="0" noProof="0" dirty="0">
                <a:ln>
                  <a:noFill/>
                </a:ln>
                <a:solidFill>
                  <a:srgbClr val="1F3862"/>
                </a:solidFill>
                <a:effectLst/>
                <a:uLnTx/>
                <a:uFillTx/>
                <a:latin typeface="Carlito"/>
                <a:ea typeface="+mn-ea"/>
                <a:cs typeface="Carlito"/>
              </a:rPr>
              <a:t>s</a:t>
            </a:r>
            <a:r>
              <a:rPr kumimoji="0" sz="2400" b="0" i="0" u="none" strike="noStrike" kern="1200" cap="none" spc="-10" normalizeH="0" baseline="0" noProof="0" dirty="0">
                <a:ln>
                  <a:noFill/>
                </a:ln>
                <a:solidFill>
                  <a:srgbClr val="1F3862"/>
                </a:solidFill>
                <a:effectLst/>
                <a:uLnTx/>
                <a:uFillTx/>
                <a:latin typeface="Carlito"/>
                <a:ea typeface="+mn-ea"/>
                <a:cs typeface="Carlito"/>
              </a:rPr>
              <a:t>o</a:t>
            </a:r>
            <a:r>
              <a:rPr kumimoji="0" sz="2400" b="0" i="0" u="none" strike="noStrike" kern="1200" cap="none" spc="0" normalizeH="0" baseline="0" noProof="0" dirty="0">
                <a:ln>
                  <a:noFill/>
                </a:ln>
                <a:solidFill>
                  <a:srgbClr val="1F3862"/>
                </a:solidFill>
                <a:effectLst/>
                <a:uLnTx/>
                <a:uFillTx/>
                <a:latin typeface="Carlito"/>
                <a:ea typeface="+mn-ea"/>
                <a:cs typeface="Carlito"/>
              </a:rPr>
              <a:t>lic</a:t>
            </a:r>
            <a:r>
              <a:rPr kumimoji="0" sz="2400" b="0" i="0" u="none" strike="noStrike" kern="1200" cap="none" spc="-10" normalizeH="0" baseline="0" noProof="0" dirty="0">
                <a:ln>
                  <a:noFill/>
                </a:ln>
                <a:solidFill>
                  <a:srgbClr val="1F3862"/>
                </a:solidFill>
                <a:effectLst/>
                <a:uLnTx/>
                <a:uFillTx/>
                <a:latin typeface="Carlito"/>
                <a:ea typeface="+mn-ea"/>
                <a:cs typeface="Carlito"/>
              </a:rPr>
              <a:t>i</a:t>
            </a:r>
            <a:r>
              <a:rPr kumimoji="0" sz="2400" b="0" i="0" u="none" strike="noStrike" kern="1200" cap="none" spc="-40" normalizeH="0" baseline="0" noProof="0" dirty="0">
                <a:ln>
                  <a:noFill/>
                </a:ln>
                <a:solidFill>
                  <a:srgbClr val="1F3862"/>
                </a:solidFill>
                <a:effectLst/>
                <a:uLnTx/>
                <a:uFillTx/>
                <a:latin typeface="Carlito"/>
                <a:ea typeface="+mn-ea"/>
                <a:cs typeface="Carlito"/>
              </a:rPr>
              <a:t>t</a:t>
            </a:r>
            <a:r>
              <a:rPr kumimoji="0" sz="2400" b="0" i="0" u="none" strike="noStrike" kern="1200" cap="none" spc="0" normalizeH="0" baseline="0" noProof="0" dirty="0">
                <a:ln>
                  <a:noFill/>
                </a:ln>
                <a:solidFill>
                  <a:srgbClr val="1F3862"/>
                </a:solidFill>
                <a:effectLst/>
                <a:uLnTx/>
                <a:uFillTx/>
                <a:latin typeface="Carlito"/>
                <a:ea typeface="+mn-ea"/>
                <a:cs typeface="Carlito"/>
              </a:rPr>
              <a:t>ad</a:t>
            </a:r>
            <a:r>
              <a:rPr kumimoji="0" sz="2400" b="0" i="0" u="none" strike="noStrike" kern="1200" cap="none" spc="-15" normalizeH="0" baseline="0" noProof="0" dirty="0">
                <a:ln>
                  <a:noFill/>
                </a:ln>
                <a:solidFill>
                  <a:srgbClr val="1F3862"/>
                </a:solidFill>
                <a:effectLst/>
                <a:uLnTx/>
                <a:uFillTx/>
                <a:latin typeface="Carlito"/>
                <a:ea typeface="+mn-ea"/>
                <a:cs typeface="Carlito"/>
              </a:rPr>
              <a:t>o</a:t>
            </a:r>
            <a:r>
              <a:rPr kumimoji="0" sz="2400" b="0" i="0" u="none" strike="noStrike" kern="1200" cap="none" spc="0" normalizeH="0" baseline="0" noProof="0" dirty="0">
                <a:ln>
                  <a:noFill/>
                </a:ln>
                <a:solidFill>
                  <a:srgbClr val="1F3862"/>
                </a:solidFill>
                <a:effectLst/>
                <a:uLnTx/>
                <a:uFillTx/>
                <a:latin typeface="Carlito"/>
                <a:ea typeface="+mn-ea"/>
                <a:cs typeface="Carlito"/>
              </a:rPr>
              <a:t>s	</a:t>
            </a:r>
            <a:r>
              <a:rPr kumimoji="0" sz="2400" b="0" i="0" u="none" strike="noStrike" kern="1200" cap="none" spc="-5" normalizeH="0" baseline="0" noProof="0" dirty="0">
                <a:ln>
                  <a:noFill/>
                </a:ln>
                <a:solidFill>
                  <a:srgbClr val="1F3862"/>
                </a:solidFill>
                <a:effectLst/>
                <a:uLnTx/>
                <a:uFillTx/>
                <a:latin typeface="Carlito"/>
                <a:ea typeface="+mn-ea"/>
                <a:cs typeface="Carlito"/>
              </a:rPr>
              <a:t>po</a:t>
            </a:r>
            <a:r>
              <a:rPr kumimoji="0" sz="2400" b="0" i="0" u="none" strike="noStrike" kern="1200" cap="none" spc="0" normalizeH="0" baseline="0" noProof="0" dirty="0">
                <a:ln>
                  <a:noFill/>
                </a:ln>
                <a:solidFill>
                  <a:srgbClr val="1F3862"/>
                </a:solidFill>
                <a:effectLst/>
                <a:uLnTx/>
                <a:uFillTx/>
                <a:latin typeface="Carlito"/>
                <a:ea typeface="+mn-ea"/>
                <a:cs typeface="Carlito"/>
              </a:rPr>
              <a:t>r	</a:t>
            </a:r>
            <a:r>
              <a:rPr kumimoji="0" sz="2400" b="0" i="0" u="none" strike="noStrike" kern="1200" cap="none" spc="5" normalizeH="0" baseline="0" noProof="0" dirty="0">
                <a:ln>
                  <a:noFill/>
                </a:ln>
                <a:solidFill>
                  <a:srgbClr val="1F3862"/>
                </a:solidFill>
                <a:effectLst/>
                <a:uLnTx/>
                <a:uFillTx/>
                <a:latin typeface="Carlito"/>
                <a:ea typeface="+mn-ea"/>
                <a:cs typeface="Carlito"/>
              </a:rPr>
              <a:t>e</a:t>
            </a:r>
            <a:r>
              <a:rPr kumimoji="0" sz="2400" b="0" i="0" u="none" strike="noStrike" kern="1200" cap="none" spc="0" normalizeH="0" baseline="0" noProof="0" dirty="0">
                <a:ln>
                  <a:noFill/>
                </a:ln>
                <a:solidFill>
                  <a:srgbClr val="1F3862"/>
                </a:solidFill>
                <a:effectLst/>
                <a:uLnTx/>
                <a:uFillTx/>
                <a:latin typeface="Carlito"/>
                <a:ea typeface="+mn-ea"/>
                <a:cs typeface="Carlito"/>
              </a:rPr>
              <a:t>l	</a:t>
            </a:r>
            <a:r>
              <a:rPr kumimoji="0" sz="2400" b="0" i="0" u="none" strike="noStrike" kern="1200" cap="none" spc="-65" normalizeH="0" baseline="0" noProof="0" dirty="0">
                <a:ln>
                  <a:noFill/>
                </a:ln>
                <a:solidFill>
                  <a:srgbClr val="1F3862"/>
                </a:solidFill>
                <a:effectLst/>
                <a:uLnTx/>
                <a:uFillTx/>
                <a:latin typeface="Carlito"/>
                <a:ea typeface="+mn-ea"/>
                <a:cs typeface="Carlito"/>
              </a:rPr>
              <a:t>f</a:t>
            </a:r>
            <a:r>
              <a:rPr kumimoji="0" sz="2400" b="0" i="0" u="none" strike="noStrike" kern="1200" cap="none" spc="-20" normalizeH="0" baseline="0" noProof="0" dirty="0">
                <a:ln>
                  <a:noFill/>
                </a:ln>
                <a:solidFill>
                  <a:srgbClr val="1F3862"/>
                </a:solidFill>
                <a:effectLst/>
                <a:uLnTx/>
                <a:uFillTx/>
                <a:latin typeface="Carlito"/>
                <a:ea typeface="+mn-ea"/>
                <a:cs typeface="Carlito"/>
              </a:rPr>
              <a:t>o</a:t>
            </a:r>
            <a:r>
              <a:rPr kumimoji="0" sz="2400" b="0" i="0" u="none" strike="noStrike" kern="1200" cap="none" spc="-10" normalizeH="0" baseline="0" noProof="0" dirty="0">
                <a:ln>
                  <a:noFill/>
                </a:ln>
                <a:solidFill>
                  <a:srgbClr val="1F3862"/>
                </a:solidFill>
                <a:effectLst/>
                <a:uLnTx/>
                <a:uFillTx/>
                <a:latin typeface="Carlito"/>
                <a:ea typeface="+mn-ea"/>
                <a:cs typeface="Carlito"/>
              </a:rPr>
              <a:t>rm</a:t>
            </a:r>
            <a:r>
              <a:rPr kumimoji="0" sz="2400" b="0" i="0" u="none" strike="noStrike" kern="1200" cap="none" spc="-15" normalizeH="0" baseline="0" noProof="0" dirty="0">
                <a:ln>
                  <a:noFill/>
                </a:ln>
                <a:solidFill>
                  <a:srgbClr val="1F3862"/>
                </a:solidFill>
                <a:effectLst/>
                <a:uLnTx/>
                <a:uFillTx/>
                <a:latin typeface="Carlito"/>
                <a:ea typeface="+mn-ea"/>
                <a:cs typeface="Carlito"/>
              </a:rPr>
              <a:t>ul</a:t>
            </a:r>
            <a:r>
              <a:rPr kumimoji="0" sz="2400" b="0" i="0" u="none" strike="noStrike" kern="1200" cap="none" spc="-10" normalizeH="0" baseline="0" noProof="0" dirty="0">
                <a:ln>
                  <a:noFill/>
                </a:ln>
                <a:solidFill>
                  <a:srgbClr val="1F3862"/>
                </a:solidFill>
                <a:effectLst/>
                <a:uLnTx/>
                <a:uFillTx/>
                <a:latin typeface="Carlito"/>
                <a:ea typeface="+mn-ea"/>
                <a:cs typeface="Carlito"/>
              </a:rPr>
              <a:t>ar</a:t>
            </a:r>
            <a:r>
              <a:rPr kumimoji="0" sz="2400" b="0" i="0" u="none" strike="noStrike" kern="1200" cap="none" spc="-15" normalizeH="0" baseline="0" noProof="0" dirty="0">
                <a:ln>
                  <a:noFill/>
                </a:ln>
                <a:solidFill>
                  <a:srgbClr val="1F3862"/>
                </a:solidFill>
                <a:effectLst/>
                <a:uLnTx/>
                <a:uFillTx/>
                <a:latin typeface="Carlito"/>
                <a:ea typeface="+mn-ea"/>
                <a:cs typeface="Carlito"/>
              </a:rPr>
              <a:t>i</a:t>
            </a:r>
            <a:r>
              <a:rPr kumimoji="0" sz="2400" b="0" i="0" u="none" strike="noStrike" kern="1200" cap="none" spc="0" normalizeH="0" baseline="0" noProof="0" dirty="0">
                <a:ln>
                  <a:noFill/>
                </a:ln>
                <a:solidFill>
                  <a:srgbClr val="1F3862"/>
                </a:solidFill>
                <a:effectLst/>
                <a:uLnTx/>
                <a:uFillTx/>
                <a:latin typeface="Carlito"/>
                <a:ea typeface="+mn-ea"/>
                <a:cs typeface="Carlito"/>
              </a:rPr>
              <a:t>o	e</a:t>
            </a:r>
            <a:r>
              <a:rPr kumimoji="0" sz="2400" b="0" i="0" u="none" strike="noStrike" kern="1200" cap="none" spc="-20" normalizeH="0" baseline="0" noProof="0" dirty="0">
                <a:ln>
                  <a:noFill/>
                </a:ln>
                <a:solidFill>
                  <a:srgbClr val="1F3862"/>
                </a:solidFill>
                <a:effectLst/>
                <a:uLnTx/>
                <a:uFillTx/>
                <a:latin typeface="Carlito"/>
                <a:ea typeface="+mn-ea"/>
                <a:cs typeface="Carlito"/>
              </a:rPr>
              <a:t>l</a:t>
            </a:r>
            <a:r>
              <a:rPr kumimoji="0" sz="2400" b="0" i="0" u="none" strike="noStrike" kern="1200" cap="none" spc="0" normalizeH="0" baseline="0" noProof="0" dirty="0">
                <a:ln>
                  <a:noFill/>
                </a:ln>
                <a:solidFill>
                  <a:srgbClr val="1F3862"/>
                </a:solidFill>
                <a:effectLst/>
                <a:uLnTx/>
                <a:uFillTx/>
                <a:latin typeface="Carlito"/>
                <a:ea typeface="+mn-ea"/>
                <a:cs typeface="Carlito"/>
              </a:rPr>
              <a:t>e</a:t>
            </a:r>
            <a:r>
              <a:rPr kumimoji="0" sz="2400" b="0" i="0" u="none" strike="noStrike" kern="1200" cap="none" spc="-15" normalizeH="0" baseline="0" noProof="0" dirty="0">
                <a:ln>
                  <a:noFill/>
                </a:ln>
                <a:solidFill>
                  <a:srgbClr val="1F3862"/>
                </a:solidFill>
                <a:effectLst/>
                <a:uLnTx/>
                <a:uFillTx/>
                <a:latin typeface="Carlito"/>
                <a:ea typeface="+mn-ea"/>
                <a:cs typeface="Carlito"/>
              </a:rPr>
              <a:t>ct</a:t>
            </a:r>
            <a:r>
              <a:rPr kumimoji="0" sz="2400" b="0" i="0" u="none" strike="noStrike" kern="1200" cap="none" spc="-45" normalizeH="0" baseline="0" noProof="0" dirty="0">
                <a:ln>
                  <a:noFill/>
                </a:ln>
                <a:solidFill>
                  <a:srgbClr val="1F3862"/>
                </a:solidFill>
                <a:effectLst/>
                <a:uLnTx/>
                <a:uFillTx/>
                <a:latin typeface="Carlito"/>
                <a:ea typeface="+mn-ea"/>
                <a:cs typeface="Carlito"/>
              </a:rPr>
              <a:t>r</a:t>
            </a:r>
            <a:r>
              <a:rPr kumimoji="0" sz="2400" b="0" i="0" u="none" strike="noStrike" kern="1200" cap="none" spc="-20" normalizeH="0" baseline="0" noProof="0" dirty="0">
                <a:ln>
                  <a:noFill/>
                </a:ln>
                <a:solidFill>
                  <a:srgbClr val="1F3862"/>
                </a:solidFill>
                <a:effectLst/>
                <a:uLnTx/>
                <a:uFillTx/>
                <a:latin typeface="Carlito"/>
                <a:ea typeface="+mn-ea"/>
                <a:cs typeface="Carlito"/>
              </a:rPr>
              <a:t>ó</a:t>
            </a:r>
            <a:r>
              <a:rPr kumimoji="0" sz="2400" b="0" i="0" u="none" strike="noStrike" kern="1200" cap="none" spc="-15" normalizeH="0" baseline="0" noProof="0" dirty="0">
                <a:ln>
                  <a:noFill/>
                </a:ln>
                <a:solidFill>
                  <a:srgbClr val="1F3862"/>
                </a:solidFill>
                <a:effectLst/>
                <a:uLnTx/>
                <a:uFillTx/>
                <a:latin typeface="Carlito"/>
                <a:ea typeface="+mn-ea"/>
                <a:cs typeface="Carlito"/>
              </a:rPr>
              <a:t>ni</a:t>
            </a:r>
            <a:r>
              <a:rPr kumimoji="0" sz="2400" b="0" i="0" u="none" strike="noStrike" kern="1200" cap="none" spc="-35" normalizeH="0" baseline="0" noProof="0" dirty="0">
                <a:ln>
                  <a:noFill/>
                </a:ln>
                <a:solidFill>
                  <a:srgbClr val="1F3862"/>
                </a:solidFill>
                <a:effectLst/>
                <a:uLnTx/>
                <a:uFillTx/>
                <a:latin typeface="Carlito"/>
                <a:ea typeface="+mn-ea"/>
                <a:cs typeface="Carlito"/>
              </a:rPr>
              <a:t>c</a:t>
            </a:r>
            <a:r>
              <a:rPr kumimoji="0" sz="2400" b="0" i="0" u="none" strike="noStrike" kern="1200" cap="none" spc="-20" normalizeH="0" baseline="0" noProof="0" dirty="0">
                <a:ln>
                  <a:noFill/>
                </a:ln>
                <a:solidFill>
                  <a:srgbClr val="1F3862"/>
                </a:solidFill>
                <a:effectLst/>
                <a:uLnTx/>
                <a:uFillTx/>
                <a:latin typeface="Carlito"/>
                <a:ea typeface="+mn-ea"/>
                <a:cs typeface="Carlito"/>
              </a:rPr>
              <a:t>o</a:t>
            </a:r>
            <a:r>
              <a:rPr kumimoji="0" sz="2400" b="0" i="0" u="none" strike="noStrike" kern="1200" cap="none" spc="0" normalizeH="0" baseline="0" noProof="0" dirty="0">
                <a:ln>
                  <a:noFill/>
                </a:ln>
                <a:solidFill>
                  <a:srgbClr val="1F3862"/>
                </a:solidFill>
                <a:effectLst/>
                <a:uLnTx/>
                <a:uFillTx/>
                <a:latin typeface="Carlito"/>
                <a:ea typeface="+mn-ea"/>
                <a:cs typeface="Carlito"/>
              </a:rPr>
              <a:t>:	</a:t>
            </a:r>
            <a:r>
              <a:rPr kumimoji="0" sz="2400" b="0" i="0" u="none" strike="noStrike" kern="1200" cap="none" spc="-5" normalizeH="0" baseline="0" noProof="0" dirty="0">
                <a:ln>
                  <a:noFill/>
                </a:ln>
                <a:solidFill>
                  <a:srgbClr val="1F3862"/>
                </a:solidFill>
                <a:effectLst/>
                <a:uLnTx/>
                <a:uFillTx/>
                <a:latin typeface="Carlito"/>
                <a:ea typeface="+mn-ea"/>
                <a:cs typeface="Carlito"/>
              </a:rPr>
              <a:t>se</a:t>
            </a:r>
            <a:r>
              <a:rPr kumimoji="0" sz="2400" b="0" i="0" u="none" strike="noStrike" kern="1200" cap="none" spc="25" normalizeH="0" baseline="0" noProof="0" dirty="0">
                <a:ln>
                  <a:noFill/>
                </a:ln>
                <a:solidFill>
                  <a:srgbClr val="1F3862"/>
                </a:solidFill>
                <a:effectLst/>
                <a:uLnTx/>
                <a:uFillTx/>
                <a:latin typeface="Carlito"/>
                <a:ea typeface="+mn-ea"/>
                <a:cs typeface="Carlito"/>
              </a:rPr>
              <a:t>r</a:t>
            </a:r>
            <a:r>
              <a:rPr kumimoji="0" sz="2400" b="0" i="0" u="none" strike="noStrike" kern="1200" cap="none" spc="0" normalizeH="0" baseline="0" noProof="0" dirty="0">
                <a:ln>
                  <a:noFill/>
                </a:ln>
                <a:solidFill>
                  <a:srgbClr val="1F3862"/>
                </a:solidFill>
                <a:effectLst/>
                <a:uLnTx/>
                <a:uFillTx/>
                <a:latin typeface="Carlito"/>
                <a:ea typeface="+mn-ea"/>
                <a:cs typeface="Carlito"/>
              </a:rPr>
              <a:t>vicio	</a:t>
            </a:r>
            <a:r>
              <a:rPr kumimoji="0" sz="2400" b="0" i="0" u="none" strike="noStrike" kern="1200" cap="none" spc="-5" normalizeH="0" baseline="0" noProof="0" dirty="0">
                <a:ln>
                  <a:noFill/>
                </a:ln>
                <a:solidFill>
                  <a:srgbClr val="1F3862"/>
                </a:solidFill>
                <a:effectLst/>
                <a:uLnTx/>
                <a:uFillTx/>
                <a:latin typeface="Carlito"/>
                <a:ea typeface="+mn-ea"/>
                <a:cs typeface="Carlito"/>
              </a:rPr>
              <a:t>d</a:t>
            </a:r>
            <a:r>
              <a:rPr kumimoji="0" sz="2400" b="0" i="0" u="none" strike="noStrike" kern="1200" cap="none" spc="0" normalizeH="0" baseline="0" noProof="0" dirty="0">
                <a:ln>
                  <a:noFill/>
                </a:ln>
                <a:solidFill>
                  <a:srgbClr val="1F3862"/>
                </a:solidFill>
                <a:effectLst/>
                <a:uLnTx/>
                <a:uFillTx/>
                <a:latin typeface="Carlito"/>
                <a:ea typeface="+mn-ea"/>
                <a:cs typeface="Carlito"/>
              </a:rPr>
              <a:t>e	</a:t>
            </a:r>
            <a:r>
              <a:rPr kumimoji="0" sz="2400" b="0" i="0" u="none" strike="noStrike" kern="1200" cap="none" spc="-10" normalizeH="0" baseline="0" noProof="0" dirty="0">
                <a:ln>
                  <a:noFill/>
                </a:ln>
                <a:solidFill>
                  <a:srgbClr val="1F3862"/>
                </a:solidFill>
                <a:effectLst/>
                <a:uLnTx/>
                <a:uFillTx/>
                <a:latin typeface="Carlito"/>
                <a:ea typeface="+mn-ea"/>
                <a:cs typeface="Carlito"/>
              </a:rPr>
              <a:t>ac</a:t>
            </a:r>
            <a:r>
              <a:rPr kumimoji="0" sz="2400" b="0" i="0" u="none" strike="noStrike" kern="1200" cap="none" spc="-15" normalizeH="0" baseline="0" noProof="0" dirty="0">
                <a:ln>
                  <a:noFill/>
                </a:ln>
                <a:solidFill>
                  <a:srgbClr val="1F3862"/>
                </a:solidFill>
                <a:effectLst/>
                <a:uLnTx/>
                <a:uFillTx/>
                <a:latin typeface="Carlito"/>
                <a:ea typeface="+mn-ea"/>
                <a:cs typeface="Carlito"/>
              </a:rPr>
              <a:t>l</a:t>
            </a:r>
            <a:r>
              <a:rPr kumimoji="0" sz="2400" b="0" i="0" u="none" strike="noStrike" kern="1200" cap="none" spc="-10" normalizeH="0" baseline="0" noProof="0" dirty="0">
                <a:ln>
                  <a:noFill/>
                </a:ln>
                <a:solidFill>
                  <a:srgbClr val="1F3862"/>
                </a:solidFill>
                <a:effectLst/>
                <a:uLnTx/>
                <a:uFillTx/>
                <a:latin typeface="Carlito"/>
                <a:ea typeface="+mn-ea"/>
                <a:cs typeface="Carlito"/>
              </a:rPr>
              <a:t>a</a:t>
            </a:r>
            <a:r>
              <a:rPr kumimoji="0" sz="2400" b="0" i="0" u="none" strike="noStrike" kern="1200" cap="none" spc="-60" normalizeH="0" baseline="0" noProof="0" dirty="0">
                <a:ln>
                  <a:noFill/>
                </a:ln>
                <a:solidFill>
                  <a:srgbClr val="1F3862"/>
                </a:solidFill>
                <a:effectLst/>
                <a:uLnTx/>
                <a:uFillTx/>
                <a:latin typeface="Carlito"/>
                <a:ea typeface="+mn-ea"/>
                <a:cs typeface="Carlito"/>
              </a:rPr>
              <a:t>r</a:t>
            </a:r>
            <a:r>
              <a:rPr kumimoji="0" sz="2400" b="0" i="0" u="none" strike="noStrike" kern="1200" cap="none" spc="-10" normalizeH="0" baseline="0" noProof="0" dirty="0">
                <a:ln>
                  <a:noFill/>
                </a:ln>
                <a:solidFill>
                  <a:srgbClr val="1F3862"/>
                </a:solidFill>
                <a:effectLst/>
                <a:uLnTx/>
                <a:uFillTx/>
                <a:latin typeface="Carlito"/>
                <a:ea typeface="+mn-ea"/>
                <a:cs typeface="Carlito"/>
              </a:rPr>
              <a:t>ac</a:t>
            </a:r>
            <a:r>
              <a:rPr kumimoji="0" sz="2400" b="0" i="0" u="none" strike="noStrike" kern="1200" cap="none" spc="-15" normalizeH="0" baseline="0" noProof="0" dirty="0">
                <a:ln>
                  <a:noFill/>
                </a:ln>
                <a:solidFill>
                  <a:srgbClr val="1F3862"/>
                </a:solidFill>
                <a:effectLst/>
                <a:uLnTx/>
                <a:uFillTx/>
                <a:latin typeface="Carlito"/>
                <a:ea typeface="+mn-ea"/>
                <a:cs typeface="Carlito"/>
              </a:rPr>
              <a:t>i</a:t>
            </a:r>
            <a:r>
              <a:rPr kumimoji="0" sz="2400" b="0" i="0" u="none" strike="noStrike" kern="1200" cap="none" spc="-20" normalizeH="0" baseline="0" noProof="0" dirty="0">
                <a:ln>
                  <a:noFill/>
                </a:ln>
                <a:solidFill>
                  <a:srgbClr val="1F3862"/>
                </a:solidFill>
                <a:effectLst/>
                <a:uLnTx/>
                <a:uFillTx/>
                <a:latin typeface="Carlito"/>
                <a:ea typeface="+mn-ea"/>
                <a:cs typeface="Carlito"/>
              </a:rPr>
              <a:t>ó</a:t>
            </a:r>
            <a:r>
              <a:rPr kumimoji="0" sz="2400" b="0" i="0" u="none" strike="noStrike" kern="1200" cap="none" spc="-15" normalizeH="0" baseline="0" noProof="0" dirty="0">
                <a:ln>
                  <a:noFill/>
                </a:ln>
                <a:solidFill>
                  <a:srgbClr val="1F3862"/>
                </a:solidFill>
                <a:effectLst/>
                <a:uLnTx/>
                <a:uFillTx/>
                <a:latin typeface="Carlito"/>
                <a:ea typeface="+mn-ea"/>
                <a:cs typeface="Carlito"/>
              </a:rPr>
              <a:t>n</a:t>
            </a:r>
            <a:r>
              <a:rPr kumimoji="0" sz="2400" b="0" i="0" u="none" strike="noStrike" kern="1200" cap="none" spc="0" normalizeH="0" baseline="0" noProof="0" dirty="0">
                <a:ln>
                  <a:noFill/>
                </a:ln>
                <a:solidFill>
                  <a:srgbClr val="1F3862"/>
                </a:solidFill>
                <a:effectLst/>
                <a:uLnTx/>
                <a:uFillTx/>
                <a:latin typeface="Carlito"/>
                <a:ea typeface="+mn-ea"/>
                <a:cs typeface="Carlito"/>
              </a:rPr>
              <a:t>,  </a:t>
            </a:r>
            <a:r>
              <a:rPr kumimoji="0" sz="2400" b="0" i="0" u="none" strike="noStrike" kern="1200" cap="none" spc="-5" normalizeH="0" baseline="0" noProof="0" dirty="0">
                <a:ln>
                  <a:noFill/>
                </a:ln>
                <a:solidFill>
                  <a:srgbClr val="1F3862"/>
                </a:solidFill>
                <a:effectLst/>
                <a:uLnTx/>
                <a:uFillTx/>
                <a:latin typeface="Carlito"/>
                <a:ea typeface="+mn-ea"/>
                <a:cs typeface="Carlito"/>
              </a:rPr>
              <a:t>indicando </a:t>
            </a:r>
            <a:r>
              <a:rPr kumimoji="0" sz="2400" b="0" i="0" u="none" strike="noStrike" kern="1200" cap="none" spc="0" normalizeH="0" baseline="0" noProof="0" dirty="0">
                <a:ln>
                  <a:noFill/>
                </a:ln>
                <a:solidFill>
                  <a:srgbClr val="1F3862"/>
                </a:solidFill>
                <a:effectLst/>
                <a:uLnTx/>
                <a:uFillTx/>
                <a:latin typeface="Carlito"/>
                <a:ea typeface="+mn-ea"/>
                <a:cs typeface="Carlito"/>
              </a:rPr>
              <a:t>el </a:t>
            </a:r>
            <a:r>
              <a:rPr kumimoji="0" sz="2400" b="0" i="0" u="none" strike="noStrike" kern="1200" cap="none" spc="-25" normalizeH="0" baseline="0" noProof="0" dirty="0">
                <a:ln>
                  <a:noFill/>
                </a:ln>
                <a:solidFill>
                  <a:srgbClr val="1F3862"/>
                </a:solidFill>
                <a:effectLst/>
                <a:uLnTx/>
                <a:uFillTx/>
                <a:latin typeface="Carlito"/>
                <a:ea typeface="+mn-ea"/>
                <a:cs typeface="Carlito"/>
              </a:rPr>
              <a:t>trámite </a:t>
            </a:r>
            <a:r>
              <a:rPr kumimoji="0" sz="2400" b="0" i="0" u="none" strike="noStrike" kern="1200" cap="none" spc="0" normalizeH="0" baseline="0" noProof="0" dirty="0">
                <a:ln>
                  <a:noFill/>
                </a:ln>
                <a:solidFill>
                  <a:srgbClr val="1F3862"/>
                </a:solidFill>
                <a:effectLst/>
                <a:uLnTx/>
                <a:uFillTx/>
                <a:latin typeface="Carlito"/>
                <a:ea typeface="+mn-ea"/>
                <a:cs typeface="Carlito"/>
              </a:rPr>
              <a:t>a </a:t>
            </a:r>
            <a:r>
              <a:rPr kumimoji="0" sz="2400" b="0" i="0" u="none" strike="noStrike" kern="1200" cap="none" spc="-20" normalizeH="0" baseline="0" noProof="0" dirty="0">
                <a:ln>
                  <a:noFill/>
                </a:ln>
                <a:solidFill>
                  <a:srgbClr val="1F3862"/>
                </a:solidFill>
                <a:effectLst/>
                <a:uLnTx/>
                <a:uFillTx/>
                <a:latin typeface="Carlito"/>
                <a:ea typeface="+mn-ea"/>
                <a:cs typeface="Carlito"/>
              </a:rPr>
              <a:t>realizar: </a:t>
            </a:r>
            <a:r>
              <a:rPr kumimoji="0" sz="2400" b="0" i="0" u="none" strike="noStrike" kern="1200" cap="none" spc="-10" normalizeH="0" baseline="0" noProof="0" dirty="0">
                <a:ln>
                  <a:noFill/>
                </a:ln>
                <a:solidFill>
                  <a:srgbClr val="1F3862"/>
                </a:solidFill>
                <a:effectLst/>
                <a:uLnTx/>
                <a:uFillTx/>
                <a:latin typeface="Carlito"/>
                <a:ea typeface="+mn-ea"/>
                <a:cs typeface="Carlito"/>
              </a:rPr>
              <a:t>Aclaración </a:t>
            </a:r>
            <a:r>
              <a:rPr kumimoji="0" sz="2400" b="0" i="0" u="none" strike="noStrike" kern="1200" cap="none" spc="-5" normalizeH="0" baseline="0" noProof="0" dirty="0">
                <a:ln>
                  <a:noFill/>
                </a:ln>
                <a:solidFill>
                  <a:srgbClr val="1F3862"/>
                </a:solidFill>
                <a:effectLst/>
                <a:uLnTx/>
                <a:uFillTx/>
                <a:latin typeface="Carlito"/>
                <a:ea typeface="+mn-ea"/>
                <a:cs typeface="Carlito"/>
              </a:rPr>
              <a:t>de </a:t>
            </a:r>
            <a:r>
              <a:rPr kumimoji="0" sz="2400" b="0" i="0" u="none" strike="noStrike" kern="1200" cap="none" spc="-20" normalizeH="0" baseline="0" noProof="0" dirty="0">
                <a:ln>
                  <a:noFill/>
                </a:ln>
                <a:solidFill>
                  <a:srgbClr val="1F3862"/>
                </a:solidFill>
                <a:effectLst/>
                <a:uLnTx/>
                <a:uFillTx/>
                <a:latin typeface="Carlito"/>
                <a:ea typeface="+mn-ea"/>
                <a:cs typeface="Carlito"/>
              </a:rPr>
              <a:t>requerimiento </a:t>
            </a:r>
            <a:r>
              <a:rPr kumimoji="0" sz="2400" b="0" i="0" u="none" strike="noStrike" kern="1200" cap="none" spc="-5" normalizeH="0" baseline="0" noProof="0" dirty="0">
                <a:ln>
                  <a:noFill/>
                </a:ln>
                <a:solidFill>
                  <a:srgbClr val="1F3862"/>
                </a:solidFill>
                <a:effectLst/>
                <a:uLnTx/>
                <a:uFillTx/>
                <a:latin typeface="Carlito"/>
                <a:ea typeface="+mn-ea"/>
                <a:cs typeface="Carlito"/>
              </a:rPr>
              <a:t>de </a:t>
            </a:r>
            <a:r>
              <a:rPr kumimoji="0" sz="2400" b="0" i="0" u="none" strike="noStrike" kern="1200" cap="none" spc="-20" normalizeH="0" baseline="0" noProof="0" dirty="0">
                <a:ln>
                  <a:noFill/>
                </a:ln>
                <a:solidFill>
                  <a:srgbClr val="1F3862"/>
                </a:solidFill>
                <a:effectLst/>
                <a:uLnTx/>
                <a:uFillTx/>
                <a:latin typeface="Carlito"/>
                <a:ea typeface="+mn-ea"/>
                <a:cs typeface="Carlito"/>
              </a:rPr>
              <a:t>obligaciones</a:t>
            </a:r>
            <a:r>
              <a:rPr kumimoji="0" sz="2400" b="0" i="0" u="none" strike="noStrike" kern="1200" cap="none" spc="-125" normalizeH="0" baseline="0" noProof="0" dirty="0">
                <a:ln>
                  <a:noFill/>
                </a:ln>
                <a:solidFill>
                  <a:srgbClr val="1F3862"/>
                </a:solidFill>
                <a:effectLst/>
                <a:uLnTx/>
                <a:uFillTx/>
                <a:latin typeface="Carlito"/>
                <a:ea typeface="+mn-ea"/>
                <a:cs typeface="Carlito"/>
              </a:rPr>
              <a:t> </a:t>
            </a:r>
            <a:r>
              <a:rPr kumimoji="0" sz="2400" b="0" i="0" u="none" strike="noStrike" kern="1200" cap="none" spc="-10" normalizeH="0" baseline="0" noProof="0" dirty="0">
                <a:ln>
                  <a:noFill/>
                </a:ln>
                <a:solidFill>
                  <a:srgbClr val="1F3862"/>
                </a:solidFill>
                <a:effectLst/>
                <a:uLnTx/>
                <a:uFillTx/>
                <a:latin typeface="Carlito"/>
                <a:ea typeface="+mn-ea"/>
                <a:cs typeface="Carlito"/>
              </a:rPr>
              <a:t>omitidas.</a:t>
            </a:r>
            <a:endParaRPr kumimoji="0" sz="2400" b="0" i="0" u="none" strike="noStrike" kern="1200" cap="none" spc="0" normalizeH="0" baseline="0" noProof="0">
              <a:ln>
                <a:noFill/>
              </a:ln>
              <a:solidFill>
                <a:prstClr val="black"/>
              </a:solidFill>
              <a:effectLst/>
              <a:uLnTx/>
              <a:uFillTx/>
              <a:latin typeface="Carlito"/>
              <a:ea typeface="+mn-ea"/>
              <a:cs typeface="Carlito"/>
            </a:endParaRPr>
          </a:p>
          <a:p>
            <a:pPr marL="469900" marR="0" lvl="0" indent="-457200" algn="l" defTabSz="914400" rtl="0" eaLnBrk="1" fontAlgn="auto" latinLnBrk="0" hangingPunct="1">
              <a:lnSpc>
                <a:spcPct val="100000"/>
              </a:lnSpc>
              <a:spcBef>
                <a:spcPts val="0"/>
              </a:spcBef>
              <a:spcAft>
                <a:spcPts val="0"/>
              </a:spcAft>
              <a:buClrTx/>
              <a:buSzTx/>
              <a:buFont typeface="Arial"/>
              <a:buChar char="•"/>
              <a:tabLst>
                <a:tab pos="469265" algn="l"/>
                <a:tab pos="469900" algn="l"/>
              </a:tabLst>
              <a:defRPr/>
            </a:pPr>
            <a:r>
              <a:rPr kumimoji="0" sz="2400" b="0" i="0" u="none" strike="noStrike" kern="1200" cap="none" spc="-20" normalizeH="0" baseline="0" noProof="0" dirty="0">
                <a:ln>
                  <a:noFill/>
                </a:ln>
                <a:solidFill>
                  <a:srgbClr val="1F3862"/>
                </a:solidFill>
                <a:effectLst/>
                <a:uLnTx/>
                <a:uFillTx/>
                <a:latin typeface="Carlito"/>
                <a:ea typeface="+mn-ea"/>
                <a:cs typeface="Carlito"/>
              </a:rPr>
              <a:t>Captura </a:t>
            </a:r>
            <a:r>
              <a:rPr kumimoji="0" sz="2400" b="0" i="0" u="none" strike="noStrike" kern="1200" cap="none" spc="-25" normalizeH="0" baseline="0" noProof="0" dirty="0">
                <a:ln>
                  <a:noFill/>
                </a:ln>
                <a:solidFill>
                  <a:srgbClr val="1F3862"/>
                </a:solidFill>
                <a:effectLst/>
                <a:uLnTx/>
                <a:uFillTx/>
                <a:latin typeface="Carlito"/>
                <a:ea typeface="+mn-ea"/>
                <a:cs typeface="Carlito"/>
              </a:rPr>
              <a:t>brevemente </a:t>
            </a:r>
            <a:r>
              <a:rPr kumimoji="0" sz="2400" b="0" i="0" u="none" strike="noStrike" kern="1200" cap="none" spc="0" normalizeH="0" baseline="0" noProof="0" dirty="0">
                <a:ln>
                  <a:noFill/>
                </a:ln>
                <a:solidFill>
                  <a:srgbClr val="1F3862"/>
                </a:solidFill>
                <a:effectLst/>
                <a:uLnTx/>
                <a:uFillTx/>
                <a:latin typeface="Carlito"/>
                <a:ea typeface="+mn-ea"/>
                <a:cs typeface="Carlito"/>
              </a:rPr>
              <a:t>el </a:t>
            </a:r>
            <a:r>
              <a:rPr kumimoji="0" sz="2400" b="0" i="0" u="none" strike="noStrike" kern="1200" cap="none" spc="-20" normalizeH="0" baseline="0" noProof="0" dirty="0">
                <a:ln>
                  <a:noFill/>
                </a:ln>
                <a:solidFill>
                  <a:srgbClr val="1F3862"/>
                </a:solidFill>
                <a:effectLst/>
                <a:uLnTx/>
                <a:uFillTx/>
                <a:latin typeface="Carlito"/>
                <a:ea typeface="+mn-ea"/>
                <a:cs typeface="Carlito"/>
              </a:rPr>
              <a:t>motivo </a:t>
            </a:r>
            <a:r>
              <a:rPr kumimoji="0" sz="2400" b="0" i="0" u="none" strike="noStrike" kern="1200" cap="none" spc="-5" normalizeH="0" baseline="0" noProof="0" dirty="0">
                <a:ln>
                  <a:noFill/>
                </a:ln>
                <a:solidFill>
                  <a:srgbClr val="1F3862"/>
                </a:solidFill>
                <a:effectLst/>
                <a:uLnTx/>
                <a:uFillTx/>
                <a:latin typeface="Carlito"/>
                <a:ea typeface="+mn-ea"/>
                <a:cs typeface="Carlito"/>
              </a:rPr>
              <a:t>de </a:t>
            </a:r>
            <a:r>
              <a:rPr kumimoji="0" sz="2400" b="0" i="0" u="none" strike="noStrike" kern="1200" cap="none" spc="0" normalizeH="0" baseline="0" noProof="0" dirty="0">
                <a:ln>
                  <a:noFill/>
                </a:ln>
                <a:solidFill>
                  <a:srgbClr val="1F3862"/>
                </a:solidFill>
                <a:effectLst/>
                <a:uLnTx/>
                <a:uFillTx/>
                <a:latin typeface="Carlito"/>
                <a:ea typeface="+mn-ea"/>
                <a:cs typeface="Carlito"/>
              </a:rPr>
              <a:t>tu</a:t>
            </a:r>
            <a:r>
              <a:rPr kumimoji="0" sz="2400" b="0" i="0" u="none" strike="noStrike" kern="1200" cap="none" spc="-80" normalizeH="0" baseline="0" noProof="0" dirty="0">
                <a:ln>
                  <a:noFill/>
                </a:ln>
                <a:solidFill>
                  <a:srgbClr val="1F3862"/>
                </a:solidFill>
                <a:effectLst/>
                <a:uLnTx/>
                <a:uFillTx/>
                <a:latin typeface="Carlito"/>
                <a:ea typeface="+mn-ea"/>
                <a:cs typeface="Carlito"/>
              </a:rPr>
              <a:t> </a:t>
            </a:r>
            <a:r>
              <a:rPr kumimoji="0" sz="2400" b="0" i="0" u="none" strike="noStrike" kern="1200" cap="none" spc="-10" normalizeH="0" baseline="0" noProof="0" dirty="0">
                <a:ln>
                  <a:noFill/>
                </a:ln>
                <a:solidFill>
                  <a:srgbClr val="1F3862"/>
                </a:solidFill>
                <a:effectLst/>
                <a:uLnTx/>
                <a:uFillTx/>
                <a:latin typeface="Carlito"/>
                <a:ea typeface="+mn-ea"/>
                <a:cs typeface="Carlito"/>
              </a:rPr>
              <a:t>aclaración.</a:t>
            </a:r>
            <a:endParaRPr kumimoji="0" sz="2400" b="0" i="0" u="none" strike="noStrike" kern="1200" cap="none" spc="0" normalizeH="0" baseline="0" noProof="0">
              <a:ln>
                <a:noFill/>
              </a:ln>
              <a:solidFill>
                <a:prstClr val="black"/>
              </a:solidFill>
              <a:effectLst/>
              <a:uLnTx/>
              <a:uFillTx/>
              <a:latin typeface="Carlito"/>
              <a:ea typeface="+mn-ea"/>
              <a:cs typeface="Carlito"/>
            </a:endParaRPr>
          </a:p>
          <a:p>
            <a:pPr marL="469900" marR="5080" lvl="0" indent="-457200" algn="just" defTabSz="914400" rtl="0" eaLnBrk="1" fontAlgn="auto" latinLnBrk="0" hangingPunct="1">
              <a:lnSpc>
                <a:spcPct val="100000"/>
              </a:lnSpc>
              <a:spcBef>
                <a:spcPts val="0"/>
              </a:spcBef>
              <a:spcAft>
                <a:spcPts val="0"/>
              </a:spcAft>
              <a:buClrTx/>
              <a:buSzTx/>
              <a:buFont typeface="Arial"/>
              <a:buChar char="•"/>
              <a:tabLst>
                <a:tab pos="469900" algn="l"/>
              </a:tabLst>
              <a:defRPr/>
            </a:pPr>
            <a:r>
              <a:rPr kumimoji="0" sz="2400" b="0" i="0" u="none" strike="noStrike" kern="1200" cap="none" spc="-25" normalizeH="0" baseline="0" noProof="0" dirty="0">
                <a:ln>
                  <a:noFill/>
                </a:ln>
                <a:solidFill>
                  <a:srgbClr val="1F3862"/>
                </a:solidFill>
                <a:effectLst/>
                <a:uLnTx/>
                <a:uFillTx/>
                <a:latin typeface="Carlito"/>
                <a:ea typeface="+mn-ea"/>
                <a:cs typeface="Carlito"/>
              </a:rPr>
              <a:t>Adjunta </a:t>
            </a:r>
            <a:r>
              <a:rPr kumimoji="0" sz="2400" b="0" i="0" u="none" strike="noStrike" kern="1200" cap="none" spc="0" normalizeH="0" baseline="0" noProof="0" dirty="0">
                <a:ln>
                  <a:noFill/>
                </a:ln>
                <a:solidFill>
                  <a:srgbClr val="1F3862"/>
                </a:solidFill>
                <a:effectLst/>
                <a:uLnTx/>
                <a:uFillTx/>
                <a:latin typeface="Carlito"/>
                <a:ea typeface="+mn-ea"/>
                <a:cs typeface="Carlito"/>
              </a:rPr>
              <a:t>los </a:t>
            </a:r>
            <a:r>
              <a:rPr kumimoji="0" sz="2400" b="0" i="0" u="none" strike="noStrike" kern="1200" cap="none" spc="-20" normalizeH="0" baseline="0" noProof="0" dirty="0">
                <a:ln>
                  <a:noFill/>
                </a:ln>
                <a:solidFill>
                  <a:srgbClr val="1F3862"/>
                </a:solidFill>
                <a:effectLst/>
                <a:uLnTx/>
                <a:uFillTx/>
                <a:latin typeface="Carlito"/>
                <a:ea typeface="+mn-ea"/>
                <a:cs typeface="Carlito"/>
              </a:rPr>
              <a:t>archivos </a:t>
            </a:r>
            <a:r>
              <a:rPr kumimoji="0" sz="2400" b="0" i="0" u="none" strike="noStrike" kern="1200" cap="none" spc="5" normalizeH="0" baseline="0" noProof="0" dirty="0">
                <a:ln>
                  <a:noFill/>
                </a:ln>
                <a:solidFill>
                  <a:srgbClr val="1F3862"/>
                </a:solidFill>
                <a:effectLst/>
                <a:uLnTx/>
                <a:uFillTx/>
                <a:latin typeface="Carlito"/>
                <a:ea typeface="+mn-ea"/>
                <a:cs typeface="Carlito"/>
              </a:rPr>
              <a:t>en </a:t>
            </a:r>
            <a:r>
              <a:rPr kumimoji="0" sz="2400" b="0" i="0" u="none" strike="noStrike" kern="1200" cap="none" spc="-10" normalizeH="0" baseline="0" noProof="0" dirty="0">
                <a:ln>
                  <a:noFill/>
                </a:ln>
                <a:solidFill>
                  <a:srgbClr val="1F3862"/>
                </a:solidFill>
                <a:effectLst/>
                <a:uLnTx/>
                <a:uFillTx/>
                <a:latin typeface="Carlito"/>
                <a:ea typeface="+mn-ea"/>
                <a:cs typeface="Carlito"/>
              </a:rPr>
              <a:t>imagen </a:t>
            </a:r>
            <a:r>
              <a:rPr kumimoji="0" sz="2400" b="0" i="0" u="none" strike="noStrike" kern="1200" cap="none" spc="-40" normalizeH="0" baseline="0" noProof="0" dirty="0">
                <a:ln>
                  <a:noFill/>
                </a:ln>
                <a:solidFill>
                  <a:srgbClr val="1F3862"/>
                </a:solidFill>
                <a:effectLst/>
                <a:uLnTx/>
                <a:uFillTx/>
                <a:latin typeface="Carlito"/>
                <a:ea typeface="+mn-ea"/>
                <a:cs typeface="Carlito"/>
              </a:rPr>
              <a:t>formato </a:t>
            </a:r>
            <a:r>
              <a:rPr kumimoji="0" sz="2400" b="0" i="0" u="none" strike="noStrike" kern="1200" cap="none" spc="-5" normalizeH="0" baseline="0" noProof="0" dirty="0">
                <a:ln>
                  <a:noFill/>
                </a:ln>
                <a:solidFill>
                  <a:srgbClr val="1F3862"/>
                </a:solidFill>
                <a:effectLst/>
                <a:uLnTx/>
                <a:uFillTx/>
                <a:latin typeface="Carlito"/>
                <a:ea typeface="+mn-ea"/>
                <a:cs typeface="Carlito"/>
              </a:rPr>
              <a:t>pdf </a:t>
            </a:r>
            <a:r>
              <a:rPr kumimoji="0" sz="2400" b="0" i="0" u="none" strike="noStrike" kern="1200" cap="none" spc="-10" normalizeH="0" baseline="0" noProof="0" dirty="0">
                <a:ln>
                  <a:noFill/>
                </a:ln>
                <a:solidFill>
                  <a:srgbClr val="1F3862"/>
                </a:solidFill>
                <a:effectLst/>
                <a:uLnTx/>
                <a:uFillTx/>
                <a:latin typeface="Carlito"/>
                <a:ea typeface="+mn-ea"/>
                <a:cs typeface="Carlito"/>
              </a:rPr>
              <a:t>de </a:t>
            </a:r>
            <a:r>
              <a:rPr kumimoji="0" sz="2400" b="0" i="0" u="none" strike="noStrike" kern="1200" cap="none" spc="0" normalizeH="0" baseline="0" noProof="0" dirty="0">
                <a:ln>
                  <a:noFill/>
                </a:ln>
                <a:solidFill>
                  <a:srgbClr val="1F3862"/>
                </a:solidFill>
                <a:effectLst/>
                <a:uLnTx/>
                <a:uFillTx/>
                <a:latin typeface="Carlito"/>
                <a:ea typeface="+mn-ea"/>
                <a:cs typeface="Carlito"/>
              </a:rPr>
              <a:t>los </a:t>
            </a:r>
            <a:r>
              <a:rPr kumimoji="0" sz="2400" b="0" i="0" u="none" strike="noStrike" kern="1200" cap="none" spc="-20" normalizeH="0" baseline="0" noProof="0" dirty="0">
                <a:ln>
                  <a:noFill/>
                </a:ln>
                <a:solidFill>
                  <a:srgbClr val="1F3862"/>
                </a:solidFill>
                <a:effectLst/>
                <a:uLnTx/>
                <a:uFillTx/>
                <a:latin typeface="Carlito"/>
                <a:ea typeface="+mn-ea"/>
                <a:cs typeface="Carlito"/>
              </a:rPr>
              <a:t>documentos </a:t>
            </a:r>
            <a:r>
              <a:rPr kumimoji="0" sz="2400" b="0" i="0" u="none" strike="noStrike" kern="1200" cap="none" spc="-10" normalizeH="0" baseline="0" noProof="0" dirty="0">
                <a:ln>
                  <a:noFill/>
                </a:ln>
                <a:solidFill>
                  <a:srgbClr val="1F3862"/>
                </a:solidFill>
                <a:effectLst/>
                <a:uLnTx/>
                <a:uFillTx/>
                <a:latin typeface="Carlito"/>
                <a:ea typeface="+mn-ea"/>
                <a:cs typeface="Carlito"/>
              </a:rPr>
              <a:t>que </a:t>
            </a:r>
            <a:r>
              <a:rPr kumimoji="0" sz="2400" b="0" i="0" u="none" strike="noStrike" kern="1200" cap="none" spc="-15" normalizeH="0" baseline="0" noProof="0" dirty="0">
                <a:ln>
                  <a:noFill/>
                </a:ln>
                <a:solidFill>
                  <a:srgbClr val="1F3862"/>
                </a:solidFill>
                <a:effectLst/>
                <a:uLnTx/>
                <a:uFillTx/>
                <a:latin typeface="Carlito"/>
                <a:ea typeface="+mn-ea"/>
                <a:cs typeface="Carlito"/>
              </a:rPr>
              <a:t>soporten </a:t>
            </a:r>
            <a:r>
              <a:rPr kumimoji="0" sz="2400" b="0" i="0" u="none" strike="noStrike" kern="1200" cap="none" spc="10" normalizeH="0" baseline="0" noProof="0" dirty="0">
                <a:ln>
                  <a:noFill/>
                </a:ln>
                <a:solidFill>
                  <a:srgbClr val="1F3862"/>
                </a:solidFill>
                <a:effectLst/>
                <a:uLnTx/>
                <a:uFillTx/>
                <a:latin typeface="Carlito"/>
                <a:ea typeface="+mn-ea"/>
                <a:cs typeface="Carlito"/>
              </a:rPr>
              <a:t>tu  </a:t>
            </a:r>
            <a:r>
              <a:rPr kumimoji="0" sz="2400" b="0" i="0" u="none" strike="noStrike" kern="1200" cap="none" spc="-10" normalizeH="0" baseline="0" noProof="0" dirty="0">
                <a:ln>
                  <a:noFill/>
                </a:ln>
                <a:solidFill>
                  <a:srgbClr val="1F3862"/>
                </a:solidFill>
                <a:effectLst/>
                <a:uLnTx/>
                <a:uFillTx/>
                <a:latin typeface="Carlito"/>
                <a:ea typeface="+mn-ea"/>
                <a:cs typeface="Carlito"/>
              </a:rPr>
              <a:t>aclaración </a:t>
            </a:r>
            <a:r>
              <a:rPr kumimoji="0" sz="2400" b="0" i="0" u="none" strike="noStrike" kern="1200" cap="none" spc="0" normalizeH="0" baseline="0" noProof="0" dirty="0">
                <a:ln>
                  <a:noFill/>
                </a:ln>
                <a:solidFill>
                  <a:srgbClr val="1F3862"/>
                </a:solidFill>
                <a:effectLst/>
                <a:uLnTx/>
                <a:uFillTx/>
                <a:latin typeface="Carlito"/>
                <a:ea typeface="+mn-ea"/>
                <a:cs typeface="Carlito"/>
              </a:rPr>
              <a:t>y la </a:t>
            </a:r>
            <a:r>
              <a:rPr kumimoji="0" sz="2400" b="0" i="0" u="none" strike="noStrike" kern="1200" cap="none" spc="-10" normalizeH="0" baseline="0" noProof="0" dirty="0">
                <a:ln>
                  <a:noFill/>
                </a:ln>
                <a:solidFill>
                  <a:srgbClr val="1F3862"/>
                </a:solidFill>
                <a:effectLst/>
                <a:uLnTx/>
                <a:uFillTx/>
                <a:latin typeface="Carlito"/>
                <a:ea typeface="+mn-ea"/>
                <a:cs typeface="Carlito"/>
              </a:rPr>
              <a:t>improcedencia </a:t>
            </a:r>
            <a:r>
              <a:rPr kumimoji="0" sz="2400" b="0" i="0" u="none" strike="noStrike" kern="1200" cap="none" spc="-5" normalizeH="0" baseline="0" noProof="0" dirty="0">
                <a:ln>
                  <a:noFill/>
                </a:ln>
                <a:solidFill>
                  <a:srgbClr val="1F3862"/>
                </a:solidFill>
                <a:effectLst/>
                <a:uLnTx/>
                <a:uFillTx/>
                <a:latin typeface="Carlito"/>
                <a:ea typeface="+mn-ea"/>
                <a:cs typeface="Carlito"/>
              </a:rPr>
              <a:t>del </a:t>
            </a:r>
            <a:r>
              <a:rPr kumimoji="0" sz="2400" b="0" i="0" u="none" strike="noStrike" kern="1200" cap="none" spc="-20" normalizeH="0" baseline="0" noProof="0" dirty="0">
                <a:ln>
                  <a:noFill/>
                </a:ln>
                <a:solidFill>
                  <a:srgbClr val="1F3862"/>
                </a:solidFill>
                <a:effectLst/>
                <a:uLnTx/>
                <a:uFillTx/>
                <a:latin typeface="Carlito"/>
                <a:ea typeface="+mn-ea"/>
                <a:cs typeface="Carlito"/>
              </a:rPr>
              <a:t>requerimiento </a:t>
            </a:r>
            <a:r>
              <a:rPr kumimoji="0" sz="2400" b="0" i="0" u="none" strike="noStrike" kern="1200" cap="none" spc="-5" normalizeH="0" baseline="0" noProof="0" dirty="0">
                <a:ln>
                  <a:noFill/>
                </a:ln>
                <a:solidFill>
                  <a:srgbClr val="1F3862"/>
                </a:solidFill>
                <a:effectLst/>
                <a:uLnTx/>
                <a:uFillTx/>
                <a:latin typeface="Carlito"/>
                <a:ea typeface="+mn-ea"/>
                <a:cs typeface="Carlito"/>
              </a:rPr>
              <a:t>de </a:t>
            </a:r>
            <a:r>
              <a:rPr kumimoji="0" sz="2400" b="0" i="0" u="none" strike="noStrike" kern="1200" cap="none" spc="-20" normalizeH="0" baseline="0" noProof="0" dirty="0">
                <a:ln>
                  <a:noFill/>
                </a:ln>
                <a:solidFill>
                  <a:srgbClr val="1F3862"/>
                </a:solidFill>
                <a:effectLst/>
                <a:uLnTx/>
                <a:uFillTx/>
                <a:latin typeface="Carlito"/>
                <a:ea typeface="+mn-ea"/>
                <a:cs typeface="Carlito"/>
              </a:rPr>
              <a:t>obligaciones </a:t>
            </a:r>
            <a:r>
              <a:rPr kumimoji="0" sz="2400" b="0" i="0" u="none" strike="noStrike" kern="1200" cap="none" spc="-5" normalizeH="0" baseline="0" noProof="0" dirty="0">
                <a:ln>
                  <a:noFill/>
                </a:ln>
                <a:solidFill>
                  <a:srgbClr val="1F3862"/>
                </a:solidFill>
                <a:effectLst/>
                <a:uLnTx/>
                <a:uFillTx/>
                <a:latin typeface="Carlito"/>
                <a:ea typeface="+mn-ea"/>
                <a:cs typeface="Carlito"/>
              </a:rPr>
              <a:t>que </a:t>
            </a:r>
            <a:r>
              <a:rPr kumimoji="0" sz="2400" b="0" i="0" u="none" strike="noStrike" kern="1200" cap="none" spc="-20" normalizeH="0" baseline="0" noProof="0" dirty="0">
                <a:ln>
                  <a:noFill/>
                </a:ln>
                <a:solidFill>
                  <a:srgbClr val="1F3862"/>
                </a:solidFill>
                <a:effectLst/>
                <a:uLnTx/>
                <a:uFillTx/>
                <a:latin typeface="Carlito"/>
                <a:ea typeface="+mn-ea"/>
                <a:cs typeface="Carlito"/>
              </a:rPr>
              <a:t>te </a:t>
            </a:r>
            <a:r>
              <a:rPr kumimoji="0" sz="2400" b="0" i="0" u="none" strike="noStrike" kern="1200" cap="none" spc="-10" normalizeH="0" baseline="0" noProof="0" dirty="0">
                <a:ln>
                  <a:noFill/>
                </a:ln>
                <a:solidFill>
                  <a:srgbClr val="1F3862"/>
                </a:solidFill>
                <a:effectLst/>
                <a:uLnTx/>
                <a:uFillTx/>
                <a:latin typeface="Carlito"/>
                <a:ea typeface="+mn-ea"/>
                <a:cs typeface="Carlito"/>
              </a:rPr>
              <a:t>notificó </a:t>
            </a:r>
            <a:r>
              <a:rPr kumimoji="0" sz="2400" b="0" i="0" u="none" strike="noStrike" kern="1200" cap="none" spc="0" normalizeH="0" baseline="0" noProof="0" dirty="0">
                <a:ln>
                  <a:noFill/>
                </a:ln>
                <a:solidFill>
                  <a:srgbClr val="1F3862"/>
                </a:solidFill>
                <a:effectLst/>
                <a:uLnTx/>
                <a:uFillTx/>
                <a:latin typeface="Carlito"/>
                <a:ea typeface="+mn-ea"/>
                <a:cs typeface="Carlito"/>
              </a:rPr>
              <a:t>la  </a:t>
            </a:r>
            <a:r>
              <a:rPr kumimoji="0" sz="2400" b="0" i="0" u="none" strike="noStrike" kern="1200" cap="none" spc="-10" normalizeH="0" baseline="0" noProof="0" dirty="0">
                <a:ln>
                  <a:noFill/>
                </a:ln>
                <a:solidFill>
                  <a:srgbClr val="1F3862"/>
                </a:solidFill>
                <a:effectLst/>
                <a:uLnTx/>
                <a:uFillTx/>
                <a:latin typeface="Carlito"/>
                <a:ea typeface="+mn-ea"/>
                <a:cs typeface="Carlito"/>
              </a:rPr>
              <a:t>autoridad.</a:t>
            </a:r>
            <a:endParaRPr kumimoji="0" sz="2400" b="0" i="0" u="none" strike="noStrike" kern="1200" cap="none" spc="0" normalizeH="0" baseline="0" noProof="0">
              <a:ln>
                <a:noFill/>
              </a:ln>
              <a:solidFill>
                <a:prstClr val="black"/>
              </a:solidFill>
              <a:effectLst/>
              <a:uLnTx/>
              <a:uFillTx/>
              <a:latin typeface="Carlito"/>
              <a:ea typeface="+mn-ea"/>
              <a:cs typeface="Carlito"/>
            </a:endParaRPr>
          </a:p>
          <a:p>
            <a:pPr marL="469900" marR="0" lvl="0" indent="-457200" algn="just" defTabSz="914400" rtl="0" eaLnBrk="1" fontAlgn="auto" latinLnBrk="0" hangingPunct="1">
              <a:lnSpc>
                <a:spcPct val="100000"/>
              </a:lnSpc>
              <a:spcBef>
                <a:spcPts val="5"/>
              </a:spcBef>
              <a:spcAft>
                <a:spcPts val="0"/>
              </a:spcAft>
              <a:buClrTx/>
              <a:buSzTx/>
              <a:buFont typeface="Arial"/>
              <a:buChar char="•"/>
              <a:tabLst>
                <a:tab pos="469900" algn="l"/>
              </a:tabLst>
              <a:defRPr/>
            </a:pPr>
            <a:r>
              <a:rPr kumimoji="0" sz="2400" b="0" i="0" u="none" strike="noStrike" kern="1200" cap="none" spc="-20" normalizeH="0" baseline="0" noProof="0" dirty="0">
                <a:ln>
                  <a:noFill/>
                </a:ln>
                <a:solidFill>
                  <a:srgbClr val="1F3862"/>
                </a:solidFill>
                <a:effectLst/>
                <a:uLnTx/>
                <a:uFillTx/>
                <a:latin typeface="Carlito"/>
                <a:ea typeface="+mn-ea"/>
                <a:cs typeface="Carlito"/>
              </a:rPr>
              <a:t>Envía </a:t>
            </a:r>
            <a:r>
              <a:rPr kumimoji="0" sz="2400" b="0" i="0" u="none" strike="noStrike" kern="1200" cap="none" spc="-5" normalizeH="0" baseline="0" noProof="0" dirty="0">
                <a:ln>
                  <a:noFill/>
                </a:ln>
                <a:solidFill>
                  <a:srgbClr val="1F3862"/>
                </a:solidFill>
                <a:effectLst/>
                <a:uLnTx/>
                <a:uFillTx/>
                <a:latin typeface="Carlito"/>
                <a:ea typeface="+mn-ea"/>
                <a:cs typeface="Carlito"/>
              </a:rPr>
              <a:t>tu </a:t>
            </a:r>
            <a:r>
              <a:rPr kumimoji="0" sz="2400" b="0" i="0" u="none" strike="noStrike" kern="1200" cap="none" spc="-25" normalizeH="0" baseline="0" noProof="0" dirty="0">
                <a:ln>
                  <a:noFill/>
                </a:ln>
                <a:solidFill>
                  <a:srgbClr val="1F3862"/>
                </a:solidFill>
                <a:effectLst/>
                <a:uLnTx/>
                <a:uFillTx/>
                <a:latin typeface="Carlito"/>
                <a:ea typeface="+mn-ea"/>
                <a:cs typeface="Carlito"/>
              </a:rPr>
              <a:t>trámite </a:t>
            </a:r>
            <a:r>
              <a:rPr kumimoji="0" sz="2400" b="0" i="0" u="none" strike="noStrike" kern="1200" cap="none" spc="0" normalizeH="0" baseline="0" noProof="0" dirty="0">
                <a:ln>
                  <a:noFill/>
                </a:ln>
                <a:solidFill>
                  <a:srgbClr val="1F3862"/>
                </a:solidFill>
                <a:effectLst/>
                <a:uLnTx/>
                <a:uFillTx/>
                <a:latin typeface="Carlito"/>
                <a:ea typeface="+mn-ea"/>
                <a:cs typeface="Carlito"/>
              </a:rPr>
              <a:t>al </a:t>
            </a:r>
            <a:r>
              <a:rPr kumimoji="0" sz="2400" b="0" i="0" u="none" strike="noStrike" kern="1200" cap="none" spc="-120" normalizeH="0" baseline="0" noProof="0" dirty="0">
                <a:ln>
                  <a:noFill/>
                </a:ln>
                <a:solidFill>
                  <a:srgbClr val="1F3862"/>
                </a:solidFill>
                <a:effectLst/>
                <a:uLnTx/>
                <a:uFillTx/>
                <a:latin typeface="Carlito"/>
                <a:ea typeface="+mn-ea"/>
                <a:cs typeface="Carlito"/>
              </a:rPr>
              <a:t>SAT </a:t>
            </a:r>
            <a:r>
              <a:rPr kumimoji="0" sz="2400" b="0" i="0" u="none" strike="noStrike" kern="1200" cap="none" spc="0" normalizeH="0" baseline="0" noProof="0" dirty="0">
                <a:ln>
                  <a:noFill/>
                </a:ln>
                <a:solidFill>
                  <a:srgbClr val="1F3862"/>
                </a:solidFill>
                <a:effectLst/>
                <a:uLnTx/>
                <a:uFillTx/>
                <a:latin typeface="Carlito"/>
                <a:ea typeface="+mn-ea"/>
                <a:cs typeface="Carlito"/>
              </a:rPr>
              <a:t>y </a:t>
            </a:r>
            <a:r>
              <a:rPr kumimoji="0" sz="2400" b="0" i="0" u="none" strike="noStrike" kern="1200" cap="none" spc="-25" normalizeH="0" baseline="0" noProof="0" dirty="0">
                <a:ln>
                  <a:noFill/>
                </a:ln>
                <a:solidFill>
                  <a:srgbClr val="1F3862"/>
                </a:solidFill>
                <a:effectLst/>
                <a:uLnTx/>
                <a:uFillTx/>
                <a:latin typeface="Carlito"/>
                <a:ea typeface="+mn-ea"/>
                <a:cs typeface="Carlito"/>
              </a:rPr>
              <a:t>genera </a:t>
            </a:r>
            <a:r>
              <a:rPr kumimoji="0" sz="2400" b="0" i="0" u="none" strike="noStrike" kern="1200" cap="none" spc="0" normalizeH="0" baseline="0" noProof="0" dirty="0">
                <a:ln>
                  <a:noFill/>
                </a:ln>
                <a:solidFill>
                  <a:srgbClr val="1F3862"/>
                </a:solidFill>
                <a:effectLst/>
                <a:uLnTx/>
                <a:uFillTx/>
                <a:latin typeface="Carlito"/>
                <a:ea typeface="+mn-ea"/>
                <a:cs typeface="Carlito"/>
              </a:rPr>
              <a:t>el acuse </a:t>
            </a:r>
            <a:r>
              <a:rPr kumimoji="0" sz="2400" b="0" i="0" u="none" strike="noStrike" kern="1200" cap="none" spc="-5" normalizeH="0" baseline="0" noProof="0" dirty="0">
                <a:ln>
                  <a:noFill/>
                </a:ln>
                <a:solidFill>
                  <a:srgbClr val="1F3862"/>
                </a:solidFill>
                <a:effectLst/>
                <a:uLnTx/>
                <a:uFillTx/>
                <a:latin typeface="Carlito"/>
                <a:ea typeface="+mn-ea"/>
                <a:cs typeface="Carlito"/>
              </a:rPr>
              <a:t>de recepción de </a:t>
            </a:r>
            <a:r>
              <a:rPr kumimoji="0" sz="2400" b="0" i="0" u="none" strike="noStrike" kern="1200" cap="none" spc="0" normalizeH="0" baseline="0" noProof="0" dirty="0">
                <a:ln>
                  <a:noFill/>
                </a:ln>
                <a:solidFill>
                  <a:srgbClr val="1F3862"/>
                </a:solidFill>
                <a:effectLst/>
                <a:uLnTx/>
                <a:uFillTx/>
                <a:latin typeface="Carlito"/>
                <a:ea typeface="+mn-ea"/>
                <a:cs typeface="Carlito"/>
              </a:rPr>
              <a:t>la</a:t>
            </a:r>
            <a:r>
              <a:rPr kumimoji="0" sz="2400" b="0" i="0" u="none" strike="noStrike" kern="1200" cap="none" spc="-180" normalizeH="0" baseline="0" noProof="0" dirty="0">
                <a:ln>
                  <a:noFill/>
                </a:ln>
                <a:solidFill>
                  <a:srgbClr val="1F3862"/>
                </a:solidFill>
                <a:effectLst/>
                <a:uLnTx/>
                <a:uFillTx/>
                <a:latin typeface="Carlito"/>
                <a:ea typeface="+mn-ea"/>
                <a:cs typeface="Carlito"/>
              </a:rPr>
              <a:t> </a:t>
            </a:r>
            <a:r>
              <a:rPr kumimoji="0" sz="2400" b="0" i="0" u="none" strike="noStrike" kern="1200" cap="none" spc="-10" normalizeH="0" baseline="0" noProof="0" dirty="0">
                <a:ln>
                  <a:noFill/>
                </a:ln>
                <a:solidFill>
                  <a:srgbClr val="1F3862"/>
                </a:solidFill>
                <a:effectLst/>
                <a:uLnTx/>
                <a:uFillTx/>
                <a:latin typeface="Carlito"/>
                <a:ea typeface="+mn-ea"/>
                <a:cs typeface="Carlito"/>
              </a:rPr>
              <a:t>aclaración.</a:t>
            </a:r>
            <a:endParaRPr kumimoji="0" sz="2400" b="0" i="0" u="none" strike="noStrike" kern="1200" cap="none" spc="0" normalizeH="0" baseline="0" noProof="0">
              <a:ln>
                <a:noFill/>
              </a:ln>
              <a:solidFill>
                <a:prstClr val="black"/>
              </a:solidFill>
              <a:effectLst/>
              <a:uLnTx/>
              <a:uFillTx/>
              <a:latin typeface="Carlito"/>
              <a:ea typeface="+mn-ea"/>
              <a:cs typeface="Carlito"/>
            </a:endParaRPr>
          </a:p>
          <a:p>
            <a:pPr marL="469900" marR="7620" lvl="0" indent="-457200" algn="just" defTabSz="914400" rtl="0" eaLnBrk="1" fontAlgn="auto" latinLnBrk="0" hangingPunct="1">
              <a:lnSpc>
                <a:spcPct val="100000"/>
              </a:lnSpc>
              <a:spcBef>
                <a:spcPts val="0"/>
              </a:spcBef>
              <a:spcAft>
                <a:spcPts val="0"/>
              </a:spcAft>
              <a:buClrTx/>
              <a:buSzTx/>
              <a:buFont typeface="Arial"/>
              <a:buChar char="•"/>
              <a:tabLst>
                <a:tab pos="469900" algn="l"/>
              </a:tabLst>
              <a:defRPr/>
            </a:pPr>
            <a:r>
              <a:rPr kumimoji="0" sz="2400" b="0" i="0" u="none" strike="noStrike" kern="1200" cap="none" spc="-20" normalizeH="0" baseline="0" noProof="0" dirty="0">
                <a:ln>
                  <a:noFill/>
                </a:ln>
                <a:solidFill>
                  <a:srgbClr val="1F3862"/>
                </a:solidFill>
                <a:effectLst/>
                <a:uLnTx/>
                <a:uFillTx/>
                <a:latin typeface="Carlito"/>
                <a:ea typeface="+mn-ea"/>
                <a:cs typeface="Carlito"/>
              </a:rPr>
              <a:t>Anota </a:t>
            </a:r>
            <a:r>
              <a:rPr kumimoji="0" sz="2400" b="0" i="0" u="none" strike="noStrike" kern="1200" cap="none" spc="0" normalizeH="0" baseline="0" noProof="0" dirty="0">
                <a:ln>
                  <a:noFill/>
                </a:ln>
                <a:solidFill>
                  <a:srgbClr val="1F3862"/>
                </a:solidFill>
                <a:effectLst/>
                <a:uLnTx/>
                <a:uFillTx/>
                <a:latin typeface="Carlito"/>
                <a:ea typeface="+mn-ea"/>
                <a:cs typeface="Carlito"/>
              </a:rPr>
              <a:t>o </a:t>
            </a:r>
            <a:r>
              <a:rPr kumimoji="0" sz="2400" b="0" i="0" u="none" strike="noStrike" kern="1200" cap="none" spc="-20" normalizeH="0" baseline="0" noProof="0" dirty="0">
                <a:ln>
                  <a:noFill/>
                </a:ln>
                <a:solidFill>
                  <a:srgbClr val="1F3862"/>
                </a:solidFill>
                <a:effectLst/>
                <a:uLnTx/>
                <a:uFillTx/>
                <a:latin typeface="Carlito"/>
                <a:ea typeface="+mn-ea"/>
                <a:cs typeface="Carlito"/>
              </a:rPr>
              <a:t>conserva </a:t>
            </a:r>
            <a:r>
              <a:rPr kumimoji="0" sz="2400" b="0" i="0" u="none" strike="noStrike" kern="1200" cap="none" spc="0" normalizeH="0" baseline="0" noProof="0" dirty="0">
                <a:ln>
                  <a:noFill/>
                </a:ln>
                <a:solidFill>
                  <a:srgbClr val="1F3862"/>
                </a:solidFill>
                <a:effectLst/>
                <a:uLnTx/>
                <a:uFillTx/>
                <a:latin typeface="Carlito"/>
                <a:ea typeface="+mn-ea"/>
                <a:cs typeface="Carlito"/>
              </a:rPr>
              <a:t>el </a:t>
            </a:r>
            <a:r>
              <a:rPr kumimoji="0" sz="2400" b="0" i="0" u="none" strike="noStrike" kern="1200" cap="none" spc="-15" normalizeH="0" baseline="0" noProof="0" dirty="0">
                <a:ln>
                  <a:noFill/>
                </a:ln>
                <a:solidFill>
                  <a:srgbClr val="1F3862"/>
                </a:solidFill>
                <a:effectLst/>
                <a:uLnTx/>
                <a:uFillTx/>
                <a:latin typeface="Carlito"/>
                <a:ea typeface="+mn-ea"/>
                <a:cs typeface="Carlito"/>
              </a:rPr>
              <a:t>número </a:t>
            </a:r>
            <a:r>
              <a:rPr kumimoji="0" sz="2400" b="0" i="0" u="none" strike="noStrike" kern="1200" cap="none" spc="-5" normalizeH="0" baseline="0" noProof="0" dirty="0">
                <a:ln>
                  <a:noFill/>
                </a:ln>
                <a:solidFill>
                  <a:srgbClr val="1F3862"/>
                </a:solidFill>
                <a:effectLst/>
                <a:uLnTx/>
                <a:uFillTx/>
                <a:latin typeface="Carlito"/>
                <a:ea typeface="+mn-ea"/>
                <a:cs typeface="Carlito"/>
              </a:rPr>
              <a:t>de </a:t>
            </a:r>
            <a:r>
              <a:rPr kumimoji="0" sz="2400" b="0" i="0" u="none" strike="noStrike" kern="1200" cap="none" spc="-30" normalizeH="0" baseline="0" noProof="0" dirty="0">
                <a:ln>
                  <a:noFill/>
                </a:ln>
                <a:solidFill>
                  <a:srgbClr val="1F3862"/>
                </a:solidFill>
                <a:effectLst/>
                <a:uLnTx/>
                <a:uFillTx/>
                <a:latin typeface="Carlito"/>
                <a:ea typeface="+mn-ea"/>
                <a:cs typeface="Carlito"/>
              </a:rPr>
              <a:t>folio </a:t>
            </a:r>
            <a:r>
              <a:rPr kumimoji="0" sz="2400" b="0" i="0" u="none" strike="noStrike" kern="1200" cap="none" spc="-20" normalizeH="0" baseline="0" noProof="0" dirty="0">
                <a:ln>
                  <a:noFill/>
                </a:ln>
                <a:solidFill>
                  <a:srgbClr val="1F3862"/>
                </a:solidFill>
                <a:effectLst/>
                <a:uLnTx/>
                <a:uFillTx/>
                <a:latin typeface="Carlito"/>
                <a:ea typeface="+mn-ea"/>
                <a:cs typeface="Carlito"/>
              </a:rPr>
              <a:t>proporcionado </a:t>
            </a:r>
            <a:r>
              <a:rPr kumimoji="0" sz="2400" b="0" i="0" u="none" strike="noStrike" kern="1200" cap="none" spc="-5" normalizeH="0" baseline="0" noProof="0" dirty="0">
                <a:ln>
                  <a:noFill/>
                </a:ln>
                <a:solidFill>
                  <a:srgbClr val="1F3862"/>
                </a:solidFill>
                <a:effectLst/>
                <a:uLnTx/>
                <a:uFillTx/>
                <a:latin typeface="Carlito"/>
                <a:ea typeface="+mn-ea"/>
                <a:cs typeface="Carlito"/>
              </a:rPr>
              <a:t>por </a:t>
            </a:r>
            <a:r>
              <a:rPr kumimoji="0" sz="2400" b="0" i="0" u="none" strike="noStrike" kern="1200" cap="none" spc="0" normalizeH="0" baseline="0" noProof="0" dirty="0">
                <a:ln>
                  <a:noFill/>
                </a:ln>
                <a:solidFill>
                  <a:srgbClr val="1F3862"/>
                </a:solidFill>
                <a:effectLst/>
                <a:uLnTx/>
                <a:uFillTx/>
                <a:latin typeface="Carlito"/>
                <a:ea typeface="+mn-ea"/>
                <a:cs typeface="Carlito"/>
              </a:rPr>
              <a:t>el </a:t>
            </a:r>
            <a:r>
              <a:rPr kumimoji="0" sz="2400" b="0" i="0" u="none" strike="noStrike" kern="1200" cap="none" spc="-120" normalizeH="0" baseline="0" noProof="0" dirty="0">
                <a:ln>
                  <a:noFill/>
                </a:ln>
                <a:solidFill>
                  <a:srgbClr val="1F3862"/>
                </a:solidFill>
                <a:effectLst/>
                <a:uLnTx/>
                <a:uFillTx/>
                <a:latin typeface="Carlito"/>
                <a:ea typeface="+mn-ea"/>
                <a:cs typeface="Carlito"/>
              </a:rPr>
              <a:t>SAT </a:t>
            </a:r>
            <a:r>
              <a:rPr kumimoji="0" sz="2400" b="0" i="0" u="none" strike="noStrike" kern="1200" cap="none" spc="-5" normalizeH="0" baseline="0" noProof="0" dirty="0">
                <a:ln>
                  <a:noFill/>
                </a:ln>
                <a:solidFill>
                  <a:srgbClr val="1F3862"/>
                </a:solidFill>
                <a:effectLst/>
                <a:uLnTx/>
                <a:uFillTx/>
                <a:latin typeface="Carlito"/>
                <a:ea typeface="+mn-ea"/>
                <a:cs typeface="Carlito"/>
              </a:rPr>
              <a:t>del </a:t>
            </a:r>
            <a:r>
              <a:rPr kumimoji="0" sz="2400" b="0" i="0" u="none" strike="noStrike" kern="1200" cap="none" spc="-20" normalizeH="0" baseline="0" noProof="0" dirty="0">
                <a:ln>
                  <a:noFill/>
                </a:ln>
                <a:solidFill>
                  <a:srgbClr val="1F3862"/>
                </a:solidFill>
                <a:effectLst/>
                <a:uLnTx/>
                <a:uFillTx/>
                <a:latin typeface="Carlito"/>
                <a:ea typeface="+mn-ea"/>
                <a:cs typeface="Carlito"/>
              </a:rPr>
              <a:t>envío </a:t>
            </a:r>
            <a:r>
              <a:rPr kumimoji="0" sz="2400" b="0" i="0" u="none" strike="noStrike" kern="1200" cap="none" spc="0" normalizeH="0" baseline="0" noProof="0" dirty="0">
                <a:ln>
                  <a:noFill/>
                </a:ln>
                <a:solidFill>
                  <a:srgbClr val="1F3862"/>
                </a:solidFill>
                <a:effectLst/>
                <a:uLnTx/>
                <a:uFillTx/>
                <a:latin typeface="Carlito"/>
                <a:ea typeface="+mn-ea"/>
                <a:cs typeface="Carlito"/>
              </a:rPr>
              <a:t>o </a:t>
            </a:r>
            <a:r>
              <a:rPr kumimoji="0" sz="2400" b="0" i="0" u="none" strike="noStrike" kern="1200" cap="none" spc="-10" normalizeH="0" baseline="0" noProof="0" dirty="0">
                <a:ln>
                  <a:noFill/>
                </a:ln>
                <a:solidFill>
                  <a:srgbClr val="1F3862"/>
                </a:solidFill>
                <a:effectLst/>
                <a:uLnTx/>
                <a:uFillTx/>
                <a:latin typeface="Carlito"/>
                <a:ea typeface="+mn-ea"/>
                <a:cs typeface="Carlito"/>
              </a:rPr>
              <a:t>recepción </a:t>
            </a:r>
            <a:r>
              <a:rPr kumimoji="0" sz="2400" b="0" i="0" u="none" strike="noStrike" kern="1200" cap="none" spc="10" normalizeH="0" baseline="0" noProof="0" dirty="0">
                <a:ln>
                  <a:noFill/>
                </a:ln>
                <a:solidFill>
                  <a:srgbClr val="1F3862"/>
                </a:solidFill>
                <a:effectLst/>
                <a:uLnTx/>
                <a:uFillTx/>
                <a:latin typeface="Carlito"/>
                <a:ea typeface="+mn-ea"/>
                <a:cs typeface="Carlito"/>
              </a:rPr>
              <a:t>de </a:t>
            </a:r>
            <a:r>
              <a:rPr kumimoji="0" sz="2400" b="0" i="0" u="none" strike="noStrike" kern="1200" cap="none" spc="560" normalizeH="0" baseline="0" noProof="0" dirty="0">
                <a:ln>
                  <a:noFill/>
                </a:ln>
                <a:solidFill>
                  <a:srgbClr val="1F3862"/>
                </a:solidFill>
                <a:effectLst/>
                <a:uLnTx/>
                <a:uFillTx/>
                <a:latin typeface="Carlito"/>
                <a:ea typeface="+mn-ea"/>
                <a:cs typeface="Carlito"/>
              </a:rPr>
              <a:t> </a:t>
            </a:r>
            <a:r>
              <a:rPr kumimoji="0" sz="2400" b="0" i="0" u="none" strike="noStrike" kern="1200" cap="none" spc="0" normalizeH="0" baseline="0" noProof="0" dirty="0">
                <a:ln>
                  <a:noFill/>
                </a:ln>
                <a:solidFill>
                  <a:srgbClr val="1F3862"/>
                </a:solidFill>
                <a:effectLst/>
                <a:uLnTx/>
                <a:uFillTx/>
                <a:latin typeface="Carlito"/>
                <a:ea typeface="+mn-ea"/>
                <a:cs typeface="Carlito"/>
              </a:rPr>
              <a:t>tu</a:t>
            </a:r>
            <a:r>
              <a:rPr kumimoji="0" sz="2400" b="0" i="0" u="none" strike="noStrike" kern="1200" cap="none" spc="-25" normalizeH="0" baseline="0" noProof="0" dirty="0">
                <a:ln>
                  <a:noFill/>
                </a:ln>
                <a:solidFill>
                  <a:srgbClr val="1F3862"/>
                </a:solidFill>
                <a:effectLst/>
                <a:uLnTx/>
                <a:uFillTx/>
                <a:latin typeface="Carlito"/>
                <a:ea typeface="+mn-ea"/>
                <a:cs typeface="Carlito"/>
              </a:rPr>
              <a:t> </a:t>
            </a:r>
            <a:r>
              <a:rPr kumimoji="0" sz="2400" b="0" i="0" u="none" strike="noStrike" kern="1200" cap="none" spc="-10" normalizeH="0" baseline="0" noProof="0" dirty="0">
                <a:ln>
                  <a:noFill/>
                </a:ln>
                <a:solidFill>
                  <a:srgbClr val="1F3862"/>
                </a:solidFill>
                <a:effectLst/>
                <a:uLnTx/>
                <a:uFillTx/>
                <a:latin typeface="Carlito"/>
                <a:ea typeface="+mn-ea"/>
                <a:cs typeface="Carlito"/>
              </a:rPr>
              <a:t>aclaración.</a:t>
            </a:r>
            <a:endParaRPr kumimoji="0" sz="2400" b="0" i="0" u="none" strike="noStrike" kern="1200" cap="none" spc="0" normalizeH="0" baseline="0" noProof="0">
              <a:ln>
                <a:noFill/>
              </a:ln>
              <a:solidFill>
                <a:prstClr val="black"/>
              </a:solidFill>
              <a:effectLst/>
              <a:uLnTx/>
              <a:uFillTx/>
              <a:latin typeface="Carlito"/>
              <a:ea typeface="+mn-ea"/>
              <a:cs typeface="Carlito"/>
            </a:endParaRPr>
          </a:p>
          <a:p>
            <a:pPr marL="469900" marR="0" lvl="0" indent="-457200" algn="just" defTabSz="914400" rtl="0" eaLnBrk="1" fontAlgn="auto" latinLnBrk="0" hangingPunct="1">
              <a:lnSpc>
                <a:spcPct val="100000"/>
              </a:lnSpc>
              <a:spcBef>
                <a:spcPts val="0"/>
              </a:spcBef>
              <a:spcAft>
                <a:spcPts val="0"/>
              </a:spcAft>
              <a:buClrTx/>
              <a:buSzTx/>
              <a:buFont typeface="Arial"/>
              <a:buChar char="•"/>
              <a:tabLst>
                <a:tab pos="469900" algn="l"/>
              </a:tabLst>
              <a:defRPr/>
            </a:pPr>
            <a:r>
              <a:rPr kumimoji="0" sz="2400" b="0" i="0" u="none" strike="noStrike" kern="1200" cap="none" spc="-20" normalizeH="0" baseline="0" noProof="0" dirty="0">
                <a:ln>
                  <a:noFill/>
                </a:ln>
                <a:solidFill>
                  <a:srgbClr val="1F3862"/>
                </a:solidFill>
                <a:effectLst/>
                <a:uLnTx/>
                <a:uFillTx/>
                <a:latin typeface="Carlito"/>
                <a:ea typeface="+mn-ea"/>
                <a:cs typeface="Carlito"/>
              </a:rPr>
              <a:t>Espera </a:t>
            </a:r>
            <a:r>
              <a:rPr kumimoji="0" sz="2400" b="0" i="0" u="none" strike="noStrike" kern="1200" cap="none" spc="-25" normalizeH="0" baseline="0" noProof="0" dirty="0">
                <a:ln>
                  <a:noFill/>
                </a:ln>
                <a:solidFill>
                  <a:srgbClr val="1F3862"/>
                </a:solidFill>
                <a:effectLst/>
                <a:uLnTx/>
                <a:uFillTx/>
                <a:latin typeface="Carlito"/>
                <a:ea typeface="+mn-ea"/>
                <a:cs typeface="Carlito"/>
              </a:rPr>
              <a:t>respuesta </a:t>
            </a:r>
            <a:r>
              <a:rPr kumimoji="0" sz="2400" b="0" i="0" u="none" strike="noStrike" kern="1200" cap="none" spc="-5" normalizeH="0" baseline="0" noProof="0" dirty="0">
                <a:ln>
                  <a:noFill/>
                </a:ln>
                <a:solidFill>
                  <a:srgbClr val="1F3862"/>
                </a:solidFill>
                <a:effectLst/>
                <a:uLnTx/>
                <a:uFillTx/>
                <a:latin typeface="Carlito"/>
                <a:ea typeface="+mn-ea"/>
                <a:cs typeface="Carlito"/>
              </a:rPr>
              <a:t>del </a:t>
            </a:r>
            <a:r>
              <a:rPr kumimoji="0" sz="2400" b="0" i="0" u="none" strike="noStrike" kern="1200" cap="none" spc="-120" normalizeH="0" baseline="0" noProof="0" dirty="0">
                <a:ln>
                  <a:noFill/>
                </a:ln>
                <a:solidFill>
                  <a:srgbClr val="1F3862"/>
                </a:solidFill>
                <a:effectLst/>
                <a:uLnTx/>
                <a:uFillTx/>
                <a:latin typeface="Carlito"/>
                <a:ea typeface="+mn-ea"/>
                <a:cs typeface="Carlito"/>
              </a:rPr>
              <a:t>SAT </a:t>
            </a:r>
            <a:r>
              <a:rPr kumimoji="0" sz="2400" b="0" i="0" u="none" strike="noStrike" kern="1200" cap="none" spc="0" normalizeH="0" baseline="0" noProof="0" dirty="0">
                <a:ln>
                  <a:noFill/>
                </a:ln>
                <a:solidFill>
                  <a:srgbClr val="1F3862"/>
                </a:solidFill>
                <a:effectLst/>
                <a:uLnTx/>
                <a:uFillTx/>
                <a:latin typeface="Carlito"/>
                <a:ea typeface="+mn-ea"/>
                <a:cs typeface="Carlito"/>
              </a:rPr>
              <a:t>a </a:t>
            </a:r>
            <a:r>
              <a:rPr kumimoji="0" sz="2400" b="0" i="0" u="none" strike="noStrike" kern="1200" cap="none" spc="-40" normalizeH="0" baseline="0" noProof="0" dirty="0">
                <a:ln>
                  <a:noFill/>
                </a:ln>
                <a:solidFill>
                  <a:srgbClr val="1F3862"/>
                </a:solidFill>
                <a:effectLst/>
                <a:uLnTx/>
                <a:uFillTx/>
                <a:latin typeface="Carlito"/>
                <a:ea typeface="+mn-ea"/>
                <a:cs typeface="Carlito"/>
              </a:rPr>
              <a:t>través </a:t>
            </a:r>
            <a:r>
              <a:rPr kumimoji="0" sz="2400" b="0" i="0" u="none" strike="noStrike" kern="1200" cap="none" spc="-5" normalizeH="0" baseline="0" noProof="0" dirty="0">
                <a:ln>
                  <a:noFill/>
                </a:ln>
                <a:solidFill>
                  <a:srgbClr val="1F3862"/>
                </a:solidFill>
                <a:effectLst/>
                <a:uLnTx/>
                <a:uFillTx/>
                <a:latin typeface="Carlito"/>
                <a:ea typeface="+mn-ea"/>
                <a:cs typeface="Carlito"/>
              </a:rPr>
              <a:t>del </a:t>
            </a:r>
            <a:r>
              <a:rPr kumimoji="0" sz="2400" b="0" i="0" u="none" strike="noStrike" kern="1200" cap="none" spc="0" normalizeH="0" baseline="0" noProof="0" dirty="0">
                <a:ln>
                  <a:noFill/>
                </a:ln>
                <a:solidFill>
                  <a:srgbClr val="1F3862"/>
                </a:solidFill>
                <a:effectLst/>
                <a:uLnTx/>
                <a:uFillTx/>
                <a:latin typeface="Carlito"/>
                <a:ea typeface="+mn-ea"/>
                <a:cs typeface="Carlito"/>
              </a:rPr>
              <a:t>medio </a:t>
            </a:r>
            <a:r>
              <a:rPr kumimoji="0" sz="2400" b="0" i="0" u="none" strike="noStrike" kern="1200" cap="none" spc="-5" normalizeH="0" baseline="0" noProof="0" dirty="0">
                <a:ln>
                  <a:noFill/>
                </a:ln>
                <a:solidFill>
                  <a:srgbClr val="1F3862"/>
                </a:solidFill>
                <a:effectLst/>
                <a:uLnTx/>
                <a:uFillTx/>
                <a:latin typeface="Carlito"/>
                <a:ea typeface="+mn-ea"/>
                <a:cs typeface="Carlito"/>
              </a:rPr>
              <a:t>que </a:t>
            </a:r>
            <a:r>
              <a:rPr kumimoji="0" sz="2400" b="0" i="0" u="none" strike="noStrike" kern="1200" cap="none" spc="-35" normalizeH="0" baseline="0" noProof="0" dirty="0">
                <a:ln>
                  <a:noFill/>
                </a:ln>
                <a:solidFill>
                  <a:srgbClr val="1F3862"/>
                </a:solidFill>
                <a:effectLst/>
                <a:uLnTx/>
                <a:uFillTx/>
                <a:latin typeface="Carlito"/>
                <a:ea typeface="+mn-ea"/>
                <a:cs typeface="Carlito"/>
              </a:rPr>
              <a:t>hayas </a:t>
            </a:r>
            <a:r>
              <a:rPr kumimoji="0" sz="2400" b="0" i="0" u="none" strike="noStrike" kern="1200" cap="none" spc="0" normalizeH="0" baseline="0" noProof="0" dirty="0">
                <a:ln>
                  <a:noFill/>
                </a:ln>
                <a:solidFill>
                  <a:srgbClr val="1F3862"/>
                </a:solidFill>
                <a:effectLst/>
                <a:uLnTx/>
                <a:uFillTx/>
                <a:latin typeface="Carlito"/>
                <a:ea typeface="+mn-ea"/>
                <a:cs typeface="Carlito"/>
              </a:rPr>
              <a:t>elegido </a:t>
            </a:r>
            <a:r>
              <a:rPr kumimoji="0" sz="2400" b="0" i="0" u="none" strike="noStrike" kern="1200" cap="none" spc="-25" normalizeH="0" baseline="0" noProof="0" dirty="0">
                <a:ln>
                  <a:noFill/>
                </a:ln>
                <a:solidFill>
                  <a:srgbClr val="1F3862"/>
                </a:solidFill>
                <a:effectLst/>
                <a:uLnTx/>
                <a:uFillTx/>
                <a:latin typeface="Carlito"/>
                <a:ea typeface="+mn-ea"/>
                <a:cs typeface="Carlito"/>
              </a:rPr>
              <a:t>para</a:t>
            </a:r>
            <a:r>
              <a:rPr kumimoji="0" sz="2400" b="0" i="0" u="none" strike="noStrike" kern="1200" cap="none" spc="-55" normalizeH="0" baseline="0" noProof="0" dirty="0">
                <a:ln>
                  <a:noFill/>
                </a:ln>
                <a:solidFill>
                  <a:srgbClr val="1F3862"/>
                </a:solidFill>
                <a:effectLst/>
                <a:uLnTx/>
                <a:uFillTx/>
                <a:latin typeface="Carlito"/>
                <a:ea typeface="+mn-ea"/>
                <a:cs typeface="Carlito"/>
              </a:rPr>
              <a:t> </a:t>
            </a:r>
            <a:r>
              <a:rPr kumimoji="0" sz="2400" b="0" i="0" u="none" strike="noStrike" kern="1200" cap="none" spc="-25" normalizeH="0" baseline="0" noProof="0" dirty="0">
                <a:ln>
                  <a:noFill/>
                </a:ln>
                <a:solidFill>
                  <a:srgbClr val="1F3862"/>
                </a:solidFill>
                <a:effectLst/>
                <a:uLnTx/>
                <a:uFillTx/>
                <a:latin typeface="Carlito"/>
                <a:ea typeface="+mn-ea"/>
                <a:cs typeface="Carlito"/>
              </a:rPr>
              <a:t>contactarte.</a:t>
            </a:r>
            <a:endParaRPr kumimoji="0" sz="2400" b="0" i="0" u="none" strike="noStrike" kern="1200" cap="none" spc="0" normalizeH="0" baseline="0" noProof="0">
              <a:ln>
                <a:noFill/>
              </a:ln>
              <a:solidFill>
                <a:prstClr val="black"/>
              </a:solidFill>
              <a:effectLst/>
              <a:uLnTx/>
              <a:uFillTx/>
              <a:latin typeface="Carlito"/>
              <a:ea typeface="+mn-ea"/>
              <a:cs typeface="Carli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224528" y="5698235"/>
            <a:ext cx="7857490" cy="158750"/>
          </a:xfrm>
          <a:custGeom>
            <a:avLst/>
            <a:gdLst/>
            <a:ahLst/>
            <a:cxnLst/>
            <a:rect l="l" t="t" r="r" b="b"/>
            <a:pathLst>
              <a:path w="7857490" h="158750">
                <a:moveTo>
                  <a:pt x="7817739" y="0"/>
                </a:moveTo>
                <a:lnTo>
                  <a:pt x="0" y="0"/>
                </a:lnTo>
                <a:lnTo>
                  <a:pt x="39624" y="158241"/>
                </a:lnTo>
                <a:lnTo>
                  <a:pt x="7857363" y="158241"/>
                </a:lnTo>
                <a:lnTo>
                  <a:pt x="7817739" y="0"/>
                </a:lnTo>
                <a:close/>
              </a:path>
            </a:pathLst>
          </a:custGeom>
          <a:solidFill>
            <a:srgbClr val="00AEE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a:spLocks noGrp="1"/>
          </p:cNvSpPr>
          <p:nvPr>
            <p:ph type="title"/>
          </p:nvPr>
        </p:nvSpPr>
        <p:spPr>
          <a:xfrm>
            <a:off x="3970146" y="131190"/>
            <a:ext cx="4213225" cy="513715"/>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00AEEE"/>
                </a:solidFill>
                <a:latin typeface="Carlito"/>
                <a:cs typeface="Carlito"/>
              </a:rPr>
              <a:t>Ficha de </a:t>
            </a:r>
            <a:r>
              <a:rPr sz="3200" b="1" spc="-10" dirty="0">
                <a:solidFill>
                  <a:srgbClr val="00AEEE"/>
                </a:solidFill>
                <a:latin typeface="Carlito"/>
                <a:cs typeface="Carlito"/>
              </a:rPr>
              <a:t>trámite</a:t>
            </a:r>
            <a:r>
              <a:rPr sz="3200" b="1" spc="-250" dirty="0">
                <a:solidFill>
                  <a:srgbClr val="00AEEE"/>
                </a:solidFill>
                <a:latin typeface="Carlito"/>
                <a:cs typeface="Carlito"/>
              </a:rPr>
              <a:t> </a:t>
            </a:r>
            <a:r>
              <a:rPr sz="3200" b="1" spc="-5" dirty="0">
                <a:solidFill>
                  <a:srgbClr val="00AEEE"/>
                </a:solidFill>
                <a:latin typeface="Carlito"/>
                <a:cs typeface="Carlito"/>
              </a:rPr>
              <a:t>128/CFF</a:t>
            </a:r>
            <a:endParaRPr sz="3200">
              <a:latin typeface="Carlito"/>
              <a:cs typeface="Carlito"/>
            </a:endParaRPr>
          </a:p>
        </p:txBody>
      </p:sp>
      <p:sp>
        <p:nvSpPr>
          <p:cNvPr id="5" name="object 5"/>
          <p:cNvSpPr txBox="1"/>
          <p:nvPr/>
        </p:nvSpPr>
        <p:spPr>
          <a:xfrm>
            <a:off x="421335" y="752983"/>
            <a:ext cx="11268075" cy="368427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2400" b="0" i="0" u="none" strike="noStrike" kern="1200" cap="none" spc="-10" normalizeH="0" baseline="0" noProof="0" dirty="0">
                <a:ln>
                  <a:noFill/>
                </a:ln>
                <a:solidFill>
                  <a:srgbClr val="00AEEE"/>
                </a:solidFill>
                <a:effectLst/>
                <a:uLnTx/>
                <a:uFillTx/>
                <a:latin typeface="Carlito"/>
                <a:ea typeface="+mn-ea"/>
                <a:cs typeface="Carlito"/>
              </a:rPr>
              <a:t>Presencial:</a:t>
            </a:r>
            <a:endParaRPr kumimoji="0" sz="2400" b="0" i="0" u="none" strike="noStrike" kern="1200" cap="none" spc="0" normalizeH="0" baseline="0" noProof="0">
              <a:ln>
                <a:noFill/>
              </a:ln>
              <a:solidFill>
                <a:prstClr val="black"/>
              </a:solidFill>
              <a:effectLst/>
              <a:uLnTx/>
              <a:uFillTx/>
              <a:latin typeface="Carlito"/>
              <a:ea typeface="+mn-ea"/>
              <a:cs typeface="Carlito"/>
            </a:endParaRPr>
          </a:p>
          <a:p>
            <a:pPr marL="469900" marR="586740" lvl="0" indent="-457200" algn="l" defTabSz="914400" rtl="0" eaLnBrk="1" fontAlgn="auto" latinLnBrk="0" hangingPunct="1">
              <a:lnSpc>
                <a:spcPct val="100000"/>
              </a:lnSpc>
              <a:spcBef>
                <a:spcPts val="0"/>
              </a:spcBef>
              <a:spcAft>
                <a:spcPts val="0"/>
              </a:spcAft>
              <a:buClrTx/>
              <a:buSzTx/>
              <a:buFont typeface="Arial"/>
              <a:buChar char="•"/>
              <a:tabLst>
                <a:tab pos="469265" algn="l"/>
                <a:tab pos="469900" algn="l"/>
              </a:tabLst>
              <a:defRPr/>
            </a:pPr>
            <a:r>
              <a:rPr kumimoji="0" sz="2400" b="0" i="0" u="none" strike="noStrike" kern="1200" cap="none" spc="-5" normalizeH="0" baseline="0" noProof="0" dirty="0">
                <a:ln>
                  <a:noFill/>
                </a:ln>
                <a:solidFill>
                  <a:srgbClr val="1F3862"/>
                </a:solidFill>
                <a:effectLst/>
                <a:uLnTx/>
                <a:uFillTx/>
                <a:latin typeface="Carlito"/>
                <a:ea typeface="+mn-ea"/>
                <a:cs typeface="Carlito"/>
              </a:rPr>
              <a:t>Acude </a:t>
            </a:r>
            <a:r>
              <a:rPr kumimoji="0" sz="2400" b="0" i="0" u="none" strike="noStrike" kern="1200" cap="none" spc="0" normalizeH="0" baseline="0" noProof="0" dirty="0">
                <a:ln>
                  <a:noFill/>
                </a:ln>
                <a:solidFill>
                  <a:srgbClr val="1F3862"/>
                </a:solidFill>
                <a:effectLst/>
                <a:uLnTx/>
                <a:uFillTx/>
                <a:latin typeface="Carlito"/>
                <a:ea typeface="+mn-ea"/>
                <a:cs typeface="Carlito"/>
              </a:rPr>
              <a:t>a cualquier </a:t>
            </a:r>
            <a:r>
              <a:rPr kumimoji="0" sz="2400" b="0" i="0" u="none" strike="noStrike" kern="1200" cap="none" spc="-15" normalizeH="0" baseline="0" noProof="0" dirty="0">
                <a:ln>
                  <a:noFill/>
                </a:ln>
                <a:solidFill>
                  <a:srgbClr val="1F3862"/>
                </a:solidFill>
                <a:effectLst/>
                <a:uLnTx/>
                <a:uFillTx/>
                <a:latin typeface="Carlito"/>
                <a:ea typeface="+mn-ea"/>
                <a:cs typeface="Carlito"/>
              </a:rPr>
              <a:t>oficina </a:t>
            </a:r>
            <a:r>
              <a:rPr kumimoji="0" sz="2400" b="0" i="0" u="none" strike="noStrike" kern="1200" cap="none" spc="-5" normalizeH="0" baseline="0" noProof="0" dirty="0">
                <a:ln>
                  <a:noFill/>
                </a:ln>
                <a:solidFill>
                  <a:srgbClr val="1F3862"/>
                </a:solidFill>
                <a:effectLst/>
                <a:uLnTx/>
                <a:uFillTx/>
                <a:latin typeface="Carlito"/>
                <a:ea typeface="+mn-ea"/>
                <a:cs typeface="Carlito"/>
              </a:rPr>
              <a:t>del </a:t>
            </a:r>
            <a:r>
              <a:rPr kumimoji="0" sz="2400" b="0" i="0" u="none" strike="noStrike" kern="1200" cap="none" spc="-120" normalizeH="0" baseline="0" noProof="0" dirty="0">
                <a:ln>
                  <a:noFill/>
                </a:ln>
                <a:solidFill>
                  <a:srgbClr val="1F3862"/>
                </a:solidFill>
                <a:effectLst/>
                <a:uLnTx/>
                <a:uFillTx/>
                <a:latin typeface="Carlito"/>
                <a:ea typeface="+mn-ea"/>
                <a:cs typeface="Carlito"/>
              </a:rPr>
              <a:t>SAT </a:t>
            </a:r>
            <a:r>
              <a:rPr kumimoji="0" sz="2400" b="0" i="0" u="none" strike="noStrike" kern="1200" cap="none" spc="-20" normalizeH="0" baseline="0" noProof="0" dirty="0">
                <a:ln>
                  <a:noFill/>
                </a:ln>
                <a:solidFill>
                  <a:srgbClr val="1F3862"/>
                </a:solidFill>
                <a:effectLst/>
                <a:uLnTx/>
                <a:uFillTx/>
                <a:latin typeface="Carlito"/>
                <a:ea typeface="+mn-ea"/>
                <a:cs typeface="Carlito"/>
              </a:rPr>
              <a:t>con </a:t>
            </a:r>
            <a:r>
              <a:rPr kumimoji="0" sz="2400" b="0" i="0" u="none" strike="noStrike" kern="1200" cap="none" spc="0" normalizeH="0" baseline="0" noProof="0" dirty="0">
                <a:ln>
                  <a:noFill/>
                </a:ln>
                <a:solidFill>
                  <a:srgbClr val="1F3862"/>
                </a:solidFill>
                <a:effectLst/>
                <a:uLnTx/>
                <a:uFillTx/>
                <a:latin typeface="Carlito"/>
                <a:ea typeface="+mn-ea"/>
                <a:cs typeface="Carlito"/>
              </a:rPr>
              <a:t>la </a:t>
            </a:r>
            <a:r>
              <a:rPr kumimoji="0" sz="2400" b="0" i="0" u="none" strike="noStrike" kern="1200" cap="none" spc="-20" normalizeH="0" baseline="0" noProof="0" dirty="0">
                <a:ln>
                  <a:noFill/>
                </a:ln>
                <a:solidFill>
                  <a:srgbClr val="1F3862"/>
                </a:solidFill>
                <a:effectLst/>
                <a:uLnTx/>
                <a:uFillTx/>
                <a:latin typeface="Carlito"/>
                <a:ea typeface="+mn-ea"/>
                <a:cs typeface="Carlito"/>
              </a:rPr>
              <a:t>documentación </a:t>
            </a:r>
            <a:r>
              <a:rPr kumimoji="0" sz="2400" b="0" i="0" u="none" strike="noStrike" kern="1200" cap="none" spc="-45" normalizeH="0" baseline="0" noProof="0" dirty="0">
                <a:ln>
                  <a:noFill/>
                </a:ln>
                <a:solidFill>
                  <a:srgbClr val="1F3862"/>
                </a:solidFill>
                <a:effectLst/>
                <a:uLnTx/>
                <a:uFillTx/>
                <a:latin typeface="Carlito"/>
                <a:ea typeface="+mn-ea"/>
                <a:cs typeface="Carlito"/>
              </a:rPr>
              <a:t>referente </a:t>
            </a:r>
            <a:r>
              <a:rPr kumimoji="0" sz="2400" b="0" i="0" u="none" strike="noStrike" kern="1200" cap="none" spc="0" normalizeH="0" baseline="0" noProof="0" dirty="0">
                <a:ln>
                  <a:noFill/>
                </a:ln>
                <a:solidFill>
                  <a:srgbClr val="1F3862"/>
                </a:solidFill>
                <a:effectLst/>
                <a:uLnTx/>
                <a:uFillTx/>
                <a:latin typeface="Carlito"/>
                <a:ea typeface="+mn-ea"/>
                <a:cs typeface="Carlito"/>
              </a:rPr>
              <a:t>a </a:t>
            </a:r>
            <a:r>
              <a:rPr kumimoji="0" sz="2400" b="0" i="0" u="none" strike="noStrike" kern="1200" cap="none" spc="-10" normalizeH="0" baseline="0" noProof="0" dirty="0">
                <a:ln>
                  <a:noFill/>
                </a:ln>
                <a:solidFill>
                  <a:srgbClr val="1F3862"/>
                </a:solidFill>
                <a:effectLst/>
                <a:uLnTx/>
                <a:uFillTx/>
                <a:latin typeface="Carlito"/>
                <a:ea typeface="+mn-ea"/>
                <a:cs typeface="Carlito"/>
              </a:rPr>
              <a:t>tu </a:t>
            </a:r>
            <a:r>
              <a:rPr kumimoji="0" sz="2400" b="0" i="0" u="none" strike="noStrike" kern="1200" cap="none" spc="-20" normalizeH="0" baseline="0" noProof="0" dirty="0">
                <a:ln>
                  <a:noFill/>
                </a:ln>
                <a:solidFill>
                  <a:srgbClr val="1F3862"/>
                </a:solidFill>
                <a:effectLst/>
                <a:uLnTx/>
                <a:uFillTx/>
                <a:latin typeface="Carlito"/>
                <a:ea typeface="+mn-ea"/>
                <a:cs typeface="Carlito"/>
              </a:rPr>
              <a:t>aclaración </a:t>
            </a:r>
            <a:r>
              <a:rPr kumimoji="0" sz="2400" b="0" i="0" u="none" strike="noStrike" kern="1200" cap="none" spc="-5" normalizeH="0" baseline="0" noProof="0" dirty="0">
                <a:ln>
                  <a:noFill/>
                </a:ln>
                <a:solidFill>
                  <a:srgbClr val="1F3862"/>
                </a:solidFill>
                <a:effectLst/>
                <a:uLnTx/>
                <a:uFillTx/>
                <a:latin typeface="Carlito"/>
                <a:ea typeface="+mn-ea"/>
                <a:cs typeface="Carlito"/>
              </a:rPr>
              <a:t>de  </a:t>
            </a:r>
            <a:r>
              <a:rPr kumimoji="0" sz="2400" b="0" i="0" u="none" strike="noStrike" kern="1200" cap="none" spc="-20" normalizeH="0" baseline="0" noProof="0" dirty="0">
                <a:ln>
                  <a:noFill/>
                </a:ln>
                <a:solidFill>
                  <a:srgbClr val="1F3862"/>
                </a:solidFill>
                <a:effectLst/>
                <a:uLnTx/>
                <a:uFillTx/>
                <a:latin typeface="Carlito"/>
                <a:ea typeface="+mn-ea"/>
                <a:cs typeface="Carlito"/>
              </a:rPr>
              <a:t>requerimiento </a:t>
            </a:r>
            <a:r>
              <a:rPr kumimoji="0" sz="2400" b="0" i="0" u="none" strike="noStrike" kern="1200" cap="none" spc="-5" normalizeH="0" baseline="0" noProof="0" dirty="0">
                <a:ln>
                  <a:noFill/>
                </a:ln>
                <a:solidFill>
                  <a:srgbClr val="1F3862"/>
                </a:solidFill>
                <a:effectLst/>
                <a:uLnTx/>
                <a:uFillTx/>
                <a:latin typeface="Carlito"/>
                <a:ea typeface="+mn-ea"/>
                <a:cs typeface="Carlito"/>
              </a:rPr>
              <a:t>de </a:t>
            </a:r>
            <a:r>
              <a:rPr kumimoji="0" sz="2400" b="0" i="0" u="none" strike="noStrike" kern="1200" cap="none" spc="-20" normalizeH="0" baseline="0" noProof="0" dirty="0">
                <a:ln>
                  <a:noFill/>
                </a:ln>
                <a:solidFill>
                  <a:srgbClr val="1F3862"/>
                </a:solidFill>
                <a:effectLst/>
                <a:uLnTx/>
                <a:uFillTx/>
                <a:latin typeface="Carlito"/>
                <a:ea typeface="+mn-ea"/>
                <a:cs typeface="Carlito"/>
              </a:rPr>
              <a:t>obligaciones</a:t>
            </a:r>
            <a:r>
              <a:rPr kumimoji="0" sz="2400" b="0" i="0" u="none" strike="noStrike" kern="1200" cap="none" spc="-15" normalizeH="0" baseline="0" noProof="0" dirty="0">
                <a:ln>
                  <a:noFill/>
                </a:ln>
                <a:solidFill>
                  <a:srgbClr val="1F3862"/>
                </a:solidFill>
                <a:effectLst/>
                <a:uLnTx/>
                <a:uFillTx/>
                <a:latin typeface="Carlito"/>
                <a:ea typeface="+mn-ea"/>
                <a:cs typeface="Carlito"/>
              </a:rPr>
              <a:t> </a:t>
            </a:r>
            <a:r>
              <a:rPr kumimoji="0" sz="2400" b="0" i="0" u="none" strike="noStrike" kern="1200" cap="none" spc="-10" normalizeH="0" baseline="0" noProof="0" dirty="0">
                <a:ln>
                  <a:noFill/>
                </a:ln>
                <a:solidFill>
                  <a:srgbClr val="1F3862"/>
                </a:solidFill>
                <a:effectLst/>
                <a:uLnTx/>
                <a:uFillTx/>
                <a:latin typeface="Carlito"/>
                <a:ea typeface="+mn-ea"/>
                <a:cs typeface="Carlito"/>
              </a:rPr>
              <a:t>omitidas.</a:t>
            </a:r>
            <a:endParaRPr kumimoji="0" sz="2400" b="0" i="0" u="none" strike="noStrike" kern="1200" cap="none" spc="0" normalizeH="0" baseline="0" noProof="0">
              <a:ln>
                <a:noFill/>
              </a:ln>
              <a:solidFill>
                <a:prstClr val="black"/>
              </a:solidFill>
              <a:effectLst/>
              <a:uLnTx/>
              <a:uFillTx/>
              <a:latin typeface="Carlito"/>
              <a:ea typeface="+mn-ea"/>
              <a:cs typeface="Carlito"/>
            </a:endParaRPr>
          </a:p>
          <a:p>
            <a:pPr marL="469900" marR="5080" lvl="0" indent="-457200" algn="l" defTabSz="914400" rtl="0" eaLnBrk="1" fontAlgn="auto" latinLnBrk="0" hangingPunct="1">
              <a:lnSpc>
                <a:spcPct val="100000"/>
              </a:lnSpc>
              <a:spcBef>
                <a:spcPts val="0"/>
              </a:spcBef>
              <a:spcAft>
                <a:spcPts val="0"/>
              </a:spcAft>
              <a:buClrTx/>
              <a:buSzTx/>
              <a:buFont typeface="Arial"/>
              <a:buChar char="•"/>
              <a:tabLst>
                <a:tab pos="469265" algn="l"/>
                <a:tab pos="469900" algn="l"/>
              </a:tabLst>
              <a:defRPr/>
            </a:pPr>
            <a:r>
              <a:rPr kumimoji="0" sz="2400" b="0" i="0" u="none" strike="noStrike" kern="1200" cap="none" spc="-25" normalizeH="0" baseline="0" noProof="0" dirty="0">
                <a:ln>
                  <a:noFill/>
                </a:ln>
                <a:solidFill>
                  <a:srgbClr val="1F3862"/>
                </a:solidFill>
                <a:effectLst/>
                <a:uLnTx/>
                <a:uFillTx/>
                <a:latin typeface="Carlito"/>
                <a:ea typeface="+mn-ea"/>
                <a:cs typeface="Carlito"/>
              </a:rPr>
              <a:t>Presenta </a:t>
            </a:r>
            <a:r>
              <a:rPr kumimoji="0" sz="2400" b="0" i="0" u="none" strike="noStrike" kern="1200" cap="none" spc="-5" normalizeH="0" baseline="0" noProof="0" dirty="0">
                <a:ln>
                  <a:noFill/>
                </a:ln>
                <a:solidFill>
                  <a:srgbClr val="1F3862"/>
                </a:solidFill>
                <a:effectLst/>
                <a:uLnTx/>
                <a:uFillTx/>
                <a:latin typeface="Carlito"/>
                <a:ea typeface="+mn-ea"/>
                <a:cs typeface="Carlito"/>
              </a:rPr>
              <a:t>una </a:t>
            </a:r>
            <a:r>
              <a:rPr kumimoji="0" sz="2400" b="0" i="0" u="none" strike="noStrike" kern="1200" cap="none" spc="-10" normalizeH="0" baseline="0" noProof="0" dirty="0">
                <a:ln>
                  <a:noFill/>
                </a:ln>
                <a:solidFill>
                  <a:srgbClr val="1F3862"/>
                </a:solidFill>
                <a:effectLst/>
                <a:uLnTx/>
                <a:uFillTx/>
                <a:latin typeface="Carlito"/>
                <a:ea typeface="+mn-ea"/>
                <a:cs typeface="Carlito"/>
              </a:rPr>
              <a:t>identificación </a:t>
            </a:r>
            <a:r>
              <a:rPr kumimoji="0" sz="2400" b="0" i="0" u="none" strike="noStrike" kern="1200" cap="none" spc="-5" normalizeH="0" baseline="0" noProof="0" dirty="0">
                <a:ln>
                  <a:noFill/>
                </a:ln>
                <a:solidFill>
                  <a:srgbClr val="1F3862"/>
                </a:solidFill>
                <a:effectLst/>
                <a:uLnTx/>
                <a:uFillTx/>
                <a:latin typeface="Carlito"/>
                <a:ea typeface="+mn-ea"/>
                <a:cs typeface="Carlito"/>
              </a:rPr>
              <a:t>oficial </a:t>
            </a:r>
            <a:r>
              <a:rPr kumimoji="0" sz="2400" b="0" i="0" u="none" strike="noStrike" kern="1200" cap="none" spc="-25" normalizeH="0" baseline="0" noProof="0" dirty="0">
                <a:ln>
                  <a:noFill/>
                </a:ln>
                <a:solidFill>
                  <a:srgbClr val="1F3862"/>
                </a:solidFill>
                <a:effectLst/>
                <a:uLnTx/>
                <a:uFillTx/>
                <a:latin typeface="Carlito"/>
                <a:ea typeface="+mn-ea"/>
                <a:cs typeface="Carlito"/>
              </a:rPr>
              <a:t>vigente </a:t>
            </a:r>
            <a:r>
              <a:rPr kumimoji="0" sz="2400" b="0" i="0" u="none" strike="noStrike" kern="1200" cap="none" spc="-5" normalizeH="0" baseline="0" noProof="0" dirty="0">
                <a:ln>
                  <a:noFill/>
                </a:ln>
                <a:solidFill>
                  <a:srgbClr val="1F3862"/>
                </a:solidFill>
                <a:effectLst/>
                <a:uLnTx/>
                <a:uFillTx/>
                <a:latin typeface="Carlito"/>
                <a:ea typeface="+mn-ea"/>
                <a:cs typeface="Carlito"/>
              </a:rPr>
              <a:t>de </a:t>
            </a:r>
            <a:r>
              <a:rPr kumimoji="0" sz="2400" b="0" i="0" u="none" strike="noStrike" kern="1200" cap="none" spc="0" normalizeH="0" baseline="0" noProof="0" dirty="0">
                <a:ln>
                  <a:noFill/>
                </a:ln>
                <a:solidFill>
                  <a:srgbClr val="1F3862"/>
                </a:solidFill>
                <a:effectLst/>
                <a:uLnTx/>
                <a:uFillTx/>
                <a:latin typeface="Carlito"/>
                <a:ea typeface="+mn-ea"/>
                <a:cs typeface="Carlito"/>
              </a:rPr>
              <a:t>las </a:t>
            </a:r>
            <a:r>
              <a:rPr kumimoji="0" sz="2400" b="0" i="0" u="none" strike="noStrike" kern="1200" cap="none" spc="-5" normalizeH="0" baseline="0" noProof="0" dirty="0">
                <a:ln>
                  <a:noFill/>
                </a:ln>
                <a:solidFill>
                  <a:srgbClr val="1F3862"/>
                </a:solidFill>
                <a:effectLst/>
                <a:uLnTx/>
                <a:uFillTx/>
                <a:latin typeface="Carlito"/>
                <a:ea typeface="+mn-ea"/>
                <a:cs typeface="Carlito"/>
              </a:rPr>
              <a:t>señaladas </a:t>
            </a:r>
            <a:r>
              <a:rPr kumimoji="0" sz="2400" b="0" i="0" u="none" strike="noStrike" kern="1200" cap="none" spc="0" normalizeH="0" baseline="0" noProof="0" dirty="0">
                <a:ln>
                  <a:noFill/>
                </a:ln>
                <a:solidFill>
                  <a:srgbClr val="1F3862"/>
                </a:solidFill>
                <a:effectLst/>
                <a:uLnTx/>
                <a:uFillTx/>
                <a:latin typeface="Carlito"/>
                <a:ea typeface="+mn-ea"/>
                <a:cs typeface="Carlito"/>
              </a:rPr>
              <a:t>en el inciso A) </a:t>
            </a:r>
            <a:r>
              <a:rPr kumimoji="0" sz="2400" b="0" i="0" u="none" strike="noStrike" kern="1200" cap="none" spc="-5" normalizeH="0" baseline="0" noProof="0" dirty="0">
                <a:ln>
                  <a:noFill/>
                </a:ln>
                <a:solidFill>
                  <a:srgbClr val="1F3862"/>
                </a:solidFill>
                <a:effectLst/>
                <a:uLnTx/>
                <a:uFillTx/>
                <a:latin typeface="Carlito"/>
                <a:ea typeface="+mn-ea"/>
                <a:cs typeface="Carlito"/>
              </a:rPr>
              <a:t>del </a:t>
            </a:r>
            <a:r>
              <a:rPr kumimoji="0" sz="2400" b="0" i="0" u="none" strike="noStrike" kern="1200" cap="none" spc="-10" normalizeH="0" baseline="0" noProof="0" dirty="0">
                <a:ln>
                  <a:noFill/>
                </a:ln>
                <a:solidFill>
                  <a:srgbClr val="1F3862"/>
                </a:solidFill>
                <a:effectLst/>
                <a:uLnTx/>
                <a:uFillTx/>
                <a:latin typeface="Carlito"/>
                <a:ea typeface="+mn-ea"/>
                <a:cs typeface="Carlito"/>
              </a:rPr>
              <a:t>apartado  </a:t>
            </a:r>
            <a:r>
              <a:rPr kumimoji="0" sz="2400" b="0" i="0" u="none" strike="noStrike" kern="1200" cap="none" spc="-5" normalizeH="0" baseline="0" noProof="0" dirty="0">
                <a:ln>
                  <a:noFill/>
                </a:ln>
                <a:solidFill>
                  <a:srgbClr val="1F3862"/>
                </a:solidFill>
                <a:effectLst/>
                <a:uLnTx/>
                <a:uFillTx/>
                <a:latin typeface="Carlito"/>
                <a:ea typeface="+mn-ea"/>
                <a:cs typeface="Carlito"/>
              </a:rPr>
              <a:t>de </a:t>
            </a:r>
            <a:r>
              <a:rPr kumimoji="0" sz="2400" b="0" i="0" u="none" strike="noStrike" kern="1200" cap="none" spc="-15" normalizeH="0" baseline="0" noProof="0" dirty="0">
                <a:ln>
                  <a:noFill/>
                </a:ln>
                <a:solidFill>
                  <a:srgbClr val="1F3862"/>
                </a:solidFill>
                <a:effectLst/>
                <a:uLnTx/>
                <a:uFillTx/>
                <a:latin typeface="Carlito"/>
                <a:ea typeface="+mn-ea"/>
                <a:cs typeface="Carlito"/>
              </a:rPr>
              <a:t>definiciones </a:t>
            </a:r>
            <a:r>
              <a:rPr kumimoji="0" sz="2400" b="0" i="0" u="none" strike="noStrike" kern="1200" cap="none" spc="-5" normalizeH="0" baseline="0" noProof="0" dirty="0">
                <a:ln>
                  <a:noFill/>
                </a:ln>
                <a:solidFill>
                  <a:srgbClr val="1F3862"/>
                </a:solidFill>
                <a:effectLst/>
                <a:uLnTx/>
                <a:uFillTx/>
                <a:latin typeface="Carlito"/>
                <a:ea typeface="+mn-ea"/>
                <a:cs typeface="Carlito"/>
              </a:rPr>
              <a:t>del </a:t>
            </a:r>
            <a:r>
              <a:rPr kumimoji="0" sz="2400" b="0" i="0" u="none" strike="noStrike" kern="1200" cap="none" spc="-40" normalizeH="0" baseline="0" noProof="0" dirty="0">
                <a:ln>
                  <a:noFill/>
                </a:ln>
                <a:solidFill>
                  <a:srgbClr val="1F3862"/>
                </a:solidFill>
                <a:effectLst/>
                <a:uLnTx/>
                <a:uFillTx/>
                <a:latin typeface="Carlito"/>
                <a:ea typeface="+mn-ea"/>
                <a:cs typeface="Carlito"/>
              </a:rPr>
              <a:t>Anexo </a:t>
            </a:r>
            <a:r>
              <a:rPr kumimoji="0" sz="2400" b="0" i="0" u="none" strike="noStrike" kern="1200" cap="none" spc="-5" normalizeH="0" baseline="0" noProof="0" dirty="0">
                <a:ln>
                  <a:noFill/>
                </a:ln>
                <a:solidFill>
                  <a:srgbClr val="1F3862"/>
                </a:solidFill>
                <a:effectLst/>
                <a:uLnTx/>
                <a:uFillTx/>
                <a:latin typeface="Carlito"/>
                <a:ea typeface="+mn-ea"/>
                <a:cs typeface="Carlito"/>
              </a:rPr>
              <a:t>1-A de </a:t>
            </a:r>
            <a:r>
              <a:rPr kumimoji="0" sz="2400" b="0" i="0" u="none" strike="noStrike" kern="1200" cap="none" spc="0" normalizeH="0" baseline="0" noProof="0" dirty="0">
                <a:ln>
                  <a:noFill/>
                </a:ln>
                <a:solidFill>
                  <a:srgbClr val="1F3862"/>
                </a:solidFill>
                <a:effectLst/>
                <a:uLnTx/>
                <a:uFillTx/>
                <a:latin typeface="Carlito"/>
                <a:ea typeface="+mn-ea"/>
                <a:cs typeface="Carlito"/>
              </a:rPr>
              <a:t>la </a:t>
            </a:r>
            <a:r>
              <a:rPr kumimoji="0" sz="2400" b="0" i="0" u="none" strike="noStrike" kern="1200" cap="none" spc="-10" normalizeH="0" baseline="0" noProof="0" dirty="0">
                <a:ln>
                  <a:noFill/>
                </a:ln>
                <a:solidFill>
                  <a:srgbClr val="1F3862"/>
                </a:solidFill>
                <a:effectLst/>
                <a:uLnTx/>
                <a:uFillTx/>
                <a:latin typeface="Carlito"/>
                <a:ea typeface="+mn-ea"/>
                <a:cs typeface="Carlito"/>
              </a:rPr>
              <a:t>Resolución </a:t>
            </a:r>
            <a:r>
              <a:rPr kumimoji="0" sz="2400" b="0" i="0" u="none" strike="noStrike" kern="1200" cap="none" spc="0" normalizeH="0" baseline="0" noProof="0" dirty="0">
                <a:ln>
                  <a:noFill/>
                </a:ln>
                <a:solidFill>
                  <a:srgbClr val="1F3862"/>
                </a:solidFill>
                <a:effectLst/>
                <a:uLnTx/>
                <a:uFillTx/>
                <a:latin typeface="Carlito"/>
                <a:ea typeface="+mn-ea"/>
                <a:cs typeface="Carlito"/>
              </a:rPr>
              <a:t>Miscelánea</a:t>
            </a:r>
            <a:r>
              <a:rPr kumimoji="0" sz="2400" b="0" i="0" u="none" strike="noStrike" kern="1200" cap="none" spc="-130" normalizeH="0" baseline="0" noProof="0" dirty="0">
                <a:ln>
                  <a:noFill/>
                </a:ln>
                <a:solidFill>
                  <a:srgbClr val="1F3862"/>
                </a:solidFill>
                <a:effectLst/>
                <a:uLnTx/>
                <a:uFillTx/>
                <a:latin typeface="Carlito"/>
                <a:ea typeface="+mn-ea"/>
                <a:cs typeface="Carlito"/>
              </a:rPr>
              <a:t> </a:t>
            </a:r>
            <a:r>
              <a:rPr kumimoji="0" sz="2400" b="0" i="0" u="none" strike="noStrike" kern="1200" cap="none" spc="-10" normalizeH="0" baseline="0" noProof="0" dirty="0">
                <a:ln>
                  <a:noFill/>
                </a:ln>
                <a:solidFill>
                  <a:srgbClr val="1F3862"/>
                </a:solidFill>
                <a:effectLst/>
                <a:uLnTx/>
                <a:uFillTx/>
                <a:latin typeface="Carlito"/>
                <a:ea typeface="+mn-ea"/>
                <a:cs typeface="Carlito"/>
              </a:rPr>
              <a:t>Fiscal.</a:t>
            </a:r>
            <a:endParaRPr kumimoji="0" sz="2400" b="0" i="0" u="none" strike="noStrike" kern="1200" cap="none" spc="0" normalizeH="0" baseline="0" noProof="0">
              <a:ln>
                <a:noFill/>
              </a:ln>
              <a:solidFill>
                <a:prstClr val="black"/>
              </a:solidFill>
              <a:effectLst/>
              <a:uLnTx/>
              <a:uFillTx/>
              <a:latin typeface="Carlito"/>
              <a:ea typeface="+mn-ea"/>
              <a:cs typeface="Carlito"/>
            </a:endParaRPr>
          </a:p>
          <a:p>
            <a:pPr marL="469900" marR="0" lvl="0" indent="-457200" algn="l" defTabSz="914400" rtl="0" eaLnBrk="1" fontAlgn="auto" latinLnBrk="0" hangingPunct="1">
              <a:lnSpc>
                <a:spcPct val="100000"/>
              </a:lnSpc>
              <a:spcBef>
                <a:spcPts val="0"/>
              </a:spcBef>
              <a:spcAft>
                <a:spcPts val="0"/>
              </a:spcAft>
              <a:buClrTx/>
              <a:buSzTx/>
              <a:buFont typeface="Arial"/>
              <a:buChar char="•"/>
              <a:tabLst>
                <a:tab pos="469265" algn="l"/>
                <a:tab pos="469900" algn="l"/>
              </a:tabLst>
              <a:defRPr/>
            </a:pPr>
            <a:r>
              <a:rPr kumimoji="0" sz="2400" b="0" i="0" u="none" strike="noStrike" kern="1200" cap="none" spc="-30" normalizeH="0" baseline="0" noProof="0" dirty="0">
                <a:ln>
                  <a:noFill/>
                </a:ln>
                <a:solidFill>
                  <a:srgbClr val="1F3862"/>
                </a:solidFill>
                <a:effectLst/>
                <a:uLnTx/>
                <a:uFillTx/>
                <a:latin typeface="Carlito"/>
                <a:ea typeface="+mn-ea"/>
                <a:cs typeface="Carlito"/>
              </a:rPr>
              <a:t>Entrega </a:t>
            </a:r>
            <a:r>
              <a:rPr kumimoji="0" sz="2400" b="0" i="0" u="none" strike="noStrike" kern="1200" cap="none" spc="0" normalizeH="0" baseline="0" noProof="0" dirty="0">
                <a:ln>
                  <a:noFill/>
                </a:ln>
                <a:solidFill>
                  <a:srgbClr val="1F3862"/>
                </a:solidFill>
                <a:effectLst/>
                <a:uLnTx/>
                <a:uFillTx/>
                <a:latin typeface="Carlito"/>
                <a:ea typeface="+mn-ea"/>
                <a:cs typeface="Carlito"/>
              </a:rPr>
              <a:t>la </a:t>
            </a:r>
            <a:r>
              <a:rPr kumimoji="0" sz="2400" b="0" i="0" u="none" strike="noStrike" kern="1200" cap="none" spc="-20" normalizeH="0" baseline="0" noProof="0" dirty="0">
                <a:ln>
                  <a:noFill/>
                </a:ln>
                <a:solidFill>
                  <a:srgbClr val="1F3862"/>
                </a:solidFill>
                <a:effectLst/>
                <a:uLnTx/>
                <a:uFillTx/>
                <a:latin typeface="Carlito"/>
                <a:ea typeface="+mn-ea"/>
                <a:cs typeface="Carlito"/>
              </a:rPr>
              <a:t>documentación soporte </a:t>
            </a:r>
            <a:r>
              <a:rPr kumimoji="0" sz="2400" b="0" i="0" u="none" strike="noStrike" kern="1200" cap="none" spc="-5" normalizeH="0" baseline="0" noProof="0" dirty="0">
                <a:ln>
                  <a:noFill/>
                </a:ln>
                <a:solidFill>
                  <a:srgbClr val="1F3862"/>
                </a:solidFill>
                <a:effectLst/>
                <a:uLnTx/>
                <a:uFillTx/>
                <a:latin typeface="Carlito"/>
                <a:ea typeface="+mn-ea"/>
                <a:cs typeface="Carlito"/>
              </a:rPr>
              <a:t>de </a:t>
            </a:r>
            <a:r>
              <a:rPr kumimoji="0" sz="2400" b="0" i="0" u="none" strike="noStrike" kern="1200" cap="none" spc="0" normalizeH="0" baseline="0" noProof="0" dirty="0">
                <a:ln>
                  <a:noFill/>
                </a:ln>
                <a:solidFill>
                  <a:srgbClr val="1F3862"/>
                </a:solidFill>
                <a:effectLst/>
                <a:uLnTx/>
                <a:uFillTx/>
                <a:latin typeface="Carlito"/>
                <a:ea typeface="+mn-ea"/>
                <a:cs typeface="Carlito"/>
              </a:rPr>
              <a:t>tu</a:t>
            </a:r>
            <a:r>
              <a:rPr kumimoji="0" sz="2400" b="0" i="0" u="none" strike="noStrike" kern="1200" cap="none" spc="-40" normalizeH="0" baseline="0" noProof="0" dirty="0">
                <a:ln>
                  <a:noFill/>
                </a:ln>
                <a:solidFill>
                  <a:srgbClr val="1F3862"/>
                </a:solidFill>
                <a:effectLst/>
                <a:uLnTx/>
                <a:uFillTx/>
                <a:latin typeface="Carlito"/>
                <a:ea typeface="+mn-ea"/>
                <a:cs typeface="Carlito"/>
              </a:rPr>
              <a:t> </a:t>
            </a:r>
            <a:r>
              <a:rPr kumimoji="0" sz="2400" b="0" i="0" u="none" strike="noStrike" kern="1200" cap="none" spc="-10" normalizeH="0" baseline="0" noProof="0" dirty="0">
                <a:ln>
                  <a:noFill/>
                </a:ln>
                <a:solidFill>
                  <a:srgbClr val="1F3862"/>
                </a:solidFill>
                <a:effectLst/>
                <a:uLnTx/>
                <a:uFillTx/>
                <a:latin typeface="Carlito"/>
                <a:ea typeface="+mn-ea"/>
                <a:cs typeface="Carlito"/>
              </a:rPr>
              <a:t>aclaración.</a:t>
            </a:r>
            <a:endParaRPr kumimoji="0" sz="2400" b="0" i="0" u="none" strike="noStrike" kern="1200" cap="none" spc="0" normalizeH="0" baseline="0" noProof="0">
              <a:ln>
                <a:noFill/>
              </a:ln>
              <a:solidFill>
                <a:prstClr val="black"/>
              </a:solidFill>
              <a:effectLst/>
              <a:uLnTx/>
              <a:uFillTx/>
              <a:latin typeface="Carlito"/>
              <a:ea typeface="+mn-ea"/>
              <a:cs typeface="Carlito"/>
            </a:endParaRPr>
          </a:p>
          <a:p>
            <a:pPr marL="469900" marR="640715" lvl="0" indent="-457200" algn="l" defTabSz="914400" rtl="0" eaLnBrk="1" fontAlgn="auto" latinLnBrk="0" hangingPunct="1">
              <a:lnSpc>
                <a:spcPct val="100000"/>
              </a:lnSpc>
              <a:spcBef>
                <a:spcPts val="5"/>
              </a:spcBef>
              <a:spcAft>
                <a:spcPts val="0"/>
              </a:spcAft>
              <a:buClrTx/>
              <a:buSzTx/>
              <a:buFont typeface="Arial"/>
              <a:buChar char="•"/>
              <a:tabLst>
                <a:tab pos="469265" algn="l"/>
                <a:tab pos="469900" algn="l"/>
              </a:tabLst>
              <a:defRPr/>
            </a:pPr>
            <a:r>
              <a:rPr kumimoji="0" sz="2400" b="0" i="0" u="none" strike="noStrike" kern="1200" cap="none" spc="-5" normalizeH="0" baseline="0" noProof="0" dirty="0">
                <a:ln>
                  <a:noFill/>
                </a:ln>
                <a:solidFill>
                  <a:srgbClr val="1F3862"/>
                </a:solidFill>
                <a:effectLst/>
                <a:uLnTx/>
                <a:uFillTx/>
                <a:latin typeface="Carlito"/>
                <a:ea typeface="+mn-ea"/>
                <a:cs typeface="Carlito"/>
              </a:rPr>
              <a:t>Conserva </a:t>
            </a:r>
            <a:r>
              <a:rPr kumimoji="0" sz="2400" b="0" i="0" u="none" strike="noStrike" kern="1200" cap="none" spc="0" normalizeH="0" baseline="0" noProof="0" dirty="0">
                <a:ln>
                  <a:noFill/>
                </a:ln>
                <a:solidFill>
                  <a:srgbClr val="1F3862"/>
                </a:solidFill>
                <a:effectLst/>
                <a:uLnTx/>
                <a:uFillTx/>
                <a:latin typeface="Carlito"/>
                <a:ea typeface="+mn-ea"/>
                <a:cs typeface="Carlito"/>
              </a:rPr>
              <a:t>el </a:t>
            </a:r>
            <a:r>
              <a:rPr kumimoji="0" sz="2400" b="0" i="0" u="none" strike="noStrike" kern="1200" cap="none" spc="-20" normalizeH="0" baseline="0" noProof="0" dirty="0">
                <a:ln>
                  <a:noFill/>
                </a:ln>
                <a:solidFill>
                  <a:srgbClr val="1F3862"/>
                </a:solidFill>
                <a:effectLst/>
                <a:uLnTx/>
                <a:uFillTx/>
                <a:latin typeface="Carlito"/>
                <a:ea typeface="+mn-ea"/>
                <a:cs typeface="Carlito"/>
              </a:rPr>
              <a:t>número </a:t>
            </a:r>
            <a:r>
              <a:rPr kumimoji="0" sz="2400" b="0" i="0" u="none" strike="noStrike" kern="1200" cap="none" spc="-5" normalizeH="0" baseline="0" noProof="0" dirty="0">
                <a:ln>
                  <a:noFill/>
                </a:ln>
                <a:solidFill>
                  <a:srgbClr val="1F3862"/>
                </a:solidFill>
                <a:effectLst/>
                <a:uLnTx/>
                <a:uFillTx/>
                <a:latin typeface="Carlito"/>
                <a:ea typeface="+mn-ea"/>
                <a:cs typeface="Carlito"/>
              </a:rPr>
              <a:t>de </a:t>
            </a:r>
            <a:r>
              <a:rPr kumimoji="0" sz="2400" b="0" i="0" u="none" strike="noStrike" kern="1200" cap="none" spc="-25" normalizeH="0" baseline="0" noProof="0" dirty="0">
                <a:ln>
                  <a:noFill/>
                </a:ln>
                <a:solidFill>
                  <a:srgbClr val="1F3862"/>
                </a:solidFill>
                <a:effectLst/>
                <a:uLnTx/>
                <a:uFillTx/>
                <a:latin typeface="Carlito"/>
                <a:ea typeface="+mn-ea"/>
                <a:cs typeface="Carlito"/>
              </a:rPr>
              <a:t>folio </a:t>
            </a:r>
            <a:r>
              <a:rPr kumimoji="0" sz="2400" b="0" i="0" u="none" strike="noStrike" kern="1200" cap="none" spc="-5" normalizeH="0" baseline="0" noProof="0" dirty="0">
                <a:ln>
                  <a:noFill/>
                </a:ln>
                <a:solidFill>
                  <a:srgbClr val="1F3862"/>
                </a:solidFill>
                <a:effectLst/>
                <a:uLnTx/>
                <a:uFillTx/>
                <a:latin typeface="Carlito"/>
                <a:ea typeface="+mn-ea"/>
                <a:cs typeface="Carlito"/>
              </a:rPr>
              <a:t>de </a:t>
            </a:r>
            <a:r>
              <a:rPr kumimoji="0" sz="2400" b="0" i="0" u="none" strike="noStrike" kern="1200" cap="none" spc="0" normalizeH="0" baseline="0" noProof="0" dirty="0">
                <a:ln>
                  <a:noFill/>
                </a:ln>
                <a:solidFill>
                  <a:srgbClr val="1F3862"/>
                </a:solidFill>
                <a:effectLst/>
                <a:uLnTx/>
                <a:uFillTx/>
                <a:latin typeface="Carlito"/>
                <a:ea typeface="+mn-ea"/>
                <a:cs typeface="Carlito"/>
              </a:rPr>
              <a:t>la </a:t>
            </a:r>
            <a:r>
              <a:rPr kumimoji="0" sz="2400" b="0" i="0" u="none" strike="noStrike" kern="1200" cap="none" spc="-5" normalizeH="0" baseline="0" noProof="0" dirty="0">
                <a:ln>
                  <a:noFill/>
                </a:ln>
                <a:solidFill>
                  <a:srgbClr val="1F3862"/>
                </a:solidFill>
                <a:effectLst/>
                <a:uLnTx/>
                <a:uFillTx/>
                <a:latin typeface="Carlito"/>
                <a:ea typeface="+mn-ea"/>
                <a:cs typeface="Carlito"/>
              </a:rPr>
              <a:t>recepción de </a:t>
            </a:r>
            <a:r>
              <a:rPr kumimoji="0" sz="2400" b="0" i="0" u="none" strike="noStrike" kern="1200" cap="none" spc="0" normalizeH="0" baseline="0" noProof="0" dirty="0">
                <a:ln>
                  <a:noFill/>
                </a:ln>
                <a:solidFill>
                  <a:srgbClr val="1F3862"/>
                </a:solidFill>
                <a:effectLst/>
                <a:uLnTx/>
                <a:uFillTx/>
                <a:latin typeface="Carlito"/>
                <a:ea typeface="+mn-ea"/>
                <a:cs typeface="Carlito"/>
              </a:rPr>
              <a:t>tu </a:t>
            </a:r>
            <a:r>
              <a:rPr kumimoji="0" sz="2400" b="0" i="0" u="none" strike="noStrike" kern="1200" cap="none" spc="-20" normalizeH="0" baseline="0" noProof="0" dirty="0">
                <a:ln>
                  <a:noFill/>
                </a:ln>
                <a:solidFill>
                  <a:srgbClr val="1F3862"/>
                </a:solidFill>
                <a:effectLst/>
                <a:uLnTx/>
                <a:uFillTx/>
                <a:latin typeface="Carlito"/>
                <a:ea typeface="+mn-ea"/>
                <a:cs typeface="Carlito"/>
              </a:rPr>
              <a:t>aclaración, proporcionado </a:t>
            </a:r>
            <a:r>
              <a:rPr kumimoji="0" sz="2400" b="0" i="0" u="none" strike="noStrike" kern="1200" cap="none" spc="-5" normalizeH="0" baseline="0" noProof="0" dirty="0">
                <a:ln>
                  <a:noFill/>
                </a:ln>
                <a:solidFill>
                  <a:srgbClr val="1F3862"/>
                </a:solidFill>
                <a:effectLst/>
                <a:uLnTx/>
                <a:uFillTx/>
                <a:latin typeface="Carlito"/>
                <a:ea typeface="+mn-ea"/>
                <a:cs typeface="Carlito"/>
              </a:rPr>
              <a:t>por </a:t>
            </a:r>
            <a:r>
              <a:rPr kumimoji="0" sz="2400" b="0" i="0" u="none" strike="noStrike" kern="1200" cap="none" spc="0" normalizeH="0" baseline="0" noProof="0" dirty="0">
                <a:ln>
                  <a:noFill/>
                </a:ln>
                <a:solidFill>
                  <a:srgbClr val="1F3862"/>
                </a:solidFill>
                <a:effectLst/>
                <a:uLnTx/>
                <a:uFillTx/>
                <a:latin typeface="Carlito"/>
                <a:ea typeface="+mn-ea"/>
                <a:cs typeface="Carlito"/>
              </a:rPr>
              <a:t>el  </a:t>
            </a:r>
            <a:r>
              <a:rPr kumimoji="0" sz="2400" b="0" i="0" u="none" strike="noStrike" kern="1200" cap="none" spc="-20" normalizeH="0" baseline="0" noProof="0" dirty="0">
                <a:ln>
                  <a:noFill/>
                </a:ln>
                <a:solidFill>
                  <a:srgbClr val="1F3862"/>
                </a:solidFill>
                <a:effectLst/>
                <a:uLnTx/>
                <a:uFillTx/>
                <a:latin typeface="Carlito"/>
                <a:ea typeface="+mn-ea"/>
                <a:cs typeface="Carlito"/>
              </a:rPr>
              <a:t>personal </a:t>
            </a:r>
            <a:r>
              <a:rPr kumimoji="0" sz="2400" b="0" i="0" u="none" strike="noStrike" kern="1200" cap="none" spc="-5" normalizeH="0" baseline="0" noProof="0" dirty="0">
                <a:ln>
                  <a:noFill/>
                </a:ln>
                <a:solidFill>
                  <a:srgbClr val="1F3862"/>
                </a:solidFill>
                <a:effectLst/>
                <a:uLnTx/>
                <a:uFillTx/>
                <a:latin typeface="Carlito"/>
                <a:ea typeface="+mn-ea"/>
                <a:cs typeface="Carlito"/>
              </a:rPr>
              <a:t>de </a:t>
            </a:r>
            <a:r>
              <a:rPr kumimoji="0" sz="2400" b="0" i="0" u="none" strike="noStrike" kern="1200" cap="none" spc="0" normalizeH="0" baseline="0" noProof="0" dirty="0">
                <a:ln>
                  <a:noFill/>
                </a:ln>
                <a:solidFill>
                  <a:srgbClr val="1F3862"/>
                </a:solidFill>
                <a:effectLst/>
                <a:uLnTx/>
                <a:uFillTx/>
                <a:latin typeface="Carlito"/>
                <a:ea typeface="+mn-ea"/>
                <a:cs typeface="Carlito"/>
              </a:rPr>
              <a:t>la </a:t>
            </a:r>
            <a:r>
              <a:rPr kumimoji="0" sz="2400" b="0" i="0" u="none" strike="noStrike" kern="1200" cap="none" spc="-5" normalizeH="0" baseline="0" noProof="0" dirty="0">
                <a:ln>
                  <a:noFill/>
                </a:ln>
                <a:solidFill>
                  <a:srgbClr val="1F3862"/>
                </a:solidFill>
                <a:effectLst/>
                <a:uLnTx/>
                <a:uFillTx/>
                <a:latin typeface="Carlito"/>
                <a:ea typeface="+mn-ea"/>
                <a:cs typeface="Carlito"/>
              </a:rPr>
              <a:t>oficina del</a:t>
            </a:r>
            <a:r>
              <a:rPr kumimoji="0" sz="2400" b="0" i="0" u="none" strike="noStrike" kern="1200" cap="none" spc="-60" normalizeH="0" baseline="0" noProof="0" dirty="0">
                <a:ln>
                  <a:noFill/>
                </a:ln>
                <a:solidFill>
                  <a:srgbClr val="1F3862"/>
                </a:solidFill>
                <a:effectLst/>
                <a:uLnTx/>
                <a:uFillTx/>
                <a:latin typeface="Carlito"/>
                <a:ea typeface="+mn-ea"/>
                <a:cs typeface="Carlito"/>
              </a:rPr>
              <a:t> </a:t>
            </a:r>
            <a:r>
              <a:rPr kumimoji="0" sz="2400" b="0" i="0" u="none" strike="noStrike" kern="1200" cap="none" spc="-195" normalizeH="0" baseline="0" noProof="0" dirty="0">
                <a:ln>
                  <a:noFill/>
                </a:ln>
                <a:solidFill>
                  <a:srgbClr val="1F3862"/>
                </a:solidFill>
                <a:effectLst/>
                <a:uLnTx/>
                <a:uFillTx/>
                <a:latin typeface="Carlito"/>
                <a:ea typeface="+mn-ea"/>
                <a:cs typeface="Carlito"/>
              </a:rPr>
              <a:t>SAT.</a:t>
            </a:r>
            <a:endParaRPr kumimoji="0" sz="2400" b="0" i="0" u="none" strike="noStrike" kern="1200" cap="none" spc="0" normalizeH="0" baseline="0" noProof="0">
              <a:ln>
                <a:noFill/>
              </a:ln>
              <a:solidFill>
                <a:prstClr val="black"/>
              </a:solidFill>
              <a:effectLst/>
              <a:uLnTx/>
              <a:uFillTx/>
              <a:latin typeface="Carlito"/>
              <a:ea typeface="+mn-ea"/>
              <a:cs typeface="Carlito"/>
            </a:endParaRPr>
          </a:p>
          <a:p>
            <a:pPr marL="469900" marR="224790" lvl="0" indent="-457200" algn="l" defTabSz="914400" rtl="0" eaLnBrk="1" fontAlgn="auto" latinLnBrk="0" hangingPunct="1">
              <a:lnSpc>
                <a:spcPct val="100000"/>
              </a:lnSpc>
              <a:spcBef>
                <a:spcPts val="0"/>
              </a:spcBef>
              <a:spcAft>
                <a:spcPts val="0"/>
              </a:spcAft>
              <a:buClrTx/>
              <a:buSzTx/>
              <a:buFont typeface="Arial"/>
              <a:buChar char="•"/>
              <a:tabLst>
                <a:tab pos="469265" algn="l"/>
                <a:tab pos="469900" algn="l"/>
              </a:tabLst>
              <a:defRPr/>
            </a:pPr>
            <a:r>
              <a:rPr kumimoji="0" sz="2400" b="0" i="0" u="none" strike="noStrike" kern="1200" cap="none" spc="-15" normalizeH="0" baseline="0" noProof="0" dirty="0">
                <a:ln>
                  <a:noFill/>
                </a:ln>
                <a:solidFill>
                  <a:srgbClr val="1F3862"/>
                </a:solidFill>
                <a:effectLst/>
                <a:uLnTx/>
                <a:uFillTx/>
                <a:latin typeface="Carlito"/>
                <a:ea typeface="+mn-ea"/>
                <a:cs typeface="Carlito"/>
              </a:rPr>
              <a:t>Recibe </a:t>
            </a:r>
            <a:r>
              <a:rPr kumimoji="0" sz="2400" b="0" i="0" u="none" strike="noStrike" kern="1200" cap="none" spc="0" normalizeH="0" baseline="0" noProof="0" dirty="0">
                <a:ln>
                  <a:noFill/>
                </a:ln>
                <a:solidFill>
                  <a:srgbClr val="1F3862"/>
                </a:solidFill>
                <a:effectLst/>
                <a:uLnTx/>
                <a:uFillTx/>
                <a:latin typeface="Carlito"/>
                <a:ea typeface="+mn-ea"/>
                <a:cs typeface="Carlito"/>
              </a:rPr>
              <a:t>vía </a:t>
            </a:r>
            <a:r>
              <a:rPr kumimoji="0" sz="2400" b="0" i="0" u="none" strike="noStrike" kern="1200" cap="none" spc="-20" normalizeH="0" baseline="0" noProof="0" dirty="0">
                <a:ln>
                  <a:noFill/>
                </a:ln>
                <a:solidFill>
                  <a:srgbClr val="1F3862"/>
                </a:solidFill>
                <a:effectLst/>
                <a:uLnTx/>
                <a:uFillTx/>
                <a:latin typeface="Carlito"/>
                <a:ea typeface="+mn-ea"/>
                <a:cs typeface="Carlito"/>
              </a:rPr>
              <a:t>electrónica </a:t>
            </a:r>
            <a:r>
              <a:rPr kumimoji="0" sz="2400" b="0" i="0" u="none" strike="noStrike" kern="1200" cap="none" spc="-10" normalizeH="0" baseline="0" noProof="0" dirty="0">
                <a:ln>
                  <a:noFill/>
                </a:ln>
                <a:solidFill>
                  <a:srgbClr val="1F3862"/>
                </a:solidFill>
                <a:effectLst/>
                <a:uLnTx/>
                <a:uFillTx/>
                <a:latin typeface="Carlito"/>
                <a:ea typeface="+mn-ea"/>
                <a:cs typeface="Carlito"/>
              </a:rPr>
              <a:t>la </a:t>
            </a:r>
            <a:r>
              <a:rPr kumimoji="0" sz="2400" b="0" i="0" u="none" strike="noStrike" kern="1200" cap="none" spc="-25" normalizeH="0" baseline="0" noProof="0" dirty="0">
                <a:ln>
                  <a:noFill/>
                </a:ln>
                <a:solidFill>
                  <a:srgbClr val="1F3862"/>
                </a:solidFill>
                <a:effectLst/>
                <a:uLnTx/>
                <a:uFillTx/>
                <a:latin typeface="Carlito"/>
                <a:ea typeface="+mn-ea"/>
                <a:cs typeface="Carlito"/>
              </a:rPr>
              <a:t>respuesta </a:t>
            </a:r>
            <a:r>
              <a:rPr kumimoji="0" sz="2400" b="0" i="0" u="none" strike="noStrike" kern="1200" cap="none" spc="-10" normalizeH="0" baseline="0" noProof="0" dirty="0">
                <a:ln>
                  <a:noFill/>
                </a:ln>
                <a:solidFill>
                  <a:srgbClr val="1F3862"/>
                </a:solidFill>
                <a:effectLst/>
                <a:uLnTx/>
                <a:uFillTx/>
                <a:latin typeface="Carlito"/>
                <a:ea typeface="+mn-ea"/>
                <a:cs typeface="Carlito"/>
              </a:rPr>
              <a:t>de </a:t>
            </a:r>
            <a:r>
              <a:rPr kumimoji="0" sz="2400" b="0" i="0" u="none" strike="noStrike" kern="1200" cap="none" spc="0" normalizeH="0" baseline="0" noProof="0" dirty="0">
                <a:ln>
                  <a:noFill/>
                </a:ln>
                <a:solidFill>
                  <a:srgbClr val="1F3862"/>
                </a:solidFill>
                <a:effectLst/>
                <a:uLnTx/>
                <a:uFillTx/>
                <a:latin typeface="Carlito"/>
                <a:ea typeface="+mn-ea"/>
                <a:cs typeface="Carlito"/>
              </a:rPr>
              <a:t>tu </a:t>
            </a:r>
            <a:r>
              <a:rPr kumimoji="0" sz="2400" b="0" i="0" u="none" strike="noStrike" kern="1200" cap="none" spc="-20" normalizeH="0" baseline="0" noProof="0" dirty="0">
                <a:ln>
                  <a:noFill/>
                </a:ln>
                <a:solidFill>
                  <a:srgbClr val="1F3862"/>
                </a:solidFill>
                <a:effectLst/>
                <a:uLnTx/>
                <a:uFillTx/>
                <a:latin typeface="Carlito"/>
                <a:ea typeface="+mn-ea"/>
                <a:cs typeface="Carlito"/>
              </a:rPr>
              <a:t>aclaración </a:t>
            </a:r>
            <a:r>
              <a:rPr kumimoji="0" sz="2400" b="0" i="0" u="none" strike="noStrike" kern="1200" cap="none" spc="0" normalizeH="0" baseline="0" noProof="0" dirty="0">
                <a:ln>
                  <a:noFill/>
                </a:ln>
                <a:solidFill>
                  <a:srgbClr val="1F3862"/>
                </a:solidFill>
                <a:effectLst/>
                <a:uLnTx/>
                <a:uFillTx/>
                <a:latin typeface="Carlito"/>
                <a:ea typeface="+mn-ea"/>
                <a:cs typeface="Carlito"/>
              </a:rPr>
              <a:t>en </a:t>
            </a:r>
            <a:r>
              <a:rPr kumimoji="0" sz="2400" b="0" i="0" u="none" strike="noStrike" kern="1200" cap="none" spc="-5" normalizeH="0" baseline="0" noProof="0" dirty="0">
                <a:ln>
                  <a:noFill/>
                </a:ln>
                <a:solidFill>
                  <a:srgbClr val="1F3862"/>
                </a:solidFill>
                <a:effectLst/>
                <a:uLnTx/>
                <a:uFillTx/>
                <a:latin typeface="Carlito"/>
                <a:ea typeface="+mn-ea"/>
                <a:cs typeface="Carlito"/>
              </a:rPr>
              <a:t>un </a:t>
            </a:r>
            <a:r>
              <a:rPr kumimoji="0" sz="2400" b="0" i="0" u="none" strike="noStrike" kern="1200" cap="none" spc="-20" normalizeH="0" baseline="0" noProof="0" dirty="0">
                <a:ln>
                  <a:noFill/>
                </a:ln>
                <a:solidFill>
                  <a:srgbClr val="1F3862"/>
                </a:solidFill>
                <a:effectLst/>
                <a:uLnTx/>
                <a:uFillTx/>
                <a:latin typeface="Carlito"/>
                <a:ea typeface="+mn-ea"/>
                <a:cs typeface="Carlito"/>
              </a:rPr>
              <a:t>plazo </a:t>
            </a:r>
            <a:r>
              <a:rPr kumimoji="0" sz="2400" b="0" i="0" u="none" strike="noStrike" kern="1200" cap="none" spc="-5" normalizeH="0" baseline="0" noProof="0" dirty="0">
                <a:ln>
                  <a:noFill/>
                </a:ln>
                <a:solidFill>
                  <a:srgbClr val="1F3862"/>
                </a:solidFill>
                <a:effectLst/>
                <a:uLnTx/>
                <a:uFillTx/>
                <a:latin typeface="Carlito"/>
                <a:ea typeface="+mn-ea"/>
                <a:cs typeface="Carlito"/>
              </a:rPr>
              <a:t>de </a:t>
            </a:r>
            <a:r>
              <a:rPr kumimoji="0" sz="2400" b="0" i="0" u="none" strike="noStrike" kern="1200" cap="none" spc="-15" normalizeH="0" baseline="0" noProof="0" dirty="0">
                <a:ln>
                  <a:noFill/>
                </a:ln>
                <a:solidFill>
                  <a:srgbClr val="1F3862"/>
                </a:solidFill>
                <a:effectLst/>
                <a:uLnTx/>
                <a:uFillTx/>
                <a:latin typeface="Carlito"/>
                <a:ea typeface="+mn-ea"/>
                <a:cs typeface="Carlito"/>
              </a:rPr>
              <a:t>tres </a:t>
            </a:r>
            <a:r>
              <a:rPr kumimoji="0" sz="2400" b="0" i="0" u="none" strike="noStrike" kern="1200" cap="none" spc="-5" normalizeH="0" baseline="0" noProof="0" dirty="0">
                <a:ln>
                  <a:noFill/>
                </a:ln>
                <a:solidFill>
                  <a:srgbClr val="1F3862"/>
                </a:solidFill>
                <a:effectLst/>
                <a:uLnTx/>
                <a:uFillTx/>
                <a:latin typeface="Carlito"/>
                <a:ea typeface="+mn-ea"/>
                <a:cs typeface="Carlito"/>
              </a:rPr>
              <a:t>días </a:t>
            </a:r>
            <a:r>
              <a:rPr kumimoji="0" sz="2400" b="0" i="0" u="none" strike="noStrike" kern="1200" cap="none" spc="-25" normalizeH="0" baseline="0" noProof="0" dirty="0">
                <a:ln>
                  <a:noFill/>
                </a:ln>
                <a:solidFill>
                  <a:srgbClr val="1F3862"/>
                </a:solidFill>
                <a:effectLst/>
                <a:uLnTx/>
                <a:uFillTx/>
                <a:latin typeface="Carlito"/>
                <a:ea typeface="+mn-ea"/>
                <a:cs typeface="Carlito"/>
              </a:rPr>
              <a:t>contados </a:t>
            </a:r>
            <a:r>
              <a:rPr kumimoji="0" sz="2400" b="0" i="0" u="none" strike="noStrike" kern="1200" cap="none" spc="0" normalizeH="0" baseline="0" noProof="0" dirty="0">
                <a:ln>
                  <a:noFill/>
                </a:ln>
                <a:solidFill>
                  <a:srgbClr val="1F3862"/>
                </a:solidFill>
                <a:effectLst/>
                <a:uLnTx/>
                <a:uFillTx/>
                <a:latin typeface="Carlito"/>
                <a:ea typeface="+mn-ea"/>
                <a:cs typeface="Carlito"/>
              </a:rPr>
              <a:t>a  </a:t>
            </a:r>
            <a:r>
              <a:rPr kumimoji="0" sz="2400" b="0" i="0" u="none" strike="noStrike" kern="1200" cap="none" spc="-5" normalizeH="0" baseline="0" noProof="0" dirty="0">
                <a:ln>
                  <a:noFill/>
                </a:ln>
                <a:solidFill>
                  <a:srgbClr val="1F3862"/>
                </a:solidFill>
                <a:effectLst/>
                <a:uLnTx/>
                <a:uFillTx/>
                <a:latin typeface="Carlito"/>
                <a:ea typeface="+mn-ea"/>
                <a:cs typeface="Carlito"/>
              </a:rPr>
              <a:t>partir de </a:t>
            </a:r>
            <a:r>
              <a:rPr kumimoji="0" sz="2400" b="0" i="0" u="none" strike="noStrike" kern="1200" cap="none" spc="0" normalizeH="0" baseline="0" noProof="0" dirty="0">
                <a:ln>
                  <a:noFill/>
                </a:ln>
                <a:solidFill>
                  <a:srgbClr val="1F3862"/>
                </a:solidFill>
                <a:effectLst/>
                <a:uLnTx/>
                <a:uFillTx/>
                <a:latin typeface="Carlito"/>
                <a:ea typeface="+mn-ea"/>
                <a:cs typeface="Carlito"/>
              </a:rPr>
              <a:t>la </a:t>
            </a:r>
            <a:r>
              <a:rPr kumimoji="0" sz="2400" b="0" i="0" u="none" strike="noStrike" kern="1200" cap="none" spc="-25" normalizeH="0" baseline="0" noProof="0" dirty="0">
                <a:ln>
                  <a:noFill/>
                </a:ln>
                <a:solidFill>
                  <a:srgbClr val="1F3862"/>
                </a:solidFill>
                <a:effectLst/>
                <a:uLnTx/>
                <a:uFillTx/>
                <a:latin typeface="Carlito"/>
                <a:ea typeface="+mn-ea"/>
                <a:cs typeface="Carlito"/>
              </a:rPr>
              <a:t>fecha </a:t>
            </a:r>
            <a:r>
              <a:rPr kumimoji="0" sz="2400" b="0" i="0" u="none" strike="noStrike" kern="1200" cap="none" spc="-5" normalizeH="0" baseline="0" noProof="0" dirty="0">
                <a:ln>
                  <a:noFill/>
                </a:ln>
                <a:solidFill>
                  <a:srgbClr val="1F3862"/>
                </a:solidFill>
                <a:effectLst/>
                <a:uLnTx/>
                <a:uFillTx/>
                <a:latin typeface="Carlito"/>
                <a:ea typeface="+mn-ea"/>
                <a:cs typeface="Carlito"/>
              </a:rPr>
              <a:t>del </a:t>
            </a:r>
            <a:r>
              <a:rPr kumimoji="0" sz="2400" b="0" i="0" u="none" strike="noStrike" kern="1200" cap="none" spc="-25" normalizeH="0" baseline="0" noProof="0" dirty="0">
                <a:ln>
                  <a:noFill/>
                </a:ln>
                <a:solidFill>
                  <a:srgbClr val="1F3862"/>
                </a:solidFill>
                <a:effectLst/>
                <a:uLnTx/>
                <a:uFillTx/>
                <a:latin typeface="Carlito"/>
                <a:ea typeface="+mn-ea"/>
                <a:cs typeface="Carlito"/>
              </a:rPr>
              <a:t>folio </a:t>
            </a:r>
            <a:r>
              <a:rPr kumimoji="0" sz="2400" b="0" i="0" u="none" strike="noStrike" kern="1200" cap="none" spc="-5" normalizeH="0" baseline="0" noProof="0" dirty="0">
                <a:ln>
                  <a:noFill/>
                </a:ln>
                <a:solidFill>
                  <a:srgbClr val="1F3862"/>
                </a:solidFill>
                <a:effectLst/>
                <a:uLnTx/>
                <a:uFillTx/>
                <a:latin typeface="Carlito"/>
                <a:ea typeface="+mn-ea"/>
                <a:cs typeface="Carlito"/>
              </a:rPr>
              <a:t>de tu</a:t>
            </a:r>
            <a:r>
              <a:rPr kumimoji="0" sz="2400" b="0" i="0" u="none" strike="noStrike" kern="1200" cap="none" spc="-135" normalizeH="0" baseline="0" noProof="0" dirty="0">
                <a:ln>
                  <a:noFill/>
                </a:ln>
                <a:solidFill>
                  <a:srgbClr val="1F3862"/>
                </a:solidFill>
                <a:effectLst/>
                <a:uLnTx/>
                <a:uFillTx/>
                <a:latin typeface="Carlito"/>
                <a:ea typeface="+mn-ea"/>
                <a:cs typeface="Carlito"/>
              </a:rPr>
              <a:t> </a:t>
            </a:r>
            <a:r>
              <a:rPr kumimoji="0" sz="2400" b="0" i="0" u="none" strike="noStrike" kern="1200" cap="none" spc="-10" normalizeH="0" baseline="0" noProof="0" dirty="0">
                <a:ln>
                  <a:noFill/>
                </a:ln>
                <a:solidFill>
                  <a:srgbClr val="1F3862"/>
                </a:solidFill>
                <a:effectLst/>
                <a:uLnTx/>
                <a:uFillTx/>
                <a:latin typeface="Carlito"/>
                <a:ea typeface="+mn-ea"/>
                <a:cs typeface="Carlito"/>
              </a:rPr>
              <a:t>aclaración.</a:t>
            </a:r>
            <a:endParaRPr kumimoji="0" sz="2400" b="0" i="0" u="none" strike="noStrike" kern="1200" cap="none" spc="0" normalizeH="0" baseline="0" noProof="0">
              <a:ln>
                <a:noFill/>
              </a:ln>
              <a:solidFill>
                <a:prstClr val="black"/>
              </a:solidFill>
              <a:effectLst/>
              <a:uLnTx/>
              <a:uFillTx/>
              <a:latin typeface="Carlito"/>
              <a:ea typeface="+mn-ea"/>
              <a:cs typeface="Carli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224528" y="5698235"/>
            <a:ext cx="7857490" cy="158750"/>
          </a:xfrm>
          <a:custGeom>
            <a:avLst/>
            <a:gdLst/>
            <a:ahLst/>
            <a:cxnLst/>
            <a:rect l="l" t="t" r="r" b="b"/>
            <a:pathLst>
              <a:path w="7857490" h="158750">
                <a:moveTo>
                  <a:pt x="7817739" y="0"/>
                </a:moveTo>
                <a:lnTo>
                  <a:pt x="0" y="0"/>
                </a:lnTo>
                <a:lnTo>
                  <a:pt x="39624" y="158241"/>
                </a:lnTo>
                <a:lnTo>
                  <a:pt x="7857363" y="158241"/>
                </a:lnTo>
                <a:lnTo>
                  <a:pt x="7817739" y="0"/>
                </a:lnTo>
                <a:close/>
              </a:path>
            </a:pathLst>
          </a:custGeom>
          <a:solidFill>
            <a:srgbClr val="00AEE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a:spLocks noGrp="1"/>
          </p:cNvSpPr>
          <p:nvPr>
            <p:ph type="title"/>
          </p:nvPr>
        </p:nvSpPr>
        <p:spPr>
          <a:xfrm>
            <a:off x="3970146" y="131190"/>
            <a:ext cx="4213225" cy="513715"/>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00AEEE"/>
                </a:solidFill>
                <a:latin typeface="Carlito"/>
                <a:cs typeface="Carlito"/>
              </a:rPr>
              <a:t>Ficha de </a:t>
            </a:r>
            <a:r>
              <a:rPr sz="3200" b="1" spc="-10" dirty="0">
                <a:solidFill>
                  <a:srgbClr val="00AEEE"/>
                </a:solidFill>
                <a:latin typeface="Carlito"/>
                <a:cs typeface="Carlito"/>
              </a:rPr>
              <a:t>trámite</a:t>
            </a:r>
            <a:r>
              <a:rPr sz="3200" b="1" spc="-250" dirty="0">
                <a:solidFill>
                  <a:srgbClr val="00AEEE"/>
                </a:solidFill>
                <a:latin typeface="Carlito"/>
                <a:cs typeface="Carlito"/>
              </a:rPr>
              <a:t> </a:t>
            </a:r>
            <a:r>
              <a:rPr sz="3200" b="1" spc="-5" dirty="0">
                <a:solidFill>
                  <a:srgbClr val="00AEEE"/>
                </a:solidFill>
                <a:latin typeface="Carlito"/>
                <a:cs typeface="Carlito"/>
              </a:rPr>
              <a:t>128/CFF</a:t>
            </a:r>
            <a:endParaRPr sz="3200">
              <a:latin typeface="Carlito"/>
              <a:cs typeface="Carlito"/>
            </a:endParaRPr>
          </a:p>
        </p:txBody>
      </p:sp>
      <p:sp>
        <p:nvSpPr>
          <p:cNvPr id="5" name="object 5"/>
          <p:cNvSpPr txBox="1"/>
          <p:nvPr/>
        </p:nvSpPr>
        <p:spPr>
          <a:xfrm>
            <a:off x="421335" y="752983"/>
            <a:ext cx="11340465" cy="4781550"/>
          </a:xfrm>
          <a:prstGeom prst="rect">
            <a:avLst/>
          </a:prstGeom>
        </p:spPr>
        <p:txBody>
          <a:bodyPr vert="horz" wrap="square" lIns="0" tIns="12700" rIns="0" bIns="0" rtlCol="0">
            <a:spAutoFit/>
          </a:bodyPr>
          <a:lstStyle/>
          <a:p>
            <a:pPr marL="12700" marR="10795" lvl="0" indent="0" algn="just" defTabSz="914400" rtl="0" eaLnBrk="1" fontAlgn="auto" latinLnBrk="0" hangingPunct="1">
              <a:lnSpc>
                <a:spcPct val="100000"/>
              </a:lnSpc>
              <a:spcBef>
                <a:spcPts val="100"/>
              </a:spcBef>
              <a:spcAft>
                <a:spcPts val="0"/>
              </a:spcAft>
              <a:buClrTx/>
              <a:buSzTx/>
              <a:buFontTx/>
              <a:buNone/>
              <a:tabLst/>
              <a:defRPr/>
            </a:pPr>
            <a:r>
              <a:rPr kumimoji="0" sz="2400" b="0" i="0" u="none" strike="noStrike" kern="1200" cap="none" spc="0" normalizeH="0" baseline="0" noProof="0" dirty="0">
                <a:ln>
                  <a:noFill/>
                </a:ln>
                <a:solidFill>
                  <a:srgbClr val="00AEEE"/>
                </a:solidFill>
                <a:effectLst/>
                <a:uLnTx/>
                <a:uFillTx/>
                <a:latin typeface="Carlito"/>
                <a:ea typeface="+mn-ea"/>
                <a:cs typeface="Carlito"/>
              </a:rPr>
              <a:t>Qué </a:t>
            </a:r>
            <a:r>
              <a:rPr kumimoji="0" sz="2400" b="0" i="0" u="none" strike="noStrike" kern="1200" cap="none" spc="-20" normalizeH="0" baseline="0" noProof="0" dirty="0">
                <a:ln>
                  <a:noFill/>
                </a:ln>
                <a:solidFill>
                  <a:srgbClr val="00AEEE"/>
                </a:solidFill>
                <a:effectLst/>
                <a:uLnTx/>
                <a:uFillTx/>
                <a:latin typeface="Carlito"/>
                <a:ea typeface="+mn-ea"/>
                <a:cs typeface="Carlito"/>
              </a:rPr>
              <a:t>documentos </a:t>
            </a:r>
            <a:r>
              <a:rPr kumimoji="0" sz="2400" b="0" i="0" u="none" strike="noStrike" kern="1200" cap="none" spc="-5" normalizeH="0" baseline="0" noProof="0" dirty="0">
                <a:ln>
                  <a:noFill/>
                </a:ln>
                <a:solidFill>
                  <a:srgbClr val="00AEEE"/>
                </a:solidFill>
                <a:effectLst/>
                <a:uLnTx/>
                <a:uFillTx/>
                <a:latin typeface="Carlito"/>
                <a:ea typeface="+mn-ea"/>
                <a:cs typeface="Carlito"/>
              </a:rPr>
              <a:t>se </a:t>
            </a:r>
            <a:r>
              <a:rPr kumimoji="0" sz="2400" b="0" i="0" u="none" strike="noStrike" kern="1200" cap="none" spc="-10" normalizeH="0" baseline="0" noProof="0" dirty="0">
                <a:ln>
                  <a:noFill/>
                </a:ln>
                <a:solidFill>
                  <a:srgbClr val="00AEEE"/>
                </a:solidFill>
                <a:effectLst/>
                <a:uLnTx/>
                <a:uFillTx/>
                <a:latin typeface="Carlito"/>
                <a:ea typeface="+mn-ea"/>
                <a:cs typeface="Carlito"/>
              </a:rPr>
              <a:t>obtienen. </a:t>
            </a:r>
            <a:r>
              <a:rPr kumimoji="0" sz="2400" b="0" i="0" u="none" strike="noStrike" kern="1200" cap="none" spc="-10" normalizeH="0" baseline="0" noProof="0" dirty="0">
                <a:ln>
                  <a:noFill/>
                </a:ln>
                <a:solidFill>
                  <a:srgbClr val="1F3862"/>
                </a:solidFill>
                <a:effectLst/>
                <a:uLnTx/>
                <a:uFillTx/>
                <a:latin typeface="Carlito"/>
                <a:ea typeface="+mn-ea"/>
                <a:cs typeface="Carlito"/>
              </a:rPr>
              <a:t>Acuse </a:t>
            </a:r>
            <a:r>
              <a:rPr kumimoji="0" sz="2400" b="0" i="0" u="none" strike="noStrike" kern="1200" cap="none" spc="-5" normalizeH="0" baseline="0" noProof="0" dirty="0">
                <a:ln>
                  <a:noFill/>
                </a:ln>
                <a:solidFill>
                  <a:srgbClr val="1F3862"/>
                </a:solidFill>
                <a:effectLst/>
                <a:uLnTx/>
                <a:uFillTx/>
                <a:latin typeface="Carlito"/>
                <a:ea typeface="+mn-ea"/>
                <a:cs typeface="Carlito"/>
              </a:rPr>
              <a:t>de </a:t>
            </a:r>
            <a:r>
              <a:rPr kumimoji="0" sz="2400" b="0" i="0" u="none" strike="noStrike" kern="1200" cap="none" spc="-15" normalizeH="0" baseline="0" noProof="0" dirty="0">
                <a:ln>
                  <a:noFill/>
                </a:ln>
                <a:solidFill>
                  <a:srgbClr val="1F3862"/>
                </a:solidFill>
                <a:effectLst/>
                <a:uLnTx/>
                <a:uFillTx/>
                <a:latin typeface="Carlito"/>
                <a:ea typeface="+mn-ea"/>
                <a:cs typeface="Carlito"/>
              </a:rPr>
              <a:t>recibo </a:t>
            </a:r>
            <a:r>
              <a:rPr kumimoji="0" sz="2400" b="0" i="0" u="none" strike="noStrike" kern="1200" cap="none" spc="-5" normalizeH="0" baseline="0" noProof="0" dirty="0">
                <a:ln>
                  <a:noFill/>
                </a:ln>
                <a:solidFill>
                  <a:srgbClr val="1F3862"/>
                </a:solidFill>
                <a:effectLst/>
                <a:uLnTx/>
                <a:uFillTx/>
                <a:latin typeface="Carlito"/>
                <a:ea typeface="+mn-ea"/>
                <a:cs typeface="Carlito"/>
              </a:rPr>
              <a:t>del </a:t>
            </a:r>
            <a:r>
              <a:rPr kumimoji="0" sz="2400" b="0" i="0" u="none" strike="noStrike" kern="1200" cap="none" spc="-30" normalizeH="0" baseline="0" noProof="0" dirty="0">
                <a:ln>
                  <a:noFill/>
                </a:ln>
                <a:solidFill>
                  <a:srgbClr val="1F3862"/>
                </a:solidFill>
                <a:effectLst/>
                <a:uLnTx/>
                <a:uFillTx/>
                <a:latin typeface="Carlito"/>
                <a:ea typeface="+mn-ea"/>
                <a:cs typeface="Carlito"/>
              </a:rPr>
              <a:t>trámite </a:t>
            </a:r>
            <a:r>
              <a:rPr kumimoji="0" sz="2400" b="0" i="0" u="none" strike="noStrike" kern="1200" cap="none" spc="-5" normalizeH="0" baseline="0" noProof="0" dirty="0">
                <a:ln>
                  <a:noFill/>
                </a:ln>
                <a:solidFill>
                  <a:srgbClr val="1F3862"/>
                </a:solidFill>
                <a:effectLst/>
                <a:uLnTx/>
                <a:uFillTx/>
                <a:latin typeface="Carlito"/>
                <a:ea typeface="+mn-ea"/>
                <a:cs typeface="Carlito"/>
              </a:rPr>
              <a:t>de </a:t>
            </a:r>
            <a:r>
              <a:rPr kumimoji="0" sz="2400" b="0" i="0" u="none" strike="noStrike" kern="1200" cap="none" spc="0" normalizeH="0" baseline="0" noProof="0" dirty="0">
                <a:ln>
                  <a:noFill/>
                </a:ln>
                <a:solidFill>
                  <a:srgbClr val="1F3862"/>
                </a:solidFill>
                <a:effectLst/>
                <a:uLnTx/>
                <a:uFillTx/>
                <a:latin typeface="Carlito"/>
                <a:ea typeface="+mn-ea"/>
                <a:cs typeface="Carlito"/>
              </a:rPr>
              <a:t>tu </a:t>
            </a:r>
            <a:r>
              <a:rPr kumimoji="0" sz="2400" b="0" i="0" u="none" strike="noStrike" kern="1200" cap="none" spc="-20" normalizeH="0" baseline="0" noProof="0" dirty="0">
                <a:ln>
                  <a:noFill/>
                </a:ln>
                <a:solidFill>
                  <a:srgbClr val="1F3862"/>
                </a:solidFill>
                <a:effectLst/>
                <a:uLnTx/>
                <a:uFillTx/>
                <a:latin typeface="Carlito"/>
                <a:ea typeface="+mn-ea"/>
                <a:cs typeface="Carlito"/>
              </a:rPr>
              <a:t>aclaración conteniendo </a:t>
            </a:r>
            <a:r>
              <a:rPr kumimoji="0" sz="2400" b="0" i="0" u="none" strike="noStrike" kern="1200" cap="none" spc="5" normalizeH="0" baseline="0" noProof="0" dirty="0">
                <a:ln>
                  <a:noFill/>
                </a:ln>
                <a:solidFill>
                  <a:srgbClr val="1F3862"/>
                </a:solidFill>
                <a:effectLst/>
                <a:uLnTx/>
                <a:uFillTx/>
                <a:latin typeface="Carlito"/>
                <a:ea typeface="+mn-ea"/>
                <a:cs typeface="Carlito"/>
              </a:rPr>
              <a:t>el  </a:t>
            </a:r>
            <a:r>
              <a:rPr kumimoji="0" sz="2400" b="0" i="0" u="none" strike="noStrike" kern="1200" cap="none" spc="-20" normalizeH="0" baseline="0" noProof="0" dirty="0">
                <a:ln>
                  <a:noFill/>
                </a:ln>
                <a:solidFill>
                  <a:srgbClr val="1F3862"/>
                </a:solidFill>
                <a:effectLst/>
                <a:uLnTx/>
                <a:uFillTx/>
                <a:latin typeface="Carlito"/>
                <a:ea typeface="+mn-ea"/>
                <a:cs typeface="Carlito"/>
              </a:rPr>
              <a:t>número </a:t>
            </a:r>
            <a:r>
              <a:rPr kumimoji="0" sz="2400" b="0" i="0" u="none" strike="noStrike" kern="1200" cap="none" spc="-5" normalizeH="0" baseline="0" noProof="0" dirty="0">
                <a:ln>
                  <a:noFill/>
                </a:ln>
                <a:solidFill>
                  <a:srgbClr val="1F3862"/>
                </a:solidFill>
                <a:effectLst/>
                <a:uLnTx/>
                <a:uFillTx/>
                <a:latin typeface="Carlito"/>
                <a:ea typeface="+mn-ea"/>
                <a:cs typeface="Carlito"/>
              </a:rPr>
              <a:t>de </a:t>
            </a:r>
            <a:r>
              <a:rPr kumimoji="0" sz="2400" b="0" i="0" u="none" strike="noStrike" kern="1200" cap="none" spc="-25" normalizeH="0" baseline="0" noProof="0" dirty="0">
                <a:ln>
                  <a:noFill/>
                </a:ln>
                <a:solidFill>
                  <a:srgbClr val="1F3862"/>
                </a:solidFill>
                <a:effectLst/>
                <a:uLnTx/>
                <a:uFillTx/>
                <a:latin typeface="Carlito"/>
                <a:ea typeface="+mn-ea"/>
                <a:cs typeface="Carlito"/>
              </a:rPr>
              <a:t>folio </a:t>
            </a:r>
            <a:r>
              <a:rPr kumimoji="0" sz="2400" b="0" i="0" u="none" strike="noStrike" kern="1200" cap="none" spc="-20" normalizeH="0" baseline="0" noProof="0" dirty="0">
                <a:ln>
                  <a:noFill/>
                </a:ln>
                <a:solidFill>
                  <a:srgbClr val="1F3862"/>
                </a:solidFill>
                <a:effectLst/>
                <a:uLnTx/>
                <a:uFillTx/>
                <a:latin typeface="Carlito"/>
                <a:ea typeface="+mn-ea"/>
                <a:cs typeface="Carlito"/>
              </a:rPr>
              <a:t>proporcionado </a:t>
            </a:r>
            <a:r>
              <a:rPr kumimoji="0" sz="2400" b="0" i="0" u="none" strike="noStrike" kern="1200" cap="none" spc="-5" normalizeH="0" baseline="0" noProof="0" dirty="0">
                <a:ln>
                  <a:noFill/>
                </a:ln>
                <a:solidFill>
                  <a:srgbClr val="1F3862"/>
                </a:solidFill>
                <a:effectLst/>
                <a:uLnTx/>
                <a:uFillTx/>
                <a:latin typeface="Carlito"/>
                <a:ea typeface="+mn-ea"/>
                <a:cs typeface="Carlito"/>
              </a:rPr>
              <a:t>por </a:t>
            </a:r>
            <a:r>
              <a:rPr kumimoji="0" sz="2400" b="0" i="0" u="none" strike="noStrike" kern="1200" cap="none" spc="0" normalizeH="0" baseline="0" noProof="0" dirty="0">
                <a:ln>
                  <a:noFill/>
                </a:ln>
                <a:solidFill>
                  <a:srgbClr val="1F3862"/>
                </a:solidFill>
                <a:effectLst/>
                <a:uLnTx/>
                <a:uFillTx/>
                <a:latin typeface="Carlito"/>
                <a:ea typeface="+mn-ea"/>
                <a:cs typeface="Carlito"/>
              </a:rPr>
              <a:t>el </a:t>
            </a:r>
            <a:r>
              <a:rPr kumimoji="0" sz="2400" b="0" i="0" u="none" strike="noStrike" kern="1200" cap="none" spc="-195" normalizeH="0" baseline="0" noProof="0" dirty="0">
                <a:ln>
                  <a:noFill/>
                </a:ln>
                <a:solidFill>
                  <a:srgbClr val="1F3862"/>
                </a:solidFill>
                <a:effectLst/>
                <a:uLnTx/>
                <a:uFillTx/>
                <a:latin typeface="Carlito"/>
                <a:ea typeface="+mn-ea"/>
                <a:cs typeface="Carlito"/>
              </a:rPr>
              <a:t>SAT, </a:t>
            </a:r>
            <a:r>
              <a:rPr kumimoji="0" sz="2400" b="0" i="0" u="none" strike="noStrike" kern="1200" cap="none" spc="-5" normalizeH="0" baseline="0" noProof="0" dirty="0">
                <a:ln>
                  <a:noFill/>
                </a:ln>
                <a:solidFill>
                  <a:srgbClr val="1F3862"/>
                </a:solidFill>
                <a:effectLst/>
                <a:uLnTx/>
                <a:uFillTx/>
                <a:latin typeface="Carlito"/>
                <a:ea typeface="+mn-ea"/>
                <a:cs typeface="Carlito"/>
              </a:rPr>
              <a:t>del </a:t>
            </a:r>
            <a:r>
              <a:rPr kumimoji="0" sz="2400" b="0" i="0" u="none" strike="noStrike" kern="1200" cap="none" spc="-20" normalizeH="0" baseline="0" noProof="0" dirty="0">
                <a:ln>
                  <a:noFill/>
                </a:ln>
                <a:solidFill>
                  <a:srgbClr val="1F3862"/>
                </a:solidFill>
                <a:effectLst/>
                <a:uLnTx/>
                <a:uFillTx/>
                <a:latin typeface="Carlito"/>
                <a:ea typeface="+mn-ea"/>
                <a:cs typeface="Carlito"/>
              </a:rPr>
              <a:t>envío </a:t>
            </a:r>
            <a:r>
              <a:rPr kumimoji="0" sz="2400" b="0" i="0" u="none" strike="noStrike" kern="1200" cap="none" spc="0" normalizeH="0" baseline="0" noProof="0" dirty="0">
                <a:ln>
                  <a:noFill/>
                </a:ln>
                <a:solidFill>
                  <a:srgbClr val="1F3862"/>
                </a:solidFill>
                <a:effectLst/>
                <a:uLnTx/>
                <a:uFillTx/>
                <a:latin typeface="Carlito"/>
                <a:ea typeface="+mn-ea"/>
                <a:cs typeface="Carlito"/>
              </a:rPr>
              <a:t>o </a:t>
            </a:r>
            <a:r>
              <a:rPr kumimoji="0" sz="2400" b="0" i="0" u="none" strike="noStrike" kern="1200" cap="none" spc="-5" normalizeH="0" baseline="0" noProof="0" dirty="0">
                <a:ln>
                  <a:noFill/>
                </a:ln>
                <a:solidFill>
                  <a:srgbClr val="1F3862"/>
                </a:solidFill>
                <a:effectLst/>
                <a:uLnTx/>
                <a:uFillTx/>
                <a:latin typeface="Carlito"/>
                <a:ea typeface="+mn-ea"/>
                <a:cs typeface="Carlito"/>
              </a:rPr>
              <a:t>recepción de </a:t>
            </a:r>
            <a:r>
              <a:rPr kumimoji="0" sz="2400" b="0" i="0" u="none" strike="noStrike" kern="1200" cap="none" spc="0" normalizeH="0" baseline="0" noProof="0" dirty="0">
                <a:ln>
                  <a:noFill/>
                </a:ln>
                <a:solidFill>
                  <a:srgbClr val="1F3862"/>
                </a:solidFill>
                <a:effectLst/>
                <a:uLnTx/>
                <a:uFillTx/>
                <a:latin typeface="Carlito"/>
                <a:ea typeface="+mn-ea"/>
                <a:cs typeface="Carlito"/>
              </a:rPr>
              <a:t>tu</a:t>
            </a:r>
            <a:r>
              <a:rPr kumimoji="0" sz="2400" b="0" i="0" u="none" strike="noStrike" kern="1200" cap="none" spc="-110" normalizeH="0" baseline="0" noProof="0" dirty="0">
                <a:ln>
                  <a:noFill/>
                </a:ln>
                <a:solidFill>
                  <a:srgbClr val="1F3862"/>
                </a:solidFill>
                <a:effectLst/>
                <a:uLnTx/>
                <a:uFillTx/>
                <a:latin typeface="Carlito"/>
                <a:ea typeface="+mn-ea"/>
                <a:cs typeface="Carlito"/>
              </a:rPr>
              <a:t> </a:t>
            </a:r>
            <a:r>
              <a:rPr kumimoji="0" sz="2400" b="0" i="0" u="none" strike="noStrike" kern="1200" cap="none" spc="-10" normalizeH="0" baseline="0" noProof="0" dirty="0">
                <a:ln>
                  <a:noFill/>
                </a:ln>
                <a:solidFill>
                  <a:srgbClr val="1F3862"/>
                </a:solidFill>
                <a:effectLst/>
                <a:uLnTx/>
                <a:uFillTx/>
                <a:latin typeface="Carlito"/>
                <a:ea typeface="+mn-ea"/>
                <a:cs typeface="Carlito"/>
              </a:rPr>
              <a:t>aclaración.</a:t>
            </a:r>
            <a:endParaRPr kumimoji="0" sz="2400" b="0" i="0" u="none" strike="noStrike" kern="1200" cap="none" spc="0" normalizeH="0" baseline="0" noProof="0">
              <a:ln>
                <a:noFill/>
              </a:ln>
              <a:solidFill>
                <a:prstClr val="black"/>
              </a:solidFill>
              <a:effectLst/>
              <a:uLnTx/>
              <a:uFillTx/>
              <a:latin typeface="Carlito"/>
              <a:ea typeface="+mn-ea"/>
              <a:cs typeface="Carlito"/>
            </a:endParaRPr>
          </a:p>
          <a:p>
            <a:pPr marL="12700" marR="5080" lvl="0" indent="0" algn="just"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20" normalizeH="0" baseline="0" noProof="0" dirty="0">
                <a:ln>
                  <a:noFill/>
                </a:ln>
                <a:solidFill>
                  <a:srgbClr val="00AEEE"/>
                </a:solidFill>
                <a:effectLst/>
                <a:uLnTx/>
                <a:uFillTx/>
                <a:latin typeface="Carlito"/>
                <a:ea typeface="+mn-ea"/>
                <a:cs typeface="Carlito"/>
              </a:rPr>
              <a:t>Información </a:t>
            </a:r>
            <a:r>
              <a:rPr kumimoji="0" sz="2400" b="0" i="0" u="none" strike="noStrike" kern="1200" cap="none" spc="-10" normalizeH="0" baseline="0" noProof="0" dirty="0">
                <a:ln>
                  <a:noFill/>
                </a:ln>
                <a:solidFill>
                  <a:srgbClr val="00AEEE"/>
                </a:solidFill>
                <a:effectLst/>
                <a:uLnTx/>
                <a:uFillTx/>
                <a:latin typeface="Carlito"/>
                <a:ea typeface="+mn-ea"/>
                <a:cs typeface="Carlito"/>
              </a:rPr>
              <a:t>adicional. </a:t>
            </a:r>
            <a:r>
              <a:rPr kumimoji="0" sz="2400" b="0" i="0" u="none" strike="noStrike" kern="1200" cap="none" spc="-5" normalizeH="0" baseline="0" noProof="0" dirty="0">
                <a:ln>
                  <a:noFill/>
                </a:ln>
                <a:solidFill>
                  <a:srgbClr val="001F5F"/>
                </a:solidFill>
                <a:effectLst/>
                <a:uLnTx/>
                <a:uFillTx/>
                <a:latin typeface="Carlito"/>
                <a:ea typeface="+mn-ea"/>
                <a:cs typeface="Carlito"/>
              </a:rPr>
              <a:t>Seas </a:t>
            </a:r>
            <a:r>
              <a:rPr kumimoji="0" sz="2400" b="0" i="0" u="none" strike="noStrike" kern="1200" cap="none" spc="-20" normalizeH="0" baseline="0" noProof="0" dirty="0">
                <a:ln>
                  <a:noFill/>
                </a:ln>
                <a:solidFill>
                  <a:srgbClr val="001F5F"/>
                </a:solidFill>
                <a:effectLst/>
                <a:uLnTx/>
                <a:uFillTx/>
                <a:latin typeface="Carlito"/>
                <a:ea typeface="+mn-ea"/>
                <a:cs typeface="Carlito"/>
              </a:rPr>
              <a:t>persona </a:t>
            </a:r>
            <a:r>
              <a:rPr kumimoji="0" sz="2400" b="0" i="0" u="none" strike="noStrike" kern="1200" cap="none" spc="-15" normalizeH="0" baseline="0" noProof="0" dirty="0">
                <a:ln>
                  <a:noFill/>
                </a:ln>
                <a:solidFill>
                  <a:srgbClr val="001F5F"/>
                </a:solidFill>
                <a:effectLst/>
                <a:uLnTx/>
                <a:uFillTx/>
                <a:latin typeface="Carlito"/>
                <a:ea typeface="+mn-ea"/>
                <a:cs typeface="Carlito"/>
              </a:rPr>
              <a:t>física </a:t>
            </a:r>
            <a:r>
              <a:rPr kumimoji="0" sz="2400" b="0" i="0" u="none" strike="noStrike" kern="1200" cap="none" spc="0" normalizeH="0" baseline="0" noProof="0" dirty="0">
                <a:ln>
                  <a:noFill/>
                </a:ln>
                <a:solidFill>
                  <a:srgbClr val="001F5F"/>
                </a:solidFill>
                <a:effectLst/>
                <a:uLnTx/>
                <a:uFillTx/>
                <a:latin typeface="Carlito"/>
                <a:ea typeface="+mn-ea"/>
                <a:cs typeface="Carlito"/>
              </a:rPr>
              <a:t>o </a:t>
            </a:r>
            <a:r>
              <a:rPr kumimoji="0" sz="2400" b="0" i="0" u="none" strike="noStrike" kern="1200" cap="none" spc="-25" normalizeH="0" baseline="0" noProof="0" dirty="0">
                <a:ln>
                  <a:noFill/>
                </a:ln>
                <a:solidFill>
                  <a:srgbClr val="001F5F"/>
                </a:solidFill>
                <a:effectLst/>
                <a:uLnTx/>
                <a:uFillTx/>
                <a:latin typeface="Carlito"/>
                <a:ea typeface="+mn-ea"/>
                <a:cs typeface="Carlito"/>
              </a:rPr>
              <a:t>moral, </a:t>
            </a:r>
            <a:r>
              <a:rPr kumimoji="0" sz="2400" b="0" i="0" u="none" strike="noStrike" kern="1200" cap="none" spc="-5" normalizeH="0" baseline="0" noProof="0" dirty="0">
                <a:ln>
                  <a:noFill/>
                </a:ln>
                <a:solidFill>
                  <a:srgbClr val="001F5F"/>
                </a:solidFill>
                <a:effectLst/>
                <a:uLnTx/>
                <a:uFillTx/>
                <a:latin typeface="Carlito"/>
                <a:ea typeface="+mn-ea"/>
                <a:cs typeface="Carlito"/>
              </a:rPr>
              <a:t>si </a:t>
            </a:r>
            <a:r>
              <a:rPr kumimoji="0" sz="2400" b="0" i="0" u="none" strike="noStrike" kern="1200" cap="none" spc="-20" normalizeH="0" baseline="0" noProof="0" dirty="0">
                <a:ln>
                  <a:noFill/>
                </a:ln>
                <a:solidFill>
                  <a:srgbClr val="001F5F"/>
                </a:solidFill>
                <a:effectLst/>
                <a:uLnTx/>
                <a:uFillTx/>
                <a:latin typeface="Carlito"/>
                <a:ea typeface="+mn-ea"/>
                <a:cs typeface="Carlito"/>
              </a:rPr>
              <a:t>requieres aclarar </a:t>
            </a:r>
            <a:r>
              <a:rPr kumimoji="0" sz="2400" b="0" i="0" u="none" strike="noStrike" kern="1200" cap="none" spc="0" normalizeH="0" baseline="0" noProof="0" dirty="0">
                <a:ln>
                  <a:noFill/>
                </a:ln>
                <a:solidFill>
                  <a:srgbClr val="001F5F"/>
                </a:solidFill>
                <a:effectLst/>
                <a:uLnTx/>
                <a:uFillTx/>
                <a:latin typeface="Carlito"/>
                <a:ea typeface="+mn-ea"/>
                <a:cs typeface="Carlito"/>
              </a:rPr>
              <a:t>el </a:t>
            </a:r>
            <a:r>
              <a:rPr kumimoji="0" sz="2400" b="0" i="0" u="none" strike="noStrike" kern="1200" cap="none" spc="-20" normalizeH="0" baseline="0" noProof="0" dirty="0">
                <a:ln>
                  <a:noFill/>
                </a:ln>
                <a:solidFill>
                  <a:srgbClr val="001F5F"/>
                </a:solidFill>
                <a:effectLst/>
                <a:uLnTx/>
                <a:uFillTx/>
                <a:latin typeface="Carlito"/>
                <a:ea typeface="+mn-ea"/>
                <a:cs typeface="Carlito"/>
              </a:rPr>
              <a:t>requerimiento </a:t>
            </a:r>
            <a:r>
              <a:rPr kumimoji="0" sz="2400" b="0" i="0" u="none" strike="noStrike" kern="1200" cap="none" spc="-5" normalizeH="0" baseline="0" noProof="0" dirty="0">
                <a:ln>
                  <a:noFill/>
                </a:ln>
                <a:solidFill>
                  <a:srgbClr val="001F5F"/>
                </a:solidFill>
                <a:effectLst/>
                <a:uLnTx/>
                <a:uFillTx/>
                <a:latin typeface="Carlito"/>
                <a:ea typeface="+mn-ea"/>
                <a:cs typeface="Carlito"/>
              </a:rPr>
              <a:t>de  </a:t>
            </a:r>
            <a:r>
              <a:rPr kumimoji="0" sz="2400" b="0" i="0" u="none" strike="noStrike" kern="1200" cap="none" spc="-15" normalizeH="0" baseline="0" noProof="0" dirty="0">
                <a:ln>
                  <a:noFill/>
                </a:ln>
                <a:solidFill>
                  <a:srgbClr val="001F5F"/>
                </a:solidFill>
                <a:effectLst/>
                <a:uLnTx/>
                <a:uFillTx/>
                <a:latin typeface="Carlito"/>
                <a:ea typeface="+mn-ea"/>
                <a:cs typeface="Carlito"/>
              </a:rPr>
              <a:t>obligaciones </a:t>
            </a:r>
            <a:r>
              <a:rPr kumimoji="0" sz="2400" b="0" i="0" u="none" strike="noStrike" kern="1200" cap="none" spc="-10" normalizeH="0" baseline="0" noProof="0" dirty="0">
                <a:ln>
                  <a:noFill/>
                </a:ln>
                <a:solidFill>
                  <a:srgbClr val="001F5F"/>
                </a:solidFill>
                <a:effectLst/>
                <a:uLnTx/>
                <a:uFillTx/>
                <a:latin typeface="Carlito"/>
                <a:ea typeface="+mn-ea"/>
                <a:cs typeface="Carlito"/>
              </a:rPr>
              <a:t>omitidas </a:t>
            </a:r>
            <a:r>
              <a:rPr kumimoji="0" sz="2400" b="0" i="0" u="none" strike="noStrike" kern="1200" cap="none" spc="0" normalizeH="0" baseline="0" noProof="0" dirty="0">
                <a:ln>
                  <a:noFill/>
                </a:ln>
                <a:solidFill>
                  <a:srgbClr val="001F5F"/>
                </a:solidFill>
                <a:effectLst/>
                <a:uLnTx/>
                <a:uFillTx/>
                <a:latin typeface="Carlito"/>
                <a:ea typeface="+mn-ea"/>
                <a:cs typeface="Carlito"/>
              </a:rPr>
              <a:t>o </a:t>
            </a:r>
            <a:r>
              <a:rPr kumimoji="0" sz="2400" b="0" i="0" u="none" strike="noStrike" kern="1200" cap="none" spc="-20" normalizeH="0" baseline="0" noProof="0" dirty="0">
                <a:ln>
                  <a:noFill/>
                </a:ln>
                <a:solidFill>
                  <a:srgbClr val="001F5F"/>
                </a:solidFill>
                <a:effectLst/>
                <a:uLnTx/>
                <a:uFillTx/>
                <a:latin typeface="Carlito"/>
                <a:ea typeface="+mn-ea"/>
                <a:cs typeface="Carlito"/>
              </a:rPr>
              <a:t>carta </a:t>
            </a:r>
            <a:r>
              <a:rPr kumimoji="0" sz="2400" b="0" i="0" u="none" strike="noStrike" kern="1200" cap="none" spc="-25" normalizeH="0" baseline="0" noProof="0" dirty="0">
                <a:ln>
                  <a:noFill/>
                </a:ln>
                <a:solidFill>
                  <a:srgbClr val="001F5F"/>
                </a:solidFill>
                <a:effectLst/>
                <a:uLnTx/>
                <a:uFillTx/>
                <a:latin typeface="Carlito"/>
                <a:ea typeface="+mn-ea"/>
                <a:cs typeface="Carlito"/>
              </a:rPr>
              <a:t>invitación </a:t>
            </a:r>
            <a:r>
              <a:rPr kumimoji="0" sz="2400" b="0" i="0" u="none" strike="noStrike" kern="1200" cap="none" spc="-5" normalizeH="0" baseline="0" noProof="0" dirty="0">
                <a:ln>
                  <a:noFill/>
                </a:ln>
                <a:solidFill>
                  <a:srgbClr val="001F5F"/>
                </a:solidFill>
                <a:effectLst/>
                <a:uLnTx/>
                <a:uFillTx/>
                <a:latin typeface="Carlito"/>
                <a:ea typeface="+mn-ea"/>
                <a:cs typeface="Carlito"/>
              </a:rPr>
              <a:t>que </a:t>
            </a:r>
            <a:r>
              <a:rPr kumimoji="0" sz="2400" b="0" i="0" u="none" strike="noStrike" kern="1200" cap="none" spc="-20" normalizeH="0" baseline="0" noProof="0" dirty="0">
                <a:ln>
                  <a:noFill/>
                </a:ln>
                <a:solidFill>
                  <a:srgbClr val="001F5F"/>
                </a:solidFill>
                <a:effectLst/>
                <a:uLnTx/>
                <a:uFillTx/>
                <a:latin typeface="Carlito"/>
                <a:ea typeface="+mn-ea"/>
                <a:cs typeface="Carlito"/>
              </a:rPr>
              <a:t>te </a:t>
            </a:r>
            <a:r>
              <a:rPr kumimoji="0" sz="2400" b="0" i="0" u="none" strike="noStrike" kern="1200" cap="none" spc="-5" normalizeH="0" baseline="0" noProof="0" dirty="0">
                <a:ln>
                  <a:noFill/>
                </a:ln>
                <a:solidFill>
                  <a:srgbClr val="001F5F"/>
                </a:solidFill>
                <a:effectLst/>
                <a:uLnTx/>
                <a:uFillTx/>
                <a:latin typeface="Carlito"/>
                <a:ea typeface="+mn-ea"/>
                <a:cs typeface="Carlito"/>
              </a:rPr>
              <a:t>fue </a:t>
            </a:r>
            <a:r>
              <a:rPr kumimoji="0" sz="2400" b="0" i="0" u="none" strike="noStrike" kern="1200" cap="none" spc="-10" normalizeH="0" baseline="0" noProof="0" dirty="0">
                <a:ln>
                  <a:noFill/>
                </a:ln>
                <a:solidFill>
                  <a:srgbClr val="001F5F"/>
                </a:solidFill>
                <a:effectLst/>
                <a:uLnTx/>
                <a:uFillTx/>
                <a:latin typeface="Carlito"/>
                <a:ea typeface="+mn-ea"/>
                <a:cs typeface="Carlito"/>
              </a:rPr>
              <a:t>emitido </a:t>
            </a:r>
            <a:r>
              <a:rPr kumimoji="0" sz="2400" b="0" i="0" u="none" strike="noStrike" kern="1200" cap="none" spc="-5" normalizeH="0" baseline="0" noProof="0" dirty="0">
                <a:ln>
                  <a:noFill/>
                </a:ln>
                <a:solidFill>
                  <a:srgbClr val="001F5F"/>
                </a:solidFill>
                <a:effectLst/>
                <a:uLnTx/>
                <a:uFillTx/>
                <a:latin typeface="Carlito"/>
                <a:ea typeface="+mn-ea"/>
                <a:cs typeface="Carlito"/>
              </a:rPr>
              <a:t>por el </a:t>
            </a:r>
            <a:r>
              <a:rPr kumimoji="0" sz="2400" b="0" i="0" u="none" strike="noStrike" kern="1200" cap="none" spc="-120" normalizeH="0" baseline="0" noProof="0" dirty="0">
                <a:ln>
                  <a:noFill/>
                </a:ln>
                <a:solidFill>
                  <a:srgbClr val="001F5F"/>
                </a:solidFill>
                <a:effectLst/>
                <a:uLnTx/>
                <a:uFillTx/>
                <a:latin typeface="Carlito"/>
                <a:ea typeface="+mn-ea"/>
                <a:cs typeface="Carlito"/>
              </a:rPr>
              <a:t>SAT </a:t>
            </a:r>
            <a:r>
              <a:rPr kumimoji="0" sz="2400" b="0" i="0" u="none" strike="noStrike" kern="1200" cap="none" spc="-25" normalizeH="0" baseline="0" noProof="0" dirty="0">
                <a:ln>
                  <a:noFill/>
                </a:ln>
                <a:solidFill>
                  <a:srgbClr val="001F5F"/>
                </a:solidFill>
                <a:effectLst/>
                <a:uLnTx/>
                <a:uFillTx/>
                <a:latin typeface="Carlito"/>
                <a:ea typeface="+mn-ea"/>
                <a:cs typeface="Carlito"/>
              </a:rPr>
              <a:t>para </a:t>
            </a:r>
            <a:r>
              <a:rPr kumimoji="0" sz="2400" b="0" i="0" u="none" strike="noStrike" kern="1200" cap="none" spc="-20" normalizeH="0" baseline="0" noProof="0" dirty="0">
                <a:ln>
                  <a:noFill/>
                </a:ln>
                <a:solidFill>
                  <a:srgbClr val="001F5F"/>
                </a:solidFill>
                <a:effectLst/>
                <a:uLnTx/>
                <a:uFillTx/>
                <a:latin typeface="Carlito"/>
                <a:ea typeface="+mn-ea"/>
                <a:cs typeface="Carlito"/>
              </a:rPr>
              <a:t>exigir </a:t>
            </a:r>
            <a:r>
              <a:rPr kumimoji="0" sz="2400" b="0" i="0" u="none" strike="noStrike" kern="1200" cap="none" spc="5" normalizeH="0" baseline="0" noProof="0" dirty="0">
                <a:ln>
                  <a:noFill/>
                </a:ln>
                <a:solidFill>
                  <a:srgbClr val="001F5F"/>
                </a:solidFill>
                <a:effectLst/>
                <a:uLnTx/>
                <a:uFillTx/>
                <a:latin typeface="Carlito"/>
                <a:ea typeface="+mn-ea"/>
                <a:cs typeface="Carlito"/>
              </a:rPr>
              <a:t>el  </a:t>
            </a:r>
            <a:r>
              <a:rPr kumimoji="0" sz="2400" b="0" i="0" u="none" strike="noStrike" kern="1200" cap="none" spc="-20" normalizeH="0" baseline="0" noProof="0" dirty="0">
                <a:ln>
                  <a:noFill/>
                </a:ln>
                <a:solidFill>
                  <a:srgbClr val="001F5F"/>
                </a:solidFill>
                <a:effectLst/>
                <a:uLnTx/>
                <a:uFillTx/>
                <a:latin typeface="Carlito"/>
                <a:ea typeface="+mn-ea"/>
                <a:cs typeface="Carlito"/>
              </a:rPr>
              <a:t>cumplimiento </a:t>
            </a:r>
            <a:r>
              <a:rPr kumimoji="0" sz="2400" b="0" i="0" u="none" strike="noStrike" kern="1200" cap="none" spc="-5" normalizeH="0" baseline="0" noProof="0" dirty="0">
                <a:ln>
                  <a:noFill/>
                </a:ln>
                <a:solidFill>
                  <a:srgbClr val="001F5F"/>
                </a:solidFill>
                <a:effectLst/>
                <a:uLnTx/>
                <a:uFillTx/>
                <a:latin typeface="Carlito"/>
                <a:ea typeface="+mn-ea"/>
                <a:cs typeface="Carlito"/>
              </a:rPr>
              <a:t>de </a:t>
            </a:r>
            <a:r>
              <a:rPr kumimoji="0" sz="2400" b="0" i="0" u="none" strike="noStrike" kern="1200" cap="none" spc="0" normalizeH="0" baseline="0" noProof="0" dirty="0">
                <a:ln>
                  <a:noFill/>
                </a:ln>
                <a:solidFill>
                  <a:srgbClr val="001F5F"/>
                </a:solidFill>
                <a:effectLst/>
                <a:uLnTx/>
                <a:uFillTx/>
                <a:latin typeface="Carlito"/>
                <a:ea typeface="+mn-ea"/>
                <a:cs typeface="Carlito"/>
              </a:rPr>
              <a:t>las </a:t>
            </a:r>
            <a:r>
              <a:rPr kumimoji="0" sz="2400" b="0" i="0" u="none" strike="noStrike" kern="1200" cap="none" spc="-10" normalizeH="0" baseline="0" noProof="0" dirty="0">
                <a:ln>
                  <a:noFill/>
                </a:ln>
                <a:solidFill>
                  <a:srgbClr val="001F5F"/>
                </a:solidFill>
                <a:effectLst/>
                <a:uLnTx/>
                <a:uFillTx/>
                <a:latin typeface="Carlito"/>
                <a:ea typeface="+mn-ea"/>
                <a:cs typeface="Carlito"/>
              </a:rPr>
              <a:t>declaraciones </a:t>
            </a:r>
            <a:r>
              <a:rPr kumimoji="0" sz="2400" b="0" i="0" u="none" strike="noStrike" kern="1200" cap="none" spc="0" normalizeH="0" baseline="0" noProof="0" dirty="0">
                <a:ln>
                  <a:noFill/>
                </a:ln>
                <a:solidFill>
                  <a:srgbClr val="001F5F"/>
                </a:solidFill>
                <a:effectLst/>
                <a:uLnTx/>
                <a:uFillTx/>
                <a:latin typeface="Carlito"/>
                <a:ea typeface="+mn-ea"/>
                <a:cs typeface="Carlito"/>
              </a:rPr>
              <a:t>a </a:t>
            </a:r>
            <a:r>
              <a:rPr kumimoji="0" sz="2400" b="0" i="0" u="none" strike="noStrike" kern="1200" cap="none" spc="-5" normalizeH="0" baseline="0" noProof="0" dirty="0">
                <a:ln>
                  <a:noFill/>
                </a:ln>
                <a:solidFill>
                  <a:srgbClr val="001F5F"/>
                </a:solidFill>
                <a:effectLst/>
                <a:uLnTx/>
                <a:uFillTx/>
                <a:latin typeface="Carlito"/>
                <a:ea typeface="+mn-ea"/>
                <a:cs typeface="Carlito"/>
              </a:rPr>
              <a:t>que </a:t>
            </a:r>
            <a:r>
              <a:rPr kumimoji="0" sz="2400" b="0" i="0" u="none" strike="noStrike" kern="1200" cap="none" spc="-20" normalizeH="0" baseline="0" noProof="0" dirty="0">
                <a:ln>
                  <a:noFill/>
                </a:ln>
                <a:solidFill>
                  <a:srgbClr val="001F5F"/>
                </a:solidFill>
                <a:effectLst/>
                <a:uLnTx/>
                <a:uFillTx/>
                <a:latin typeface="Carlito"/>
                <a:ea typeface="+mn-ea"/>
                <a:cs typeface="Carlito"/>
              </a:rPr>
              <a:t>estás sujetos, </a:t>
            </a:r>
            <a:r>
              <a:rPr kumimoji="0" sz="2400" b="0" i="0" u="none" strike="noStrike" kern="1200" cap="none" spc="-5" normalizeH="0" baseline="0" noProof="0" dirty="0">
                <a:ln>
                  <a:noFill/>
                </a:ln>
                <a:solidFill>
                  <a:srgbClr val="001F5F"/>
                </a:solidFill>
                <a:effectLst/>
                <a:uLnTx/>
                <a:uFillTx/>
                <a:latin typeface="Carlito"/>
                <a:ea typeface="+mn-ea"/>
                <a:cs typeface="Carlito"/>
              </a:rPr>
              <a:t>de </a:t>
            </a:r>
            <a:r>
              <a:rPr kumimoji="0" sz="2400" b="0" i="0" u="none" strike="noStrike" kern="1200" cap="none" spc="-25" normalizeH="0" baseline="0" noProof="0" dirty="0">
                <a:ln>
                  <a:noFill/>
                </a:ln>
                <a:solidFill>
                  <a:srgbClr val="001F5F"/>
                </a:solidFill>
                <a:effectLst/>
                <a:uLnTx/>
                <a:uFillTx/>
                <a:latin typeface="Carlito"/>
                <a:ea typeface="+mn-ea"/>
                <a:cs typeface="Carlito"/>
              </a:rPr>
              <a:t>conformidad con </a:t>
            </a:r>
            <a:r>
              <a:rPr kumimoji="0" sz="2400" b="0" i="0" u="none" strike="noStrike" kern="1200" cap="none" spc="0" normalizeH="0" baseline="0" noProof="0" dirty="0">
                <a:ln>
                  <a:noFill/>
                </a:ln>
                <a:solidFill>
                  <a:srgbClr val="001F5F"/>
                </a:solidFill>
                <a:effectLst/>
                <a:uLnTx/>
                <a:uFillTx/>
                <a:latin typeface="Carlito"/>
                <a:ea typeface="+mn-ea"/>
                <a:cs typeface="Carlito"/>
              </a:rPr>
              <a:t>las  </a:t>
            </a:r>
            <a:r>
              <a:rPr kumimoji="0" sz="2400" b="0" i="0" u="none" strike="noStrike" kern="1200" cap="none" spc="-10" normalizeH="0" baseline="0" noProof="0" dirty="0">
                <a:ln>
                  <a:noFill/>
                </a:ln>
                <a:solidFill>
                  <a:srgbClr val="001F5F"/>
                </a:solidFill>
                <a:effectLst/>
                <a:uLnTx/>
                <a:uFillTx/>
                <a:latin typeface="Carlito"/>
                <a:ea typeface="+mn-ea"/>
                <a:cs typeface="Carlito"/>
              </a:rPr>
              <a:t>disposiciones fiscales aplicables, por </a:t>
            </a:r>
            <a:r>
              <a:rPr kumimoji="0" sz="2400" b="0" i="0" u="none" strike="noStrike" kern="1200" cap="none" spc="0" normalizeH="0" baseline="0" noProof="0" dirty="0">
                <a:ln>
                  <a:noFill/>
                </a:ln>
                <a:solidFill>
                  <a:srgbClr val="001F5F"/>
                </a:solidFill>
                <a:effectLst/>
                <a:uLnTx/>
                <a:uFillTx/>
                <a:latin typeface="Carlito"/>
                <a:ea typeface="+mn-ea"/>
                <a:cs typeface="Carlito"/>
              </a:rPr>
              <a:t>algún </a:t>
            </a:r>
            <a:r>
              <a:rPr kumimoji="0" sz="2400" b="0" i="0" u="none" strike="noStrike" kern="1200" cap="none" spc="-30" normalizeH="0" baseline="0" noProof="0" dirty="0">
                <a:ln>
                  <a:noFill/>
                </a:ln>
                <a:solidFill>
                  <a:srgbClr val="001F5F"/>
                </a:solidFill>
                <a:effectLst/>
                <a:uLnTx/>
                <a:uFillTx/>
                <a:latin typeface="Carlito"/>
                <a:ea typeface="+mn-ea"/>
                <a:cs typeface="Carlito"/>
              </a:rPr>
              <a:t>impuesto, </a:t>
            </a:r>
            <a:r>
              <a:rPr kumimoji="0" sz="2400" b="0" i="0" u="none" strike="noStrike" kern="1200" cap="none" spc="-35" normalizeH="0" baseline="0" noProof="0" dirty="0">
                <a:ln>
                  <a:noFill/>
                </a:ln>
                <a:solidFill>
                  <a:srgbClr val="001F5F"/>
                </a:solidFill>
                <a:effectLst/>
                <a:uLnTx/>
                <a:uFillTx/>
                <a:latin typeface="Carlito"/>
                <a:ea typeface="+mn-ea"/>
                <a:cs typeface="Carlito"/>
              </a:rPr>
              <a:t>concepto, </a:t>
            </a:r>
            <a:r>
              <a:rPr kumimoji="0" sz="2400" b="0" i="0" u="none" strike="noStrike" kern="1200" cap="none" spc="-5" normalizeH="0" baseline="0" noProof="0" dirty="0">
                <a:ln>
                  <a:noFill/>
                </a:ln>
                <a:solidFill>
                  <a:srgbClr val="001F5F"/>
                </a:solidFill>
                <a:effectLst/>
                <a:uLnTx/>
                <a:uFillTx/>
                <a:latin typeface="Carlito"/>
                <a:ea typeface="+mn-ea"/>
                <a:cs typeface="Carlito"/>
              </a:rPr>
              <a:t>periodo </a:t>
            </a:r>
            <a:r>
              <a:rPr kumimoji="0" sz="2400" b="0" i="0" u="none" strike="noStrike" kern="1200" cap="none" spc="0" normalizeH="0" baseline="0" noProof="0" dirty="0">
                <a:ln>
                  <a:noFill/>
                </a:ln>
                <a:solidFill>
                  <a:srgbClr val="001F5F"/>
                </a:solidFill>
                <a:effectLst/>
                <a:uLnTx/>
                <a:uFillTx/>
                <a:latin typeface="Carlito"/>
                <a:ea typeface="+mn-ea"/>
                <a:cs typeface="Carlito"/>
              </a:rPr>
              <a:t>y </a:t>
            </a:r>
            <a:r>
              <a:rPr kumimoji="0" sz="2400" b="0" i="0" u="none" strike="noStrike" kern="1200" cap="none" spc="-20" normalizeH="0" baseline="0" noProof="0" dirty="0">
                <a:ln>
                  <a:noFill/>
                </a:ln>
                <a:solidFill>
                  <a:srgbClr val="001F5F"/>
                </a:solidFill>
                <a:effectLst/>
                <a:uLnTx/>
                <a:uFillTx/>
                <a:latin typeface="Carlito"/>
                <a:ea typeface="+mn-ea"/>
                <a:cs typeface="Carlito"/>
              </a:rPr>
              <a:t>ejercicio, </a:t>
            </a:r>
            <a:r>
              <a:rPr kumimoji="0" sz="2400" b="0" i="0" u="none" strike="noStrike" kern="1200" cap="none" spc="-10" normalizeH="0" baseline="0" noProof="0" dirty="0">
                <a:ln>
                  <a:noFill/>
                </a:ln>
                <a:solidFill>
                  <a:srgbClr val="001F5F"/>
                </a:solidFill>
                <a:effectLst/>
                <a:uLnTx/>
                <a:uFillTx/>
                <a:latin typeface="Carlito"/>
                <a:ea typeface="+mn-ea"/>
                <a:cs typeface="Carlito"/>
              </a:rPr>
              <a:t>puedes  </a:t>
            </a:r>
            <a:r>
              <a:rPr kumimoji="0" sz="2400" b="0" i="0" u="none" strike="noStrike" kern="1200" cap="none" spc="-20" normalizeH="0" baseline="0" noProof="0" dirty="0">
                <a:ln>
                  <a:noFill/>
                </a:ln>
                <a:solidFill>
                  <a:srgbClr val="001F5F"/>
                </a:solidFill>
                <a:effectLst/>
                <a:uLnTx/>
                <a:uFillTx/>
                <a:latin typeface="Carlito"/>
                <a:ea typeface="+mn-ea"/>
                <a:cs typeface="Carlito"/>
              </a:rPr>
              <a:t>presentar </a:t>
            </a:r>
            <a:r>
              <a:rPr kumimoji="0" sz="2400" b="0" i="0" u="none" strike="noStrike" kern="1200" cap="none" spc="0" normalizeH="0" baseline="0" noProof="0" dirty="0">
                <a:ln>
                  <a:noFill/>
                </a:ln>
                <a:solidFill>
                  <a:srgbClr val="001F5F"/>
                </a:solidFill>
                <a:effectLst/>
                <a:uLnTx/>
                <a:uFillTx/>
                <a:latin typeface="Carlito"/>
                <a:ea typeface="+mn-ea"/>
                <a:cs typeface="Carlito"/>
              </a:rPr>
              <a:t>tu </a:t>
            </a:r>
            <a:r>
              <a:rPr kumimoji="0" sz="2400" b="0" i="0" u="none" strike="noStrike" kern="1200" cap="none" spc="-20" normalizeH="0" baseline="0" noProof="0" dirty="0">
                <a:ln>
                  <a:noFill/>
                </a:ln>
                <a:solidFill>
                  <a:srgbClr val="001F5F"/>
                </a:solidFill>
                <a:effectLst/>
                <a:uLnTx/>
                <a:uFillTx/>
                <a:latin typeface="Carlito"/>
                <a:ea typeface="+mn-ea"/>
                <a:cs typeface="Carlito"/>
              </a:rPr>
              <a:t>aclaración </a:t>
            </a:r>
            <a:r>
              <a:rPr kumimoji="0" sz="2400" b="0" i="0" u="none" strike="noStrike" kern="1200" cap="none" spc="0" normalizeH="0" baseline="0" noProof="0" dirty="0">
                <a:ln>
                  <a:noFill/>
                </a:ln>
                <a:solidFill>
                  <a:srgbClr val="001F5F"/>
                </a:solidFill>
                <a:effectLst/>
                <a:uLnTx/>
                <a:uFillTx/>
                <a:latin typeface="Carlito"/>
                <a:ea typeface="+mn-ea"/>
                <a:cs typeface="Carlito"/>
              </a:rPr>
              <a:t>a la </a:t>
            </a:r>
            <a:r>
              <a:rPr kumimoji="0" sz="2400" b="0" i="0" u="none" strike="noStrike" kern="1200" cap="none" spc="-15" normalizeH="0" baseline="0" noProof="0" dirty="0">
                <a:ln>
                  <a:noFill/>
                </a:ln>
                <a:solidFill>
                  <a:srgbClr val="001F5F"/>
                </a:solidFill>
                <a:effectLst/>
                <a:uLnTx/>
                <a:uFillTx/>
                <a:latin typeface="Carlito"/>
                <a:ea typeface="+mn-ea"/>
                <a:cs typeface="Carlito"/>
              </a:rPr>
              <a:t>autoridad, mediante </a:t>
            </a:r>
            <a:r>
              <a:rPr kumimoji="0" sz="2400" b="0" i="0" u="none" strike="noStrike" kern="1200" cap="none" spc="0" normalizeH="0" baseline="0" noProof="0" dirty="0">
                <a:ln>
                  <a:noFill/>
                </a:ln>
                <a:solidFill>
                  <a:srgbClr val="001F5F"/>
                </a:solidFill>
                <a:effectLst/>
                <a:uLnTx/>
                <a:uFillTx/>
                <a:latin typeface="Carlito"/>
                <a:ea typeface="+mn-ea"/>
                <a:cs typeface="Carlito"/>
              </a:rPr>
              <a:t>el </a:t>
            </a:r>
            <a:r>
              <a:rPr kumimoji="0" sz="2400" b="0" i="0" u="none" strike="noStrike" kern="1200" cap="none" spc="-35" normalizeH="0" baseline="0" noProof="0" dirty="0">
                <a:ln>
                  <a:noFill/>
                </a:ln>
                <a:solidFill>
                  <a:srgbClr val="001F5F"/>
                </a:solidFill>
                <a:effectLst/>
                <a:uLnTx/>
                <a:uFillTx/>
                <a:latin typeface="Carlito"/>
                <a:ea typeface="+mn-ea"/>
                <a:cs typeface="Carlito"/>
              </a:rPr>
              <a:t>Portal </a:t>
            </a:r>
            <a:r>
              <a:rPr kumimoji="0" sz="2400" b="0" i="0" u="none" strike="noStrike" kern="1200" cap="none" spc="-5" normalizeH="0" baseline="0" noProof="0" dirty="0">
                <a:ln>
                  <a:noFill/>
                </a:ln>
                <a:solidFill>
                  <a:srgbClr val="001F5F"/>
                </a:solidFill>
                <a:effectLst/>
                <a:uLnTx/>
                <a:uFillTx/>
                <a:latin typeface="Carlito"/>
                <a:ea typeface="+mn-ea"/>
                <a:cs typeface="Carlito"/>
              </a:rPr>
              <a:t>de </a:t>
            </a:r>
            <a:r>
              <a:rPr kumimoji="0" sz="2400" b="0" i="0" u="none" strike="noStrike" kern="1200" cap="none" spc="-20" normalizeH="0" baseline="0" noProof="0" dirty="0">
                <a:ln>
                  <a:noFill/>
                </a:ln>
                <a:solidFill>
                  <a:srgbClr val="001F5F"/>
                </a:solidFill>
                <a:effectLst/>
                <a:uLnTx/>
                <a:uFillTx/>
                <a:latin typeface="Carlito"/>
                <a:ea typeface="+mn-ea"/>
                <a:cs typeface="Carlito"/>
              </a:rPr>
              <a:t>internet </a:t>
            </a:r>
            <a:r>
              <a:rPr kumimoji="0" sz="2400" b="0" i="0" u="none" strike="noStrike" kern="1200" cap="none" spc="-5" normalizeH="0" baseline="0" noProof="0" dirty="0">
                <a:ln>
                  <a:noFill/>
                </a:ln>
                <a:solidFill>
                  <a:srgbClr val="001F5F"/>
                </a:solidFill>
                <a:effectLst/>
                <a:uLnTx/>
                <a:uFillTx/>
                <a:latin typeface="Carlito"/>
                <a:ea typeface="+mn-ea"/>
                <a:cs typeface="Carlito"/>
              </a:rPr>
              <a:t>del </a:t>
            </a:r>
            <a:r>
              <a:rPr kumimoji="0" sz="2400" b="0" i="0" u="none" strike="noStrike" kern="1200" cap="none" spc="-120" normalizeH="0" baseline="0" noProof="0" dirty="0">
                <a:ln>
                  <a:noFill/>
                </a:ln>
                <a:solidFill>
                  <a:srgbClr val="001F5F"/>
                </a:solidFill>
                <a:effectLst/>
                <a:uLnTx/>
                <a:uFillTx/>
                <a:latin typeface="Carlito"/>
                <a:ea typeface="+mn-ea"/>
                <a:cs typeface="Carlito"/>
              </a:rPr>
              <a:t>SAT </a:t>
            </a:r>
            <a:r>
              <a:rPr kumimoji="0" sz="2400" b="0" i="0" u="none" strike="noStrike" kern="1200" cap="none" spc="0" normalizeH="0" baseline="0" noProof="0" dirty="0">
                <a:ln>
                  <a:noFill/>
                </a:ln>
                <a:solidFill>
                  <a:srgbClr val="001F5F"/>
                </a:solidFill>
                <a:effectLst/>
                <a:uLnTx/>
                <a:uFillTx/>
                <a:latin typeface="Carlito"/>
                <a:ea typeface="+mn-ea"/>
                <a:cs typeface="Carlito"/>
              </a:rPr>
              <a:t>y </a:t>
            </a:r>
            <a:r>
              <a:rPr kumimoji="0" sz="2400" b="0" i="0" u="none" strike="noStrike" kern="1200" cap="none" spc="-5" normalizeH="0" baseline="0" noProof="0" dirty="0">
                <a:ln>
                  <a:noFill/>
                </a:ln>
                <a:solidFill>
                  <a:srgbClr val="001F5F"/>
                </a:solidFill>
                <a:effectLst/>
                <a:uLnTx/>
                <a:uFillTx/>
                <a:latin typeface="Carlito"/>
                <a:ea typeface="+mn-ea"/>
                <a:cs typeface="Carlito"/>
              </a:rPr>
              <a:t>de </a:t>
            </a:r>
            <a:r>
              <a:rPr kumimoji="0" sz="2400" b="0" i="0" u="none" strike="noStrike" kern="1200" cap="none" spc="-20" normalizeH="0" baseline="0" noProof="0" dirty="0">
                <a:ln>
                  <a:noFill/>
                </a:ln>
                <a:solidFill>
                  <a:srgbClr val="001F5F"/>
                </a:solidFill>
                <a:effectLst/>
                <a:uLnTx/>
                <a:uFillTx/>
                <a:latin typeface="Carlito"/>
                <a:ea typeface="+mn-ea"/>
                <a:cs typeface="Carlito"/>
              </a:rPr>
              <a:t>manera  </a:t>
            </a:r>
            <a:r>
              <a:rPr kumimoji="0" sz="2400" b="0" i="0" u="none" strike="noStrike" kern="1200" cap="none" spc="-10" normalizeH="0" baseline="0" noProof="0" dirty="0">
                <a:ln>
                  <a:noFill/>
                </a:ln>
                <a:solidFill>
                  <a:srgbClr val="001F5F"/>
                </a:solidFill>
                <a:effectLst/>
                <a:uLnTx/>
                <a:uFillTx/>
                <a:latin typeface="Carlito"/>
                <a:ea typeface="+mn-ea"/>
                <a:cs typeface="Carlito"/>
              </a:rPr>
              <a:t>presencial </a:t>
            </a:r>
            <a:r>
              <a:rPr kumimoji="0" sz="2400" b="0" i="0" u="none" strike="noStrike" kern="1200" cap="none" spc="-5" normalizeH="0" baseline="0" noProof="0" dirty="0">
                <a:ln>
                  <a:noFill/>
                </a:ln>
                <a:solidFill>
                  <a:srgbClr val="001F5F"/>
                </a:solidFill>
                <a:effectLst/>
                <a:uLnTx/>
                <a:uFillTx/>
                <a:latin typeface="Carlito"/>
                <a:ea typeface="+mn-ea"/>
                <a:cs typeface="Carlito"/>
              </a:rPr>
              <a:t>en </a:t>
            </a:r>
            <a:r>
              <a:rPr kumimoji="0" sz="2400" b="0" i="0" u="none" strike="noStrike" kern="1200" cap="none" spc="0" normalizeH="0" baseline="0" noProof="0" dirty="0">
                <a:ln>
                  <a:noFill/>
                </a:ln>
                <a:solidFill>
                  <a:srgbClr val="001F5F"/>
                </a:solidFill>
                <a:effectLst/>
                <a:uLnTx/>
                <a:uFillTx/>
                <a:latin typeface="Carlito"/>
                <a:ea typeface="+mn-ea"/>
                <a:cs typeface="Carlito"/>
              </a:rPr>
              <a:t>cualquier </a:t>
            </a:r>
            <a:r>
              <a:rPr kumimoji="0" sz="2400" b="0" i="0" u="none" strike="noStrike" kern="1200" cap="none" spc="-10" normalizeH="0" baseline="0" noProof="0" dirty="0">
                <a:ln>
                  <a:noFill/>
                </a:ln>
                <a:solidFill>
                  <a:srgbClr val="001F5F"/>
                </a:solidFill>
                <a:effectLst/>
                <a:uLnTx/>
                <a:uFillTx/>
                <a:latin typeface="Carlito"/>
                <a:ea typeface="+mn-ea"/>
                <a:cs typeface="Carlito"/>
              </a:rPr>
              <a:t>oficina </a:t>
            </a:r>
            <a:r>
              <a:rPr kumimoji="0" sz="2400" b="0" i="0" u="none" strike="noStrike" kern="1200" cap="none" spc="-5" normalizeH="0" baseline="0" noProof="0" dirty="0">
                <a:ln>
                  <a:noFill/>
                </a:ln>
                <a:solidFill>
                  <a:srgbClr val="001F5F"/>
                </a:solidFill>
                <a:effectLst/>
                <a:uLnTx/>
                <a:uFillTx/>
                <a:latin typeface="Carlito"/>
                <a:ea typeface="+mn-ea"/>
                <a:cs typeface="Carlito"/>
              </a:rPr>
              <a:t>del </a:t>
            </a:r>
            <a:r>
              <a:rPr kumimoji="0" sz="2400" b="0" i="0" u="none" strike="noStrike" kern="1200" cap="none" spc="-210" normalizeH="0" baseline="0" noProof="0" dirty="0">
                <a:ln>
                  <a:noFill/>
                </a:ln>
                <a:solidFill>
                  <a:srgbClr val="001F5F"/>
                </a:solidFill>
                <a:effectLst/>
                <a:uLnTx/>
                <a:uFillTx/>
                <a:latin typeface="Carlito"/>
                <a:ea typeface="+mn-ea"/>
                <a:cs typeface="Carlito"/>
              </a:rPr>
              <a:t>SAT, </a:t>
            </a:r>
            <a:r>
              <a:rPr kumimoji="0" sz="2400" b="0" i="0" u="none" strike="noStrike" kern="1200" cap="none" spc="-10" normalizeH="0" baseline="0" noProof="0" dirty="0">
                <a:ln>
                  <a:noFill/>
                </a:ln>
                <a:solidFill>
                  <a:srgbClr val="001F5F"/>
                </a:solidFill>
                <a:effectLst/>
                <a:uLnTx/>
                <a:uFillTx/>
                <a:latin typeface="Carlito"/>
                <a:ea typeface="+mn-ea"/>
                <a:cs typeface="Carlito"/>
              </a:rPr>
              <a:t>obteniendo </a:t>
            </a:r>
            <a:r>
              <a:rPr kumimoji="0" sz="2400" b="0" i="0" u="none" strike="noStrike" kern="1200" cap="none" spc="0" normalizeH="0" baseline="0" noProof="0" dirty="0">
                <a:ln>
                  <a:noFill/>
                </a:ln>
                <a:solidFill>
                  <a:srgbClr val="001F5F"/>
                </a:solidFill>
                <a:effectLst/>
                <a:uLnTx/>
                <a:uFillTx/>
                <a:latin typeface="Carlito"/>
                <a:ea typeface="+mn-ea"/>
                <a:cs typeface="Carlito"/>
              </a:rPr>
              <a:t>en </a:t>
            </a:r>
            <a:r>
              <a:rPr kumimoji="0" sz="2400" b="0" i="0" u="none" strike="noStrike" kern="1200" cap="none" spc="-10" normalizeH="0" baseline="0" noProof="0" dirty="0">
                <a:ln>
                  <a:noFill/>
                </a:ln>
                <a:solidFill>
                  <a:srgbClr val="001F5F"/>
                </a:solidFill>
                <a:effectLst/>
                <a:uLnTx/>
                <a:uFillTx/>
                <a:latin typeface="Carlito"/>
                <a:ea typeface="+mn-ea"/>
                <a:cs typeface="Carlito"/>
              </a:rPr>
              <a:t>cualquiera de </a:t>
            </a:r>
            <a:r>
              <a:rPr kumimoji="0" sz="2400" b="0" i="0" u="none" strike="noStrike" kern="1200" cap="none" spc="0" normalizeH="0" baseline="0" noProof="0" dirty="0">
                <a:ln>
                  <a:noFill/>
                </a:ln>
                <a:solidFill>
                  <a:srgbClr val="001F5F"/>
                </a:solidFill>
                <a:effectLst/>
                <a:uLnTx/>
                <a:uFillTx/>
                <a:latin typeface="Carlito"/>
                <a:ea typeface="+mn-ea"/>
                <a:cs typeface="Carlito"/>
              </a:rPr>
              <a:t>los </a:t>
            </a:r>
            <a:r>
              <a:rPr kumimoji="0" sz="2400" b="0" i="0" u="none" strike="noStrike" kern="1200" cap="none" spc="-5" normalizeH="0" baseline="0" noProof="0" dirty="0">
                <a:ln>
                  <a:noFill/>
                </a:ln>
                <a:solidFill>
                  <a:srgbClr val="001F5F"/>
                </a:solidFill>
                <a:effectLst/>
                <a:uLnTx/>
                <a:uFillTx/>
                <a:latin typeface="Carlito"/>
                <a:ea typeface="+mn-ea"/>
                <a:cs typeface="Carlito"/>
              </a:rPr>
              <a:t>dos </a:t>
            </a:r>
            <a:r>
              <a:rPr kumimoji="0" sz="2400" b="0" i="0" u="none" strike="noStrike" kern="1200" cap="none" spc="-10" normalizeH="0" baseline="0" noProof="0" dirty="0">
                <a:ln>
                  <a:noFill/>
                </a:ln>
                <a:solidFill>
                  <a:srgbClr val="001F5F"/>
                </a:solidFill>
                <a:effectLst/>
                <a:uLnTx/>
                <a:uFillTx/>
                <a:latin typeface="Carlito"/>
                <a:ea typeface="+mn-ea"/>
                <a:cs typeface="Carlito"/>
              </a:rPr>
              <a:t>casos, </a:t>
            </a:r>
            <a:r>
              <a:rPr kumimoji="0" sz="2400" b="0" i="0" u="none" strike="noStrike" kern="1200" cap="none" spc="0" normalizeH="0" baseline="0" noProof="0" dirty="0">
                <a:ln>
                  <a:noFill/>
                </a:ln>
                <a:solidFill>
                  <a:srgbClr val="001F5F"/>
                </a:solidFill>
                <a:effectLst/>
                <a:uLnTx/>
                <a:uFillTx/>
                <a:latin typeface="Carlito"/>
                <a:ea typeface="+mn-ea"/>
                <a:cs typeface="Carlito"/>
              </a:rPr>
              <a:t>el </a:t>
            </a:r>
            <a:r>
              <a:rPr kumimoji="0" sz="2400" b="0" i="0" u="none" strike="noStrike" kern="1200" cap="none" spc="-25" normalizeH="0" baseline="0" noProof="0" dirty="0">
                <a:ln>
                  <a:noFill/>
                </a:ln>
                <a:solidFill>
                  <a:srgbClr val="001F5F"/>
                </a:solidFill>
                <a:effectLst/>
                <a:uLnTx/>
                <a:uFillTx/>
                <a:latin typeface="Carlito"/>
                <a:ea typeface="+mn-ea"/>
                <a:cs typeface="Carlito"/>
              </a:rPr>
              <a:t>folio  </a:t>
            </a:r>
            <a:r>
              <a:rPr kumimoji="0" sz="2400" b="0" i="0" u="none" strike="noStrike" kern="1200" cap="none" spc="-5" normalizeH="0" baseline="0" noProof="0" dirty="0">
                <a:ln>
                  <a:noFill/>
                </a:ln>
                <a:solidFill>
                  <a:srgbClr val="001F5F"/>
                </a:solidFill>
                <a:effectLst/>
                <a:uLnTx/>
                <a:uFillTx/>
                <a:latin typeface="Carlito"/>
                <a:ea typeface="+mn-ea"/>
                <a:cs typeface="Carlito"/>
              </a:rPr>
              <a:t>del </a:t>
            </a:r>
            <a:r>
              <a:rPr kumimoji="0" sz="2400" b="0" i="0" u="none" strike="noStrike" kern="1200" cap="none" spc="0" normalizeH="0" baseline="0" noProof="0" dirty="0">
                <a:ln>
                  <a:noFill/>
                </a:ln>
                <a:solidFill>
                  <a:srgbClr val="001F5F"/>
                </a:solidFill>
                <a:effectLst/>
                <a:uLnTx/>
                <a:uFillTx/>
                <a:latin typeface="Carlito"/>
                <a:ea typeface="+mn-ea"/>
                <a:cs typeface="Carlito"/>
              </a:rPr>
              <a:t>acuse </a:t>
            </a:r>
            <a:r>
              <a:rPr kumimoji="0" sz="2400" b="0" i="0" u="none" strike="noStrike" kern="1200" cap="none" spc="-5" normalizeH="0" baseline="0" noProof="0" dirty="0">
                <a:ln>
                  <a:noFill/>
                </a:ln>
                <a:solidFill>
                  <a:srgbClr val="001F5F"/>
                </a:solidFill>
                <a:effectLst/>
                <a:uLnTx/>
                <a:uFillTx/>
                <a:latin typeface="Carlito"/>
                <a:ea typeface="+mn-ea"/>
                <a:cs typeface="Carlito"/>
              </a:rPr>
              <a:t>de recepción de su</a:t>
            </a:r>
            <a:r>
              <a:rPr kumimoji="0" sz="2400" b="0" i="0" u="none" strike="noStrike" kern="1200" cap="none" spc="-114" normalizeH="0" baseline="0" noProof="0" dirty="0">
                <a:ln>
                  <a:noFill/>
                </a:ln>
                <a:solidFill>
                  <a:srgbClr val="001F5F"/>
                </a:solidFill>
                <a:effectLst/>
                <a:uLnTx/>
                <a:uFillTx/>
                <a:latin typeface="Carlito"/>
                <a:ea typeface="+mn-ea"/>
                <a:cs typeface="Carlito"/>
              </a:rPr>
              <a:t> </a:t>
            </a:r>
            <a:r>
              <a:rPr kumimoji="0" sz="2400" b="0" i="0" u="none" strike="noStrike" kern="1200" cap="none" spc="-10" normalizeH="0" baseline="0" noProof="0" dirty="0">
                <a:ln>
                  <a:noFill/>
                </a:ln>
                <a:solidFill>
                  <a:srgbClr val="001F5F"/>
                </a:solidFill>
                <a:effectLst/>
                <a:uLnTx/>
                <a:uFillTx/>
                <a:latin typeface="Carlito"/>
                <a:ea typeface="+mn-ea"/>
                <a:cs typeface="Carlito"/>
              </a:rPr>
              <a:t>aclaración.</a:t>
            </a:r>
            <a:endParaRPr kumimoji="0" sz="2400" b="0" i="0" u="none" strike="noStrike" kern="1200" cap="none" spc="0" normalizeH="0" baseline="0" noProof="0">
              <a:ln>
                <a:noFill/>
              </a:ln>
              <a:solidFill>
                <a:prstClr val="black"/>
              </a:solidFill>
              <a:effectLst/>
              <a:uLnTx/>
              <a:uFillTx/>
              <a:latin typeface="Carlito"/>
              <a:ea typeface="+mn-ea"/>
              <a:cs typeface="Carlito"/>
            </a:endParaRPr>
          </a:p>
          <a:p>
            <a:pPr marL="12700" marR="6985" lvl="0" indent="0" algn="just" defTabSz="914400" rtl="0" eaLnBrk="1" fontAlgn="auto" latinLnBrk="0" hangingPunct="1">
              <a:lnSpc>
                <a:spcPct val="100000"/>
              </a:lnSpc>
              <a:spcBef>
                <a:spcPts val="5"/>
              </a:spcBef>
              <a:spcAft>
                <a:spcPts val="0"/>
              </a:spcAft>
              <a:buClrTx/>
              <a:buSzTx/>
              <a:buFontTx/>
              <a:buNone/>
              <a:tabLst/>
              <a:defRPr/>
            </a:pPr>
            <a:r>
              <a:rPr kumimoji="0" sz="2400" b="0" i="0" u="none" strike="noStrike" kern="1200" cap="none" spc="0" normalizeH="0" baseline="0" noProof="0" dirty="0">
                <a:ln>
                  <a:noFill/>
                </a:ln>
                <a:solidFill>
                  <a:srgbClr val="001F5F"/>
                </a:solidFill>
                <a:effectLst/>
                <a:uLnTx/>
                <a:uFillTx/>
                <a:latin typeface="Carlito"/>
                <a:ea typeface="+mn-ea"/>
                <a:cs typeface="Carlito"/>
              </a:rPr>
              <a:t>Al </a:t>
            </a:r>
            <a:r>
              <a:rPr kumimoji="0" sz="2400" b="0" i="0" u="none" strike="noStrike" kern="1200" cap="none" spc="-25" normalizeH="0" baseline="0" noProof="0" dirty="0">
                <a:ln>
                  <a:noFill/>
                </a:ln>
                <a:solidFill>
                  <a:srgbClr val="001F5F"/>
                </a:solidFill>
                <a:effectLst/>
                <a:uLnTx/>
                <a:uFillTx/>
                <a:latin typeface="Carlito"/>
                <a:ea typeface="+mn-ea"/>
                <a:cs typeface="Carlito"/>
              </a:rPr>
              <a:t>presentar </a:t>
            </a:r>
            <a:r>
              <a:rPr kumimoji="0" sz="2400" b="0" i="0" u="none" strike="noStrike" kern="1200" cap="none" spc="-5" normalizeH="0" baseline="0" noProof="0" dirty="0">
                <a:ln>
                  <a:noFill/>
                </a:ln>
                <a:solidFill>
                  <a:srgbClr val="001F5F"/>
                </a:solidFill>
                <a:effectLst/>
                <a:uLnTx/>
                <a:uFillTx/>
                <a:latin typeface="Carlito"/>
                <a:ea typeface="+mn-ea"/>
                <a:cs typeface="Carlito"/>
              </a:rPr>
              <a:t>tu </a:t>
            </a:r>
            <a:r>
              <a:rPr kumimoji="0" sz="2400" b="0" i="0" u="none" strike="noStrike" kern="1200" cap="none" spc="-20" normalizeH="0" baseline="0" noProof="0" dirty="0">
                <a:ln>
                  <a:noFill/>
                </a:ln>
                <a:solidFill>
                  <a:srgbClr val="001F5F"/>
                </a:solidFill>
                <a:effectLst/>
                <a:uLnTx/>
                <a:uFillTx/>
                <a:latin typeface="Carlito"/>
                <a:ea typeface="+mn-ea"/>
                <a:cs typeface="Carlito"/>
              </a:rPr>
              <a:t>aclaración </a:t>
            </a:r>
            <a:r>
              <a:rPr kumimoji="0" sz="2400" b="0" i="0" u="none" strike="noStrike" kern="1200" cap="none" spc="0" normalizeH="0" baseline="0" noProof="0" dirty="0">
                <a:ln>
                  <a:noFill/>
                </a:ln>
                <a:solidFill>
                  <a:srgbClr val="001F5F"/>
                </a:solidFill>
                <a:effectLst/>
                <a:uLnTx/>
                <a:uFillTx/>
                <a:latin typeface="Carlito"/>
                <a:ea typeface="+mn-ea"/>
                <a:cs typeface="Carlito"/>
              </a:rPr>
              <a:t>en línea, </a:t>
            </a:r>
            <a:r>
              <a:rPr kumimoji="0" sz="2400" b="0" i="0" u="none" strike="noStrike" kern="1200" cap="none" spc="-15" normalizeH="0" baseline="0" noProof="0" dirty="0">
                <a:ln>
                  <a:noFill/>
                </a:ln>
                <a:solidFill>
                  <a:srgbClr val="001F5F"/>
                </a:solidFill>
                <a:effectLst/>
                <a:uLnTx/>
                <a:uFillTx/>
                <a:latin typeface="Carlito"/>
                <a:ea typeface="+mn-ea"/>
                <a:cs typeface="Carlito"/>
              </a:rPr>
              <a:t>ingresa </a:t>
            </a:r>
            <a:r>
              <a:rPr kumimoji="0" sz="2400" b="0" i="0" u="none" strike="noStrike" kern="1200" cap="none" spc="-25" normalizeH="0" baseline="0" noProof="0" dirty="0">
                <a:ln>
                  <a:noFill/>
                </a:ln>
                <a:solidFill>
                  <a:srgbClr val="001F5F"/>
                </a:solidFill>
                <a:effectLst/>
                <a:uLnTx/>
                <a:uFillTx/>
                <a:latin typeface="Carlito"/>
                <a:ea typeface="+mn-ea"/>
                <a:cs typeface="Carlito"/>
              </a:rPr>
              <a:t>con </a:t>
            </a:r>
            <a:r>
              <a:rPr kumimoji="0" sz="2400" b="0" i="0" u="none" strike="noStrike" kern="1200" cap="none" spc="-5" normalizeH="0" baseline="0" noProof="0" dirty="0">
                <a:ln>
                  <a:noFill/>
                </a:ln>
                <a:solidFill>
                  <a:srgbClr val="001F5F"/>
                </a:solidFill>
                <a:effectLst/>
                <a:uLnTx/>
                <a:uFillTx/>
                <a:latin typeface="Carlito"/>
                <a:ea typeface="+mn-ea"/>
                <a:cs typeface="Carlito"/>
              </a:rPr>
              <a:t>tu </a:t>
            </a:r>
            <a:r>
              <a:rPr kumimoji="0" sz="2400" b="0" i="0" u="none" strike="noStrike" kern="1200" cap="none" spc="-25" normalizeH="0" baseline="0" noProof="0" dirty="0">
                <a:ln>
                  <a:noFill/>
                </a:ln>
                <a:solidFill>
                  <a:srgbClr val="001F5F"/>
                </a:solidFill>
                <a:effectLst/>
                <a:uLnTx/>
                <a:uFillTx/>
                <a:latin typeface="Carlito"/>
                <a:ea typeface="+mn-ea"/>
                <a:cs typeface="Carlito"/>
              </a:rPr>
              <a:t>clave </a:t>
            </a:r>
            <a:r>
              <a:rPr kumimoji="0" sz="2400" b="0" i="0" u="none" strike="noStrike" kern="1200" cap="none" spc="-10" normalizeH="0" baseline="0" noProof="0" dirty="0">
                <a:ln>
                  <a:noFill/>
                </a:ln>
                <a:solidFill>
                  <a:srgbClr val="001F5F"/>
                </a:solidFill>
                <a:effectLst/>
                <a:uLnTx/>
                <a:uFillTx/>
                <a:latin typeface="Carlito"/>
                <a:ea typeface="+mn-ea"/>
                <a:cs typeface="Carlito"/>
              </a:rPr>
              <a:t>del </a:t>
            </a:r>
            <a:r>
              <a:rPr kumimoji="0" sz="2400" b="0" i="0" u="none" strike="noStrike" kern="1200" cap="none" spc="-20" normalizeH="0" baseline="0" noProof="0" dirty="0">
                <a:ln>
                  <a:noFill/>
                </a:ln>
                <a:solidFill>
                  <a:srgbClr val="001F5F"/>
                </a:solidFill>
                <a:effectLst/>
                <a:uLnTx/>
                <a:uFillTx/>
                <a:latin typeface="Carlito"/>
                <a:ea typeface="+mn-ea"/>
                <a:cs typeface="Carlito"/>
              </a:rPr>
              <a:t>RFC </a:t>
            </a:r>
            <a:r>
              <a:rPr kumimoji="0" sz="2400" b="0" i="0" u="none" strike="noStrike" kern="1200" cap="none" spc="0" normalizeH="0" baseline="0" noProof="0" dirty="0">
                <a:ln>
                  <a:noFill/>
                </a:ln>
                <a:solidFill>
                  <a:srgbClr val="001F5F"/>
                </a:solidFill>
                <a:effectLst/>
                <a:uLnTx/>
                <a:uFillTx/>
                <a:latin typeface="Carlito"/>
                <a:ea typeface="+mn-ea"/>
                <a:cs typeface="Carlito"/>
              </a:rPr>
              <a:t>y </a:t>
            </a:r>
            <a:r>
              <a:rPr kumimoji="0" sz="2400" b="0" i="0" u="none" strike="noStrike" kern="1200" cap="none" spc="-25" normalizeH="0" baseline="0" noProof="0" dirty="0">
                <a:ln>
                  <a:noFill/>
                </a:ln>
                <a:solidFill>
                  <a:srgbClr val="001F5F"/>
                </a:solidFill>
                <a:effectLst/>
                <a:uLnTx/>
                <a:uFillTx/>
                <a:latin typeface="Carlito"/>
                <a:ea typeface="+mn-ea"/>
                <a:cs typeface="Carlito"/>
              </a:rPr>
              <a:t>contraseña </a:t>
            </a:r>
            <a:r>
              <a:rPr kumimoji="0" sz="2400" b="0" i="0" u="none" strike="noStrike" kern="1200" cap="none" spc="-20" normalizeH="0" baseline="0" noProof="0" dirty="0">
                <a:ln>
                  <a:noFill/>
                </a:ln>
                <a:solidFill>
                  <a:srgbClr val="001F5F"/>
                </a:solidFill>
                <a:effectLst/>
                <a:uLnTx/>
                <a:uFillTx/>
                <a:latin typeface="Carlito"/>
                <a:ea typeface="+mn-ea"/>
                <a:cs typeface="Carlito"/>
              </a:rPr>
              <a:t>(personas  </a:t>
            </a:r>
            <a:r>
              <a:rPr kumimoji="0" sz="2400" b="0" i="0" u="none" strike="noStrike" kern="1200" cap="none" spc="-15" normalizeH="0" baseline="0" noProof="0" dirty="0">
                <a:ln>
                  <a:noFill/>
                </a:ln>
                <a:solidFill>
                  <a:srgbClr val="001F5F"/>
                </a:solidFill>
                <a:effectLst/>
                <a:uLnTx/>
                <a:uFillTx/>
                <a:latin typeface="Carlito"/>
                <a:ea typeface="+mn-ea"/>
                <a:cs typeface="Carlito"/>
              </a:rPr>
              <a:t>físicas) </a:t>
            </a:r>
            <a:r>
              <a:rPr kumimoji="0" sz="2400" b="0" i="0" u="none" strike="noStrike" kern="1200" cap="none" spc="0" normalizeH="0" baseline="0" noProof="0" dirty="0">
                <a:ln>
                  <a:noFill/>
                </a:ln>
                <a:solidFill>
                  <a:srgbClr val="001F5F"/>
                </a:solidFill>
                <a:effectLst/>
                <a:uLnTx/>
                <a:uFillTx/>
                <a:latin typeface="Carlito"/>
                <a:ea typeface="+mn-ea"/>
                <a:cs typeface="Carlito"/>
              </a:rPr>
              <a:t>o </a:t>
            </a:r>
            <a:r>
              <a:rPr kumimoji="0" sz="2400" b="0" i="0" u="none" strike="noStrike" kern="1200" cap="none" spc="-20" normalizeH="0" baseline="0" noProof="0" dirty="0">
                <a:ln>
                  <a:noFill/>
                </a:ln>
                <a:solidFill>
                  <a:srgbClr val="001F5F"/>
                </a:solidFill>
                <a:effectLst/>
                <a:uLnTx/>
                <a:uFillTx/>
                <a:latin typeface="Carlito"/>
                <a:ea typeface="+mn-ea"/>
                <a:cs typeface="Carlito"/>
              </a:rPr>
              <a:t>con </a:t>
            </a:r>
            <a:r>
              <a:rPr kumimoji="0" sz="2400" b="0" i="0" u="none" strike="noStrike" kern="1200" cap="none" spc="0" normalizeH="0" baseline="0" noProof="0" dirty="0">
                <a:ln>
                  <a:noFill/>
                </a:ln>
                <a:solidFill>
                  <a:srgbClr val="001F5F"/>
                </a:solidFill>
                <a:effectLst/>
                <a:uLnTx/>
                <a:uFillTx/>
                <a:latin typeface="Carlito"/>
                <a:ea typeface="+mn-ea"/>
                <a:cs typeface="Carlito"/>
              </a:rPr>
              <a:t>tu </a:t>
            </a:r>
            <a:r>
              <a:rPr kumimoji="0" sz="2400" b="0" i="0" u="none" strike="noStrike" kern="1200" cap="none" spc="-10" normalizeH="0" baseline="0" noProof="0" dirty="0">
                <a:ln>
                  <a:noFill/>
                </a:ln>
                <a:solidFill>
                  <a:srgbClr val="001F5F"/>
                </a:solidFill>
                <a:effectLst/>
                <a:uLnTx/>
                <a:uFillTx/>
                <a:latin typeface="Carlito"/>
                <a:ea typeface="+mn-ea"/>
                <a:cs typeface="Carlito"/>
              </a:rPr>
              <a:t>firma </a:t>
            </a:r>
            <a:r>
              <a:rPr kumimoji="0" sz="2400" b="0" i="0" u="none" strike="noStrike" kern="1200" cap="none" spc="-20" normalizeH="0" baseline="0" noProof="0" dirty="0">
                <a:ln>
                  <a:noFill/>
                </a:ln>
                <a:solidFill>
                  <a:srgbClr val="001F5F"/>
                </a:solidFill>
                <a:effectLst/>
                <a:uLnTx/>
                <a:uFillTx/>
                <a:latin typeface="Carlito"/>
                <a:ea typeface="+mn-ea"/>
                <a:cs typeface="Carlito"/>
              </a:rPr>
              <a:t>electrónica </a:t>
            </a:r>
            <a:r>
              <a:rPr kumimoji="0" sz="2400" b="0" i="0" u="none" strike="noStrike" kern="1200" cap="none" spc="-10" normalizeH="0" baseline="0" noProof="0" dirty="0">
                <a:ln>
                  <a:noFill/>
                </a:ln>
                <a:solidFill>
                  <a:srgbClr val="001F5F"/>
                </a:solidFill>
                <a:effectLst/>
                <a:uLnTx/>
                <a:uFillTx/>
                <a:latin typeface="Carlito"/>
                <a:ea typeface="+mn-ea"/>
                <a:cs typeface="Carlito"/>
              </a:rPr>
              <a:t>(si </a:t>
            </a:r>
            <a:r>
              <a:rPr kumimoji="0" sz="2400" b="0" i="0" u="none" strike="noStrike" kern="1200" cap="none" spc="-15" normalizeH="0" baseline="0" noProof="0" dirty="0">
                <a:ln>
                  <a:noFill/>
                </a:ln>
                <a:solidFill>
                  <a:srgbClr val="001F5F"/>
                </a:solidFill>
                <a:effectLst/>
                <a:uLnTx/>
                <a:uFillTx/>
                <a:latin typeface="Carlito"/>
                <a:ea typeface="+mn-ea"/>
                <a:cs typeface="Carlito"/>
              </a:rPr>
              <a:t>eres persona </a:t>
            </a:r>
            <a:r>
              <a:rPr kumimoji="0" sz="2400" b="0" i="0" u="none" strike="noStrike" kern="1200" cap="none" spc="-20" normalizeH="0" baseline="0" noProof="0" dirty="0">
                <a:ln>
                  <a:noFill/>
                </a:ln>
                <a:solidFill>
                  <a:srgbClr val="001F5F"/>
                </a:solidFill>
                <a:effectLst/>
                <a:uLnTx/>
                <a:uFillTx/>
                <a:latin typeface="Carlito"/>
                <a:ea typeface="+mn-ea"/>
                <a:cs typeface="Carlito"/>
              </a:rPr>
              <a:t>moral) </a:t>
            </a:r>
            <a:r>
              <a:rPr kumimoji="0" sz="2400" b="0" i="0" u="none" strike="noStrike" kern="1200" cap="none" spc="0" normalizeH="0" baseline="0" noProof="0" dirty="0">
                <a:ln>
                  <a:noFill/>
                </a:ln>
                <a:solidFill>
                  <a:srgbClr val="001F5F"/>
                </a:solidFill>
                <a:effectLst/>
                <a:uLnTx/>
                <a:uFillTx/>
                <a:latin typeface="Carlito"/>
                <a:ea typeface="+mn-ea"/>
                <a:cs typeface="Carlito"/>
              </a:rPr>
              <a:t>en la </a:t>
            </a:r>
            <a:r>
              <a:rPr kumimoji="0" sz="2400" b="0" i="0" u="none" strike="noStrike" kern="1200" cap="none" spc="-10" normalizeH="0" baseline="0" noProof="0" dirty="0">
                <a:ln>
                  <a:noFill/>
                </a:ln>
                <a:solidFill>
                  <a:srgbClr val="001F5F"/>
                </a:solidFill>
                <a:effectLst/>
                <a:uLnTx/>
                <a:uFillTx/>
                <a:latin typeface="Carlito"/>
                <a:ea typeface="+mn-ea"/>
                <a:cs typeface="Carlito"/>
              </a:rPr>
              <a:t>opción </a:t>
            </a:r>
            <a:r>
              <a:rPr kumimoji="0" sz="2400" b="0" i="0" u="none" strike="noStrike" kern="1200" cap="none" spc="-20" normalizeH="0" baseline="0" noProof="0" dirty="0">
                <a:ln>
                  <a:noFill/>
                </a:ln>
                <a:solidFill>
                  <a:srgbClr val="001F5F"/>
                </a:solidFill>
                <a:effectLst/>
                <a:uLnTx/>
                <a:uFillTx/>
                <a:latin typeface="Carlito"/>
                <a:ea typeface="+mn-ea"/>
                <a:cs typeface="Carlito"/>
              </a:rPr>
              <a:t>Consultas </a:t>
            </a:r>
            <a:r>
              <a:rPr kumimoji="0" sz="2400" b="0" i="0" u="none" strike="noStrike" kern="1200" cap="none" spc="0" normalizeH="0" baseline="0" noProof="0" dirty="0">
                <a:ln>
                  <a:noFill/>
                </a:ln>
                <a:solidFill>
                  <a:srgbClr val="001F5F"/>
                </a:solidFill>
                <a:effectLst/>
                <a:uLnTx/>
                <a:uFillTx/>
                <a:latin typeface="Carlito"/>
                <a:ea typeface="+mn-ea"/>
                <a:cs typeface="Carlito"/>
              </a:rPr>
              <a:t>y Servicios  </a:t>
            </a:r>
            <a:r>
              <a:rPr kumimoji="0" sz="2400" b="0" i="0" u="none" strike="noStrike" kern="1200" cap="none" spc="-5" normalizeH="0" baseline="0" noProof="0" dirty="0">
                <a:ln>
                  <a:noFill/>
                </a:ln>
                <a:solidFill>
                  <a:srgbClr val="001F5F"/>
                </a:solidFill>
                <a:effectLst/>
                <a:uLnTx/>
                <a:uFillTx/>
                <a:latin typeface="Carlito"/>
                <a:ea typeface="+mn-ea"/>
                <a:cs typeface="Carlito"/>
              </a:rPr>
              <a:t>del </a:t>
            </a:r>
            <a:r>
              <a:rPr kumimoji="0" sz="2400" b="0" i="0" u="none" strike="noStrike" kern="1200" cap="none" spc="-30" normalizeH="0" baseline="0" noProof="0" dirty="0">
                <a:ln>
                  <a:noFill/>
                </a:ln>
                <a:solidFill>
                  <a:srgbClr val="001F5F"/>
                </a:solidFill>
                <a:effectLst/>
                <a:uLnTx/>
                <a:uFillTx/>
                <a:latin typeface="Carlito"/>
                <a:ea typeface="+mn-ea"/>
                <a:cs typeface="Carlito"/>
              </a:rPr>
              <a:t>Portal </a:t>
            </a:r>
            <a:r>
              <a:rPr kumimoji="0" sz="2400" b="0" i="0" u="none" strike="noStrike" kern="1200" cap="none" spc="-10" normalizeH="0" baseline="0" noProof="0" dirty="0">
                <a:ln>
                  <a:noFill/>
                </a:ln>
                <a:solidFill>
                  <a:srgbClr val="001F5F"/>
                </a:solidFill>
                <a:effectLst/>
                <a:uLnTx/>
                <a:uFillTx/>
                <a:latin typeface="Carlito"/>
                <a:ea typeface="+mn-ea"/>
                <a:cs typeface="Carlito"/>
              </a:rPr>
              <a:t>de </a:t>
            </a:r>
            <a:r>
              <a:rPr kumimoji="0" sz="2400" b="0" i="0" u="none" strike="noStrike" kern="1200" cap="none" spc="-60" normalizeH="0" baseline="0" noProof="0" dirty="0">
                <a:ln>
                  <a:noFill/>
                </a:ln>
                <a:solidFill>
                  <a:srgbClr val="001F5F"/>
                </a:solidFill>
                <a:effectLst/>
                <a:uLnTx/>
                <a:uFillTx/>
                <a:latin typeface="Carlito"/>
                <a:ea typeface="+mn-ea"/>
                <a:cs typeface="Carlito"/>
              </a:rPr>
              <a:t>Trámites </a:t>
            </a:r>
            <a:r>
              <a:rPr kumimoji="0" sz="2400" b="0" i="0" u="none" strike="noStrike" kern="1200" cap="none" spc="0" normalizeH="0" baseline="0" noProof="0" dirty="0">
                <a:ln>
                  <a:noFill/>
                </a:ln>
                <a:solidFill>
                  <a:srgbClr val="001F5F"/>
                </a:solidFill>
                <a:effectLst/>
                <a:uLnTx/>
                <a:uFillTx/>
                <a:latin typeface="Carlito"/>
                <a:ea typeface="+mn-ea"/>
                <a:cs typeface="Carlito"/>
              </a:rPr>
              <a:t>y </a:t>
            </a:r>
            <a:r>
              <a:rPr kumimoji="0" sz="2400" b="0" i="0" u="none" strike="noStrike" kern="1200" cap="none" spc="-5" normalizeH="0" baseline="0" noProof="0" dirty="0">
                <a:ln>
                  <a:noFill/>
                </a:ln>
                <a:solidFill>
                  <a:srgbClr val="001F5F"/>
                </a:solidFill>
                <a:effectLst/>
                <a:uLnTx/>
                <a:uFillTx/>
                <a:latin typeface="Carlito"/>
                <a:ea typeface="+mn-ea"/>
                <a:cs typeface="Carlito"/>
              </a:rPr>
              <a:t>Servicios, </a:t>
            </a:r>
            <a:r>
              <a:rPr kumimoji="0" sz="2400" b="0" i="0" u="none" strike="noStrike" kern="1200" cap="none" spc="-10" normalizeH="0" baseline="0" noProof="0" dirty="0">
                <a:ln>
                  <a:noFill/>
                </a:ln>
                <a:solidFill>
                  <a:srgbClr val="001F5F"/>
                </a:solidFill>
                <a:effectLst/>
                <a:uLnTx/>
                <a:uFillTx/>
                <a:latin typeface="Carlito"/>
                <a:ea typeface="+mn-ea"/>
                <a:cs typeface="Carlito"/>
              </a:rPr>
              <a:t>subopción </a:t>
            </a:r>
            <a:r>
              <a:rPr kumimoji="0" sz="2400" b="0" i="0" u="none" strike="noStrike" kern="1200" cap="none" spc="-20" normalizeH="0" baseline="0" noProof="0" dirty="0">
                <a:ln>
                  <a:noFill/>
                </a:ln>
                <a:solidFill>
                  <a:srgbClr val="001F5F"/>
                </a:solidFill>
                <a:effectLst/>
                <a:uLnTx/>
                <a:uFillTx/>
                <a:latin typeface="Carlito"/>
                <a:ea typeface="+mn-ea"/>
                <a:cs typeface="Carlito"/>
              </a:rPr>
              <a:t>Aclaraciones, </a:t>
            </a:r>
            <a:r>
              <a:rPr kumimoji="0" sz="2400" b="0" i="0" u="none" strike="noStrike" kern="1200" cap="none" spc="0" normalizeH="0" baseline="0" noProof="0" dirty="0">
                <a:ln>
                  <a:noFill/>
                </a:ln>
                <a:solidFill>
                  <a:srgbClr val="001F5F"/>
                </a:solidFill>
                <a:effectLst/>
                <a:uLnTx/>
                <a:uFillTx/>
                <a:latin typeface="Carlito"/>
                <a:ea typeface="+mn-ea"/>
                <a:cs typeface="Carlito"/>
              </a:rPr>
              <a:t>y </a:t>
            </a:r>
            <a:r>
              <a:rPr kumimoji="0" sz="2400" b="0" i="0" u="none" strike="noStrike" kern="1200" cap="none" spc="-10" normalizeH="0" baseline="0" noProof="0" dirty="0">
                <a:ln>
                  <a:noFill/>
                </a:ln>
                <a:solidFill>
                  <a:srgbClr val="001F5F"/>
                </a:solidFill>
                <a:effectLst/>
                <a:uLnTx/>
                <a:uFillTx/>
                <a:latin typeface="Carlito"/>
                <a:ea typeface="+mn-ea"/>
                <a:cs typeface="Carlito"/>
              </a:rPr>
              <a:t>describe </a:t>
            </a:r>
            <a:r>
              <a:rPr kumimoji="0" sz="2400" b="0" i="0" u="none" strike="noStrike" kern="1200" cap="none" spc="-25" normalizeH="0" baseline="0" noProof="0" dirty="0">
                <a:ln>
                  <a:noFill/>
                </a:ln>
                <a:solidFill>
                  <a:srgbClr val="001F5F"/>
                </a:solidFill>
                <a:effectLst/>
                <a:uLnTx/>
                <a:uFillTx/>
                <a:latin typeface="Carlito"/>
                <a:ea typeface="+mn-ea"/>
                <a:cs typeface="Carlito"/>
              </a:rPr>
              <a:t>brevemente </a:t>
            </a:r>
            <a:r>
              <a:rPr kumimoji="0" sz="2400" b="0" i="0" u="none" strike="noStrike" kern="1200" cap="none" spc="0" normalizeH="0" baseline="0" noProof="0" dirty="0">
                <a:ln>
                  <a:noFill/>
                </a:ln>
                <a:solidFill>
                  <a:srgbClr val="001F5F"/>
                </a:solidFill>
                <a:effectLst/>
                <a:uLnTx/>
                <a:uFillTx/>
                <a:latin typeface="Carlito"/>
                <a:ea typeface="+mn-ea"/>
                <a:cs typeface="Carlito"/>
              </a:rPr>
              <a:t>el </a:t>
            </a:r>
            <a:r>
              <a:rPr kumimoji="0" sz="2400" b="0" i="0" u="none" strike="noStrike" kern="1200" cap="none" spc="-15" normalizeH="0" baseline="0" noProof="0" dirty="0">
                <a:ln>
                  <a:noFill/>
                </a:ln>
                <a:solidFill>
                  <a:srgbClr val="001F5F"/>
                </a:solidFill>
                <a:effectLst/>
                <a:uLnTx/>
                <a:uFillTx/>
                <a:latin typeface="Carlito"/>
                <a:ea typeface="+mn-ea"/>
                <a:cs typeface="Carlito"/>
              </a:rPr>
              <a:t>motivo  </a:t>
            </a:r>
            <a:r>
              <a:rPr kumimoji="0" sz="2400" b="0" i="0" u="none" strike="noStrike" kern="1200" cap="none" spc="-5" normalizeH="0" baseline="0" noProof="0" dirty="0">
                <a:ln>
                  <a:noFill/>
                </a:ln>
                <a:solidFill>
                  <a:srgbClr val="001F5F"/>
                </a:solidFill>
                <a:effectLst/>
                <a:uLnTx/>
                <a:uFillTx/>
                <a:latin typeface="Carlito"/>
                <a:ea typeface="+mn-ea"/>
                <a:cs typeface="Carlito"/>
              </a:rPr>
              <a:t>de </a:t>
            </a:r>
            <a:r>
              <a:rPr kumimoji="0" sz="2400" b="0" i="0" u="none" strike="noStrike" kern="1200" cap="none" spc="0" normalizeH="0" baseline="0" noProof="0" dirty="0">
                <a:ln>
                  <a:noFill/>
                </a:ln>
                <a:solidFill>
                  <a:srgbClr val="001F5F"/>
                </a:solidFill>
                <a:effectLst/>
                <a:uLnTx/>
                <a:uFillTx/>
                <a:latin typeface="Carlito"/>
                <a:ea typeface="+mn-ea"/>
                <a:cs typeface="Carlito"/>
              </a:rPr>
              <a:t>tu </a:t>
            </a:r>
            <a:r>
              <a:rPr kumimoji="0" sz="2400" b="0" i="0" u="none" strike="noStrike" kern="1200" cap="none" spc="-10" normalizeH="0" baseline="0" noProof="0" dirty="0">
                <a:ln>
                  <a:noFill/>
                </a:ln>
                <a:solidFill>
                  <a:srgbClr val="001F5F"/>
                </a:solidFill>
                <a:effectLst/>
                <a:uLnTx/>
                <a:uFillTx/>
                <a:latin typeface="Carlito"/>
                <a:ea typeface="+mn-ea"/>
                <a:cs typeface="Carlito"/>
              </a:rPr>
              <a:t>aclaración </a:t>
            </a:r>
            <a:r>
              <a:rPr kumimoji="0" sz="2400" b="0" i="0" u="none" strike="noStrike" kern="1200" cap="none" spc="0" normalizeH="0" baseline="0" noProof="0" dirty="0">
                <a:ln>
                  <a:noFill/>
                </a:ln>
                <a:solidFill>
                  <a:srgbClr val="001F5F"/>
                </a:solidFill>
                <a:effectLst/>
                <a:uLnTx/>
                <a:uFillTx/>
                <a:latin typeface="Carlito"/>
                <a:ea typeface="+mn-ea"/>
                <a:cs typeface="Carlito"/>
              </a:rPr>
              <a:t>y </a:t>
            </a:r>
            <a:r>
              <a:rPr kumimoji="0" sz="2400" b="0" i="0" u="none" strike="noStrike" kern="1200" cap="none" spc="-20" normalizeH="0" baseline="0" noProof="0" dirty="0">
                <a:ln>
                  <a:noFill/>
                </a:ln>
                <a:solidFill>
                  <a:srgbClr val="001F5F"/>
                </a:solidFill>
                <a:effectLst/>
                <a:uLnTx/>
                <a:uFillTx/>
                <a:latin typeface="Carlito"/>
                <a:ea typeface="+mn-ea"/>
                <a:cs typeface="Carlito"/>
              </a:rPr>
              <a:t>adjunta </a:t>
            </a:r>
            <a:r>
              <a:rPr kumimoji="0" sz="2400" b="0" i="0" u="none" strike="noStrike" kern="1200" cap="none" spc="0" normalizeH="0" baseline="0" noProof="0" dirty="0">
                <a:ln>
                  <a:noFill/>
                </a:ln>
                <a:solidFill>
                  <a:srgbClr val="001F5F"/>
                </a:solidFill>
                <a:effectLst/>
                <a:uLnTx/>
                <a:uFillTx/>
                <a:latin typeface="Carlito"/>
                <a:ea typeface="+mn-ea"/>
                <a:cs typeface="Carlito"/>
              </a:rPr>
              <a:t>los </a:t>
            </a:r>
            <a:r>
              <a:rPr kumimoji="0" sz="2400" b="0" i="0" u="none" strike="noStrike" kern="1200" cap="none" spc="-20" normalizeH="0" baseline="0" noProof="0" dirty="0">
                <a:ln>
                  <a:noFill/>
                </a:ln>
                <a:solidFill>
                  <a:srgbClr val="001F5F"/>
                </a:solidFill>
                <a:effectLst/>
                <a:uLnTx/>
                <a:uFillTx/>
                <a:latin typeface="Carlito"/>
                <a:ea typeface="+mn-ea"/>
                <a:cs typeface="Carlito"/>
              </a:rPr>
              <a:t>archivos </a:t>
            </a:r>
            <a:r>
              <a:rPr kumimoji="0" sz="2400" b="0" i="0" u="none" strike="noStrike" kern="1200" cap="none" spc="-10" normalizeH="0" baseline="0" noProof="0" dirty="0">
                <a:ln>
                  <a:noFill/>
                </a:ln>
                <a:solidFill>
                  <a:srgbClr val="001F5F"/>
                </a:solidFill>
                <a:effectLst/>
                <a:uLnTx/>
                <a:uFillTx/>
                <a:latin typeface="Carlito"/>
                <a:ea typeface="+mn-ea"/>
                <a:cs typeface="Carlito"/>
              </a:rPr>
              <a:t>electrónicos </a:t>
            </a:r>
            <a:r>
              <a:rPr kumimoji="0" sz="2400" b="0" i="0" u="none" strike="noStrike" kern="1200" cap="none" spc="0" normalizeH="0" baseline="0" noProof="0" dirty="0">
                <a:ln>
                  <a:noFill/>
                </a:ln>
                <a:solidFill>
                  <a:srgbClr val="001F5F"/>
                </a:solidFill>
                <a:effectLst/>
                <a:uLnTx/>
                <a:uFillTx/>
                <a:latin typeface="Carlito"/>
                <a:ea typeface="+mn-ea"/>
                <a:cs typeface="Carlito"/>
              </a:rPr>
              <a:t>en </a:t>
            </a:r>
            <a:r>
              <a:rPr kumimoji="0" sz="2400" b="0" i="0" u="none" strike="noStrike" kern="1200" cap="none" spc="-40" normalizeH="0" baseline="0" noProof="0" dirty="0">
                <a:ln>
                  <a:noFill/>
                </a:ln>
                <a:solidFill>
                  <a:srgbClr val="001F5F"/>
                </a:solidFill>
                <a:effectLst/>
                <a:uLnTx/>
                <a:uFillTx/>
                <a:latin typeface="Carlito"/>
                <a:ea typeface="+mn-ea"/>
                <a:cs typeface="Carlito"/>
              </a:rPr>
              <a:t>formato </a:t>
            </a:r>
            <a:r>
              <a:rPr kumimoji="0" sz="2400" b="0" i="0" u="none" strike="noStrike" kern="1200" cap="none" spc="-5" normalizeH="0" baseline="0" noProof="0" dirty="0">
                <a:ln>
                  <a:noFill/>
                </a:ln>
                <a:solidFill>
                  <a:srgbClr val="001F5F"/>
                </a:solidFill>
                <a:effectLst/>
                <a:uLnTx/>
                <a:uFillTx/>
                <a:latin typeface="Carlito"/>
                <a:ea typeface="+mn-ea"/>
                <a:cs typeface="Carlito"/>
              </a:rPr>
              <a:t>pdf que </a:t>
            </a:r>
            <a:r>
              <a:rPr kumimoji="0" sz="2400" b="0" i="0" u="none" strike="noStrike" kern="1200" cap="none" spc="-15" normalizeH="0" baseline="0" noProof="0" dirty="0">
                <a:ln>
                  <a:noFill/>
                </a:ln>
                <a:solidFill>
                  <a:srgbClr val="001F5F"/>
                </a:solidFill>
                <a:effectLst/>
                <a:uLnTx/>
                <a:uFillTx/>
                <a:latin typeface="Carlito"/>
                <a:ea typeface="+mn-ea"/>
                <a:cs typeface="Carlito"/>
              </a:rPr>
              <a:t>soporten </a:t>
            </a:r>
            <a:r>
              <a:rPr kumimoji="0" sz="2400" b="0" i="0" u="none" strike="noStrike" kern="1200" cap="none" spc="0" normalizeH="0" baseline="0" noProof="0" dirty="0">
                <a:ln>
                  <a:noFill/>
                </a:ln>
                <a:solidFill>
                  <a:srgbClr val="001F5F"/>
                </a:solidFill>
                <a:effectLst/>
                <a:uLnTx/>
                <a:uFillTx/>
                <a:latin typeface="Carlito"/>
                <a:ea typeface="+mn-ea"/>
                <a:cs typeface="Carlito"/>
              </a:rPr>
              <a:t>la</a:t>
            </a:r>
            <a:r>
              <a:rPr kumimoji="0" sz="2400" b="0" i="0" u="none" strike="noStrike" kern="1200" cap="none" spc="330" normalizeH="0" baseline="0" noProof="0" dirty="0">
                <a:ln>
                  <a:noFill/>
                </a:ln>
                <a:solidFill>
                  <a:srgbClr val="001F5F"/>
                </a:solidFill>
                <a:effectLst/>
                <a:uLnTx/>
                <a:uFillTx/>
                <a:latin typeface="Carlito"/>
                <a:ea typeface="+mn-ea"/>
                <a:cs typeface="Carlito"/>
              </a:rPr>
              <a:t> </a:t>
            </a:r>
            <a:r>
              <a:rPr kumimoji="0" sz="2400" b="0" i="0" u="none" strike="noStrike" kern="1200" cap="none" spc="0" normalizeH="0" baseline="0" noProof="0" dirty="0">
                <a:ln>
                  <a:noFill/>
                </a:ln>
                <a:solidFill>
                  <a:srgbClr val="001F5F"/>
                </a:solidFill>
                <a:effectLst/>
                <a:uLnTx/>
                <a:uFillTx/>
                <a:latin typeface="Carlito"/>
                <a:ea typeface="+mn-ea"/>
                <a:cs typeface="Carlito"/>
              </a:rPr>
              <a:t>misma.</a:t>
            </a:r>
            <a:endParaRPr kumimoji="0" sz="2400" b="0" i="0" u="none" strike="noStrike" kern="1200" cap="none" spc="0" normalizeH="0" baseline="0" noProof="0">
              <a:ln>
                <a:noFill/>
              </a:ln>
              <a:solidFill>
                <a:prstClr val="black"/>
              </a:solidFill>
              <a:effectLst/>
              <a:uLnTx/>
              <a:uFillTx/>
              <a:latin typeface="Carlito"/>
              <a:ea typeface="+mn-ea"/>
              <a:cs typeface="Carli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224528" y="5698235"/>
            <a:ext cx="7857490" cy="158750"/>
          </a:xfrm>
          <a:custGeom>
            <a:avLst/>
            <a:gdLst/>
            <a:ahLst/>
            <a:cxnLst/>
            <a:rect l="l" t="t" r="r" b="b"/>
            <a:pathLst>
              <a:path w="7857490" h="158750">
                <a:moveTo>
                  <a:pt x="7817739" y="0"/>
                </a:moveTo>
                <a:lnTo>
                  <a:pt x="0" y="0"/>
                </a:lnTo>
                <a:lnTo>
                  <a:pt x="39624" y="158241"/>
                </a:lnTo>
                <a:lnTo>
                  <a:pt x="7857363" y="158241"/>
                </a:lnTo>
                <a:lnTo>
                  <a:pt x="7817739" y="0"/>
                </a:lnTo>
                <a:close/>
              </a:path>
            </a:pathLst>
          </a:custGeom>
          <a:solidFill>
            <a:srgbClr val="00AEE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a:spLocks noGrp="1"/>
          </p:cNvSpPr>
          <p:nvPr>
            <p:ph type="title"/>
          </p:nvPr>
        </p:nvSpPr>
        <p:spPr>
          <a:xfrm>
            <a:off x="3970146" y="131190"/>
            <a:ext cx="4213225" cy="513715"/>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00AEEE"/>
                </a:solidFill>
                <a:latin typeface="Carlito"/>
                <a:cs typeface="Carlito"/>
              </a:rPr>
              <a:t>Ficha de </a:t>
            </a:r>
            <a:r>
              <a:rPr sz="3200" b="1" spc="-10" dirty="0">
                <a:solidFill>
                  <a:srgbClr val="00AEEE"/>
                </a:solidFill>
                <a:latin typeface="Carlito"/>
                <a:cs typeface="Carlito"/>
              </a:rPr>
              <a:t>trámite</a:t>
            </a:r>
            <a:r>
              <a:rPr sz="3200" b="1" spc="-250" dirty="0">
                <a:solidFill>
                  <a:srgbClr val="00AEEE"/>
                </a:solidFill>
                <a:latin typeface="Carlito"/>
                <a:cs typeface="Carlito"/>
              </a:rPr>
              <a:t> </a:t>
            </a:r>
            <a:r>
              <a:rPr sz="3200" b="1" spc="-5" dirty="0">
                <a:solidFill>
                  <a:srgbClr val="00AEEE"/>
                </a:solidFill>
                <a:latin typeface="Carlito"/>
                <a:cs typeface="Carlito"/>
              </a:rPr>
              <a:t>128/CFF</a:t>
            </a:r>
            <a:endParaRPr sz="3200">
              <a:latin typeface="Carlito"/>
              <a:cs typeface="Carlito"/>
            </a:endParaRPr>
          </a:p>
        </p:txBody>
      </p:sp>
      <p:sp>
        <p:nvSpPr>
          <p:cNvPr id="5" name="object 5"/>
          <p:cNvSpPr txBox="1"/>
          <p:nvPr/>
        </p:nvSpPr>
        <p:spPr>
          <a:xfrm>
            <a:off x="421335" y="752983"/>
            <a:ext cx="11327765" cy="3310254"/>
          </a:xfrm>
          <a:prstGeom prst="rect">
            <a:avLst/>
          </a:prstGeom>
        </p:spPr>
        <p:txBody>
          <a:bodyPr vert="horz" wrap="square" lIns="0" tIns="12700" rIns="0" bIns="0" rtlCol="0">
            <a:spAutoFit/>
          </a:bodyPr>
          <a:lstStyle/>
          <a:p>
            <a:pPr marL="12700" marR="219710" lvl="0" indent="0" algn="l" defTabSz="914400" rtl="0" eaLnBrk="1" fontAlgn="auto" latinLnBrk="0" hangingPunct="1">
              <a:lnSpc>
                <a:spcPct val="100000"/>
              </a:lnSpc>
              <a:spcBef>
                <a:spcPts val="100"/>
              </a:spcBef>
              <a:spcAft>
                <a:spcPts val="0"/>
              </a:spcAft>
              <a:buClrTx/>
              <a:buSzTx/>
              <a:buFontTx/>
              <a:buNone/>
              <a:tabLst/>
              <a:defRPr/>
            </a:pPr>
            <a:r>
              <a:rPr kumimoji="0" sz="2400" b="0" i="0" u="none" strike="noStrike" kern="1200" cap="none" spc="-5" normalizeH="0" baseline="0" noProof="0" dirty="0">
                <a:ln>
                  <a:noFill/>
                </a:ln>
                <a:solidFill>
                  <a:srgbClr val="001F5F"/>
                </a:solidFill>
                <a:effectLst/>
                <a:uLnTx/>
                <a:uFillTx/>
                <a:latin typeface="Carlito"/>
                <a:ea typeface="+mn-ea"/>
                <a:cs typeface="Carlito"/>
              </a:rPr>
              <a:t>En caso de que </a:t>
            </a:r>
            <a:r>
              <a:rPr kumimoji="0" sz="2400" b="0" i="0" u="none" strike="noStrike" kern="1200" cap="none" spc="0" normalizeH="0" baseline="0" noProof="0" dirty="0">
                <a:ln>
                  <a:noFill/>
                </a:ln>
                <a:solidFill>
                  <a:srgbClr val="001F5F"/>
                </a:solidFill>
                <a:effectLst/>
                <a:uLnTx/>
                <a:uFillTx/>
                <a:latin typeface="Carlito"/>
                <a:ea typeface="+mn-ea"/>
                <a:cs typeface="Carlito"/>
              </a:rPr>
              <a:t>la </a:t>
            </a:r>
            <a:r>
              <a:rPr kumimoji="0" sz="2400" b="0" i="0" u="none" strike="noStrike" kern="1200" cap="none" spc="-15" normalizeH="0" baseline="0" noProof="0" dirty="0">
                <a:ln>
                  <a:noFill/>
                </a:ln>
                <a:solidFill>
                  <a:srgbClr val="001F5F"/>
                </a:solidFill>
                <a:effectLst/>
                <a:uLnTx/>
                <a:uFillTx/>
                <a:latin typeface="Carlito"/>
                <a:ea typeface="+mn-ea"/>
                <a:cs typeface="Carlito"/>
              </a:rPr>
              <a:t>autoridad </a:t>
            </a:r>
            <a:r>
              <a:rPr kumimoji="0" sz="2400" b="0" i="0" u="none" strike="noStrike" kern="1200" cap="none" spc="-20" normalizeH="0" baseline="0" noProof="0" dirty="0">
                <a:ln>
                  <a:noFill/>
                </a:ln>
                <a:solidFill>
                  <a:srgbClr val="001F5F"/>
                </a:solidFill>
                <a:effectLst/>
                <a:uLnTx/>
                <a:uFillTx/>
                <a:latin typeface="Carlito"/>
                <a:ea typeface="+mn-ea"/>
                <a:cs typeface="Carlito"/>
              </a:rPr>
              <a:t>requiera documentación </a:t>
            </a:r>
            <a:r>
              <a:rPr kumimoji="0" sz="2400" b="0" i="0" u="none" strike="noStrike" kern="1200" cap="none" spc="-5" normalizeH="0" baseline="0" noProof="0" dirty="0">
                <a:ln>
                  <a:noFill/>
                </a:ln>
                <a:solidFill>
                  <a:srgbClr val="001F5F"/>
                </a:solidFill>
                <a:effectLst/>
                <a:uLnTx/>
                <a:uFillTx/>
                <a:latin typeface="Carlito"/>
                <a:ea typeface="+mn-ea"/>
                <a:cs typeface="Carlito"/>
              </a:rPr>
              <a:t>adicional, se </a:t>
            </a:r>
            <a:r>
              <a:rPr kumimoji="0" sz="2400" b="0" i="0" u="none" strike="noStrike" kern="1200" cap="none" spc="-20" normalizeH="0" baseline="0" noProof="0" dirty="0">
                <a:ln>
                  <a:noFill/>
                </a:ln>
                <a:solidFill>
                  <a:srgbClr val="001F5F"/>
                </a:solidFill>
                <a:effectLst/>
                <a:uLnTx/>
                <a:uFillTx/>
                <a:latin typeface="Carlito"/>
                <a:ea typeface="+mn-ea"/>
                <a:cs typeface="Carlito"/>
              </a:rPr>
              <a:t>te </a:t>
            </a:r>
            <a:r>
              <a:rPr kumimoji="0" sz="2400" b="0" i="0" u="none" strike="noStrike" kern="1200" cap="none" spc="-25" normalizeH="0" baseline="0" noProof="0" dirty="0">
                <a:ln>
                  <a:noFill/>
                </a:ln>
                <a:solidFill>
                  <a:srgbClr val="001F5F"/>
                </a:solidFill>
                <a:effectLst/>
                <a:uLnTx/>
                <a:uFillTx/>
                <a:latin typeface="Carlito"/>
                <a:ea typeface="+mn-ea"/>
                <a:cs typeface="Carlito"/>
              </a:rPr>
              <a:t>enviará </a:t>
            </a:r>
            <a:r>
              <a:rPr kumimoji="0" sz="2400" b="0" i="0" u="none" strike="noStrike" kern="1200" cap="none" spc="-5" normalizeH="0" baseline="0" noProof="0" dirty="0">
                <a:ln>
                  <a:noFill/>
                </a:ln>
                <a:solidFill>
                  <a:srgbClr val="001F5F"/>
                </a:solidFill>
                <a:effectLst/>
                <a:uLnTx/>
                <a:uFillTx/>
                <a:latin typeface="Carlito"/>
                <a:ea typeface="+mn-ea"/>
                <a:cs typeface="Carlito"/>
              </a:rPr>
              <a:t>un </a:t>
            </a:r>
            <a:r>
              <a:rPr kumimoji="0" sz="2400" b="0" i="0" u="none" strike="noStrike" kern="1200" cap="none" spc="-20" normalizeH="0" baseline="0" noProof="0" dirty="0">
                <a:ln>
                  <a:noFill/>
                </a:ln>
                <a:solidFill>
                  <a:srgbClr val="001F5F"/>
                </a:solidFill>
                <a:effectLst/>
                <a:uLnTx/>
                <a:uFillTx/>
                <a:latin typeface="Carlito"/>
                <a:ea typeface="+mn-ea"/>
                <a:cs typeface="Carlito"/>
              </a:rPr>
              <a:t>reporte </a:t>
            </a:r>
            <a:r>
              <a:rPr kumimoji="0" sz="2400" b="0" i="0" u="none" strike="noStrike" kern="1200" cap="none" spc="-5" normalizeH="0" baseline="0" noProof="0" dirty="0">
                <a:ln>
                  <a:noFill/>
                </a:ln>
                <a:solidFill>
                  <a:srgbClr val="001F5F"/>
                </a:solidFill>
                <a:effectLst/>
                <a:uLnTx/>
                <a:uFillTx/>
                <a:latin typeface="Carlito"/>
                <a:ea typeface="+mn-ea"/>
                <a:cs typeface="Carlito"/>
              </a:rPr>
              <a:t>de  </a:t>
            </a:r>
            <a:r>
              <a:rPr kumimoji="0" sz="2400" b="0" i="0" u="none" strike="noStrike" kern="1200" cap="none" spc="-20" normalizeH="0" baseline="0" noProof="0" dirty="0">
                <a:ln>
                  <a:noFill/>
                </a:ln>
                <a:solidFill>
                  <a:srgbClr val="001F5F"/>
                </a:solidFill>
                <a:effectLst/>
                <a:uLnTx/>
                <a:uFillTx/>
                <a:latin typeface="Carlito"/>
                <a:ea typeface="+mn-ea"/>
                <a:cs typeface="Carlito"/>
              </a:rPr>
              <a:t>información pendiente </a:t>
            </a:r>
            <a:r>
              <a:rPr kumimoji="0" sz="2400" b="0" i="0" u="none" strike="noStrike" kern="1200" cap="none" spc="0" normalizeH="0" baseline="0" noProof="0" dirty="0">
                <a:ln>
                  <a:noFill/>
                </a:ln>
                <a:solidFill>
                  <a:srgbClr val="001F5F"/>
                </a:solidFill>
                <a:effectLst/>
                <a:uLnTx/>
                <a:uFillTx/>
                <a:latin typeface="Carlito"/>
                <a:ea typeface="+mn-ea"/>
                <a:cs typeface="Carlito"/>
              </a:rPr>
              <a:t>y </a:t>
            </a:r>
            <a:r>
              <a:rPr kumimoji="0" sz="2400" b="0" i="0" u="none" strike="noStrike" kern="1200" cap="none" spc="-25" normalizeH="0" baseline="0" noProof="0" dirty="0">
                <a:ln>
                  <a:noFill/>
                </a:ln>
                <a:solidFill>
                  <a:srgbClr val="001F5F"/>
                </a:solidFill>
                <a:effectLst/>
                <a:uLnTx/>
                <a:uFillTx/>
                <a:latin typeface="Carlito"/>
                <a:ea typeface="+mn-ea"/>
                <a:cs typeface="Carlito"/>
              </a:rPr>
              <a:t>tendrás </a:t>
            </a:r>
            <a:r>
              <a:rPr kumimoji="0" sz="2400" b="0" i="0" u="none" strike="noStrike" kern="1200" cap="none" spc="-5" normalizeH="0" baseline="0" noProof="0" dirty="0">
                <a:ln>
                  <a:noFill/>
                </a:ln>
                <a:solidFill>
                  <a:srgbClr val="001F5F"/>
                </a:solidFill>
                <a:effectLst/>
                <a:uLnTx/>
                <a:uFillTx/>
                <a:latin typeface="Carlito"/>
                <a:ea typeface="+mn-ea"/>
                <a:cs typeface="Carlito"/>
              </a:rPr>
              <a:t>un </a:t>
            </a:r>
            <a:r>
              <a:rPr kumimoji="0" sz="2400" b="0" i="0" u="none" strike="noStrike" kern="1200" cap="none" spc="-20" normalizeH="0" baseline="0" noProof="0" dirty="0">
                <a:ln>
                  <a:noFill/>
                </a:ln>
                <a:solidFill>
                  <a:srgbClr val="001F5F"/>
                </a:solidFill>
                <a:effectLst/>
                <a:uLnTx/>
                <a:uFillTx/>
                <a:latin typeface="Carlito"/>
                <a:ea typeface="+mn-ea"/>
                <a:cs typeface="Carlito"/>
              </a:rPr>
              <a:t>plazo </a:t>
            </a:r>
            <a:r>
              <a:rPr kumimoji="0" sz="2400" b="0" i="0" u="none" strike="noStrike" kern="1200" cap="none" spc="-5" normalizeH="0" baseline="0" noProof="0" dirty="0">
                <a:ln>
                  <a:noFill/>
                </a:ln>
                <a:solidFill>
                  <a:srgbClr val="001F5F"/>
                </a:solidFill>
                <a:effectLst/>
                <a:uLnTx/>
                <a:uFillTx/>
                <a:latin typeface="Carlito"/>
                <a:ea typeface="+mn-ea"/>
                <a:cs typeface="Carlito"/>
              </a:rPr>
              <a:t>de </a:t>
            </a:r>
            <a:r>
              <a:rPr kumimoji="0" sz="2400" b="0" i="0" u="none" strike="noStrike" kern="1200" cap="none" spc="-20" normalizeH="0" baseline="0" noProof="0" dirty="0">
                <a:ln>
                  <a:noFill/>
                </a:ln>
                <a:solidFill>
                  <a:srgbClr val="001F5F"/>
                </a:solidFill>
                <a:effectLst/>
                <a:uLnTx/>
                <a:uFillTx/>
                <a:latin typeface="Carlito"/>
                <a:ea typeface="+mn-ea"/>
                <a:cs typeface="Carlito"/>
              </a:rPr>
              <a:t>diez </a:t>
            </a:r>
            <a:r>
              <a:rPr kumimoji="0" sz="2400" b="0" i="0" u="none" strike="noStrike" kern="1200" cap="none" spc="-5" normalizeH="0" baseline="0" noProof="0" dirty="0">
                <a:ln>
                  <a:noFill/>
                </a:ln>
                <a:solidFill>
                  <a:srgbClr val="001F5F"/>
                </a:solidFill>
                <a:effectLst/>
                <a:uLnTx/>
                <a:uFillTx/>
                <a:latin typeface="Carlito"/>
                <a:ea typeface="+mn-ea"/>
                <a:cs typeface="Carlito"/>
              </a:rPr>
              <a:t>días </a:t>
            </a:r>
            <a:r>
              <a:rPr kumimoji="0" sz="2400" b="0" i="0" u="none" strike="noStrike" kern="1200" cap="none" spc="-25" normalizeH="0" baseline="0" noProof="0" dirty="0">
                <a:ln>
                  <a:noFill/>
                </a:ln>
                <a:solidFill>
                  <a:srgbClr val="001F5F"/>
                </a:solidFill>
                <a:effectLst/>
                <a:uLnTx/>
                <a:uFillTx/>
                <a:latin typeface="Carlito"/>
                <a:ea typeface="+mn-ea"/>
                <a:cs typeface="Carlito"/>
              </a:rPr>
              <a:t>para integrarla</a:t>
            </a:r>
            <a:r>
              <a:rPr kumimoji="0" sz="2400" b="0" i="0" u="none" strike="noStrike" kern="1200" cap="none" spc="-50" normalizeH="0" baseline="0" noProof="0" dirty="0">
                <a:ln>
                  <a:noFill/>
                </a:ln>
                <a:solidFill>
                  <a:srgbClr val="001F5F"/>
                </a:solidFill>
                <a:effectLst/>
                <a:uLnTx/>
                <a:uFillTx/>
                <a:latin typeface="Carlito"/>
                <a:ea typeface="+mn-ea"/>
                <a:cs typeface="Carlito"/>
              </a:rPr>
              <a:t> </a:t>
            </a:r>
            <a:r>
              <a:rPr kumimoji="0" sz="2400" b="0" i="0" u="none" strike="noStrike" kern="1200" cap="none" spc="-20" normalizeH="0" baseline="0" noProof="0" dirty="0">
                <a:ln>
                  <a:noFill/>
                </a:ln>
                <a:solidFill>
                  <a:srgbClr val="001F5F"/>
                </a:solidFill>
                <a:effectLst/>
                <a:uLnTx/>
                <a:uFillTx/>
                <a:latin typeface="Carlito"/>
                <a:ea typeface="+mn-ea"/>
                <a:cs typeface="Carlito"/>
              </a:rPr>
              <a:t>correctamente.</a:t>
            </a:r>
            <a:endParaRPr kumimoji="0" sz="2400" b="0" i="0" u="none" strike="noStrike" kern="1200" cap="none" spc="0" normalizeH="0" baseline="0" noProof="0">
              <a:ln>
                <a:noFill/>
              </a:ln>
              <a:solidFill>
                <a:prstClr val="black"/>
              </a:solidFill>
              <a:effectLst/>
              <a:uLnTx/>
              <a:uFillTx/>
              <a:latin typeface="Carlito"/>
              <a:ea typeface="+mn-ea"/>
              <a:cs typeface="Carlito"/>
            </a:endParaRPr>
          </a:p>
          <a:p>
            <a:pPr marL="12700" marR="0" lvl="0" indent="0" algn="l" defTabSz="914400" rtl="0" eaLnBrk="1" fontAlgn="auto" latinLnBrk="0" hangingPunct="1">
              <a:lnSpc>
                <a:spcPct val="100000"/>
              </a:lnSpc>
              <a:spcBef>
                <a:spcPts val="0"/>
              </a:spcBef>
              <a:spcAft>
                <a:spcPts val="0"/>
              </a:spcAft>
              <a:buClrTx/>
              <a:buSzTx/>
              <a:buFontTx/>
              <a:buNone/>
              <a:tabLst>
                <a:tab pos="350520" algn="l"/>
                <a:tab pos="798830" algn="l"/>
                <a:tab pos="1708785" algn="l"/>
                <a:tab pos="2052955" algn="l"/>
                <a:tab pos="4110354" algn="l"/>
                <a:tab pos="5925820" algn="l"/>
                <a:tab pos="7362825" algn="l"/>
                <a:tab pos="7707630" algn="l"/>
                <a:tab pos="9091930" algn="l"/>
                <a:tab pos="9490710" algn="l"/>
                <a:tab pos="10437495" algn="l"/>
                <a:tab pos="10992485" algn="l"/>
              </a:tabLst>
              <a:defRPr/>
            </a:pPr>
            <a:r>
              <a:rPr kumimoji="0" sz="2400" b="0" i="0" u="none" strike="noStrike" kern="1200" cap="none" spc="0" normalizeH="0" baseline="0" noProof="0" dirty="0">
                <a:ln>
                  <a:noFill/>
                </a:ln>
                <a:solidFill>
                  <a:srgbClr val="001F5F"/>
                </a:solidFill>
                <a:effectLst/>
                <a:uLnTx/>
                <a:uFillTx/>
                <a:latin typeface="Carlito"/>
                <a:ea typeface="+mn-ea"/>
                <a:cs typeface="Carlito"/>
              </a:rPr>
              <a:t>Si	</a:t>
            </a:r>
            <a:r>
              <a:rPr kumimoji="0" sz="2400" b="0" i="0" u="none" strike="noStrike" kern="1200" cap="none" spc="-5" normalizeH="0" baseline="0" noProof="0" dirty="0">
                <a:ln>
                  <a:noFill/>
                </a:ln>
                <a:solidFill>
                  <a:srgbClr val="001F5F"/>
                </a:solidFill>
                <a:effectLst/>
                <a:uLnTx/>
                <a:uFillTx/>
                <a:latin typeface="Carlito"/>
                <a:ea typeface="+mn-ea"/>
                <a:cs typeface="Carlito"/>
              </a:rPr>
              <a:t>n</a:t>
            </a:r>
            <a:r>
              <a:rPr kumimoji="0" sz="2400" b="0" i="0" u="none" strike="noStrike" kern="1200" cap="none" spc="0" normalizeH="0" baseline="0" noProof="0" dirty="0">
                <a:ln>
                  <a:noFill/>
                </a:ln>
                <a:solidFill>
                  <a:srgbClr val="001F5F"/>
                </a:solidFill>
                <a:effectLst/>
                <a:uLnTx/>
                <a:uFillTx/>
                <a:latin typeface="Carlito"/>
                <a:ea typeface="+mn-ea"/>
                <a:cs typeface="Carlito"/>
              </a:rPr>
              <a:t>o	</a:t>
            </a:r>
            <a:r>
              <a:rPr kumimoji="0" sz="2400" b="0" i="0" u="none" strike="noStrike" kern="1200" cap="none" spc="5" normalizeH="0" baseline="0" noProof="0" dirty="0">
                <a:ln>
                  <a:noFill/>
                </a:ln>
                <a:solidFill>
                  <a:srgbClr val="001F5F"/>
                </a:solidFill>
                <a:effectLst/>
                <a:uLnTx/>
                <a:uFillTx/>
                <a:latin typeface="Carlito"/>
                <a:ea typeface="+mn-ea"/>
                <a:cs typeface="Carlito"/>
              </a:rPr>
              <a:t>e</a:t>
            </a:r>
            <a:r>
              <a:rPr kumimoji="0" sz="2400" b="0" i="0" u="none" strike="noStrike" kern="1200" cap="none" spc="-75" normalizeH="0" baseline="0" noProof="0" dirty="0">
                <a:ln>
                  <a:noFill/>
                </a:ln>
                <a:solidFill>
                  <a:srgbClr val="001F5F"/>
                </a:solidFill>
                <a:effectLst/>
                <a:uLnTx/>
                <a:uFillTx/>
                <a:latin typeface="Carlito"/>
                <a:ea typeface="+mn-ea"/>
                <a:cs typeface="Carlito"/>
              </a:rPr>
              <a:t>n</a:t>
            </a:r>
            <a:r>
              <a:rPr kumimoji="0" sz="2400" b="0" i="0" u="none" strike="noStrike" kern="1200" cap="none" spc="-10" normalizeH="0" baseline="0" noProof="0" dirty="0">
                <a:ln>
                  <a:noFill/>
                </a:ln>
                <a:solidFill>
                  <a:srgbClr val="001F5F"/>
                </a:solidFill>
                <a:effectLst/>
                <a:uLnTx/>
                <a:uFillTx/>
                <a:latin typeface="Carlito"/>
                <a:ea typeface="+mn-ea"/>
                <a:cs typeface="Carlito"/>
              </a:rPr>
              <a:t>v</a:t>
            </a:r>
            <a:r>
              <a:rPr kumimoji="0" sz="2400" b="0" i="0" u="none" strike="noStrike" kern="1200" cap="none" spc="0" normalizeH="0" baseline="0" noProof="0" dirty="0">
                <a:ln>
                  <a:noFill/>
                </a:ln>
                <a:solidFill>
                  <a:srgbClr val="001F5F"/>
                </a:solidFill>
                <a:effectLst/>
                <a:uLnTx/>
                <a:uFillTx/>
                <a:latin typeface="Carlito"/>
                <a:ea typeface="+mn-ea"/>
                <a:cs typeface="Carlito"/>
              </a:rPr>
              <a:t>ías	la	</a:t>
            </a:r>
            <a:r>
              <a:rPr kumimoji="0" sz="2400" b="0" i="0" u="none" strike="noStrike" kern="1200" cap="none" spc="-5" normalizeH="0" baseline="0" noProof="0" dirty="0">
                <a:ln>
                  <a:noFill/>
                </a:ln>
                <a:solidFill>
                  <a:srgbClr val="001F5F"/>
                </a:solidFill>
                <a:effectLst/>
                <a:uLnTx/>
                <a:uFillTx/>
                <a:latin typeface="Carlito"/>
                <a:ea typeface="+mn-ea"/>
                <a:cs typeface="Carlito"/>
              </a:rPr>
              <a:t>d</a:t>
            </a:r>
            <a:r>
              <a:rPr kumimoji="0" sz="2400" b="0" i="0" u="none" strike="noStrike" kern="1200" cap="none" spc="-10" normalizeH="0" baseline="0" noProof="0" dirty="0">
                <a:ln>
                  <a:noFill/>
                </a:ln>
                <a:solidFill>
                  <a:srgbClr val="001F5F"/>
                </a:solidFill>
                <a:effectLst/>
                <a:uLnTx/>
                <a:uFillTx/>
                <a:latin typeface="Carlito"/>
                <a:ea typeface="+mn-ea"/>
                <a:cs typeface="Carlito"/>
              </a:rPr>
              <a:t>o</a:t>
            </a:r>
            <a:r>
              <a:rPr kumimoji="0" sz="2400" b="0" i="0" u="none" strike="noStrike" kern="1200" cap="none" spc="0" normalizeH="0" baseline="0" noProof="0" dirty="0">
                <a:ln>
                  <a:noFill/>
                </a:ln>
                <a:solidFill>
                  <a:srgbClr val="001F5F"/>
                </a:solidFill>
                <a:effectLst/>
                <a:uLnTx/>
                <a:uFillTx/>
                <a:latin typeface="Carlito"/>
                <a:ea typeface="+mn-ea"/>
                <a:cs typeface="Carlito"/>
              </a:rPr>
              <a:t>cume</a:t>
            </a:r>
            <a:r>
              <a:rPr kumimoji="0" sz="2400" b="0" i="0" u="none" strike="noStrike" kern="1200" cap="none" spc="-55" normalizeH="0" baseline="0" noProof="0" dirty="0">
                <a:ln>
                  <a:noFill/>
                </a:ln>
                <a:solidFill>
                  <a:srgbClr val="001F5F"/>
                </a:solidFill>
                <a:effectLst/>
                <a:uLnTx/>
                <a:uFillTx/>
                <a:latin typeface="Carlito"/>
                <a:ea typeface="+mn-ea"/>
                <a:cs typeface="Carlito"/>
              </a:rPr>
              <a:t>n</a:t>
            </a:r>
            <a:r>
              <a:rPr kumimoji="0" sz="2400" b="0" i="0" u="none" strike="noStrike" kern="1200" cap="none" spc="-50" normalizeH="0" baseline="0" noProof="0" dirty="0">
                <a:ln>
                  <a:noFill/>
                </a:ln>
                <a:solidFill>
                  <a:srgbClr val="001F5F"/>
                </a:solidFill>
                <a:effectLst/>
                <a:uLnTx/>
                <a:uFillTx/>
                <a:latin typeface="Carlito"/>
                <a:ea typeface="+mn-ea"/>
                <a:cs typeface="Carlito"/>
              </a:rPr>
              <a:t>t</a:t>
            </a:r>
            <a:r>
              <a:rPr kumimoji="0" sz="2400" b="0" i="0" u="none" strike="noStrike" kern="1200" cap="none" spc="-10" normalizeH="0" baseline="0" noProof="0" dirty="0">
                <a:ln>
                  <a:noFill/>
                </a:ln>
                <a:solidFill>
                  <a:srgbClr val="001F5F"/>
                </a:solidFill>
                <a:effectLst/>
                <a:uLnTx/>
                <a:uFillTx/>
                <a:latin typeface="Carlito"/>
                <a:ea typeface="+mn-ea"/>
                <a:cs typeface="Carlito"/>
              </a:rPr>
              <a:t>a</a:t>
            </a:r>
            <a:r>
              <a:rPr kumimoji="0" sz="2400" b="0" i="0" u="none" strike="noStrike" kern="1200" cap="none" spc="0" normalizeH="0" baseline="0" noProof="0" dirty="0">
                <a:ln>
                  <a:noFill/>
                </a:ln>
                <a:solidFill>
                  <a:srgbClr val="001F5F"/>
                </a:solidFill>
                <a:effectLst/>
                <a:uLnTx/>
                <a:uFillTx/>
                <a:latin typeface="Carlito"/>
                <a:ea typeface="+mn-ea"/>
                <a:cs typeface="Carlito"/>
              </a:rPr>
              <a:t>ci</a:t>
            </a:r>
            <a:r>
              <a:rPr kumimoji="0" sz="2400" b="0" i="0" u="none" strike="noStrike" kern="1200" cap="none" spc="-10" normalizeH="0" baseline="0" noProof="0" dirty="0">
                <a:ln>
                  <a:noFill/>
                </a:ln>
                <a:solidFill>
                  <a:srgbClr val="001F5F"/>
                </a:solidFill>
                <a:effectLst/>
                <a:uLnTx/>
                <a:uFillTx/>
                <a:latin typeface="Carlito"/>
                <a:ea typeface="+mn-ea"/>
                <a:cs typeface="Carlito"/>
              </a:rPr>
              <a:t>ó</a:t>
            </a:r>
            <a:r>
              <a:rPr kumimoji="0" sz="2400" b="0" i="0" u="none" strike="noStrike" kern="1200" cap="none" spc="0" normalizeH="0" baseline="0" noProof="0" dirty="0">
                <a:ln>
                  <a:noFill/>
                </a:ln>
                <a:solidFill>
                  <a:srgbClr val="001F5F"/>
                </a:solidFill>
                <a:effectLst/>
                <a:uLnTx/>
                <a:uFillTx/>
                <a:latin typeface="Carlito"/>
                <a:ea typeface="+mn-ea"/>
                <a:cs typeface="Carlito"/>
              </a:rPr>
              <a:t>n	en </a:t>
            </a:r>
            <a:r>
              <a:rPr kumimoji="0" sz="2400" b="0" i="0" u="none" strike="noStrike" kern="1200" cap="none" spc="-105" normalizeH="0" baseline="0" noProof="0" dirty="0">
                <a:ln>
                  <a:noFill/>
                </a:ln>
                <a:solidFill>
                  <a:srgbClr val="001F5F"/>
                </a:solidFill>
                <a:effectLst/>
                <a:uLnTx/>
                <a:uFillTx/>
                <a:latin typeface="Carlito"/>
                <a:ea typeface="+mn-ea"/>
                <a:cs typeface="Carlito"/>
              </a:rPr>
              <a:t> </a:t>
            </a:r>
            <a:r>
              <a:rPr kumimoji="0" sz="2400" b="0" i="0" u="none" strike="noStrike" kern="1200" cap="none" spc="0" normalizeH="0" baseline="0" noProof="0" dirty="0">
                <a:ln>
                  <a:noFill/>
                </a:ln>
                <a:solidFill>
                  <a:srgbClr val="001F5F"/>
                </a:solidFill>
                <a:effectLst/>
                <a:uLnTx/>
                <a:uFillTx/>
                <a:latin typeface="Carlito"/>
                <a:ea typeface="+mn-ea"/>
                <a:cs typeface="Carlito"/>
              </a:rPr>
              <a:t>los </a:t>
            </a:r>
            <a:r>
              <a:rPr kumimoji="0" sz="2400" b="0" i="0" u="none" strike="noStrike" kern="1200" cap="none" spc="-105" normalizeH="0" baseline="0" noProof="0" dirty="0">
                <a:ln>
                  <a:noFill/>
                </a:ln>
                <a:solidFill>
                  <a:srgbClr val="001F5F"/>
                </a:solidFill>
                <a:effectLst/>
                <a:uLnTx/>
                <a:uFillTx/>
                <a:latin typeface="Carlito"/>
                <a:ea typeface="+mn-ea"/>
                <a:cs typeface="Carlito"/>
              </a:rPr>
              <a:t> </a:t>
            </a:r>
            <a:r>
              <a:rPr kumimoji="0" sz="2400" b="0" i="0" u="none" strike="noStrike" kern="1200" cap="none" spc="-5" normalizeH="0" baseline="0" noProof="0" dirty="0">
                <a:ln>
                  <a:noFill/>
                </a:ln>
                <a:solidFill>
                  <a:srgbClr val="001F5F"/>
                </a:solidFill>
                <a:effectLst/>
                <a:uLnTx/>
                <a:uFillTx/>
                <a:latin typeface="Carlito"/>
                <a:ea typeface="+mn-ea"/>
                <a:cs typeface="Carlito"/>
              </a:rPr>
              <a:t>pl</a:t>
            </a:r>
            <a:r>
              <a:rPr kumimoji="0" sz="2400" b="0" i="0" u="none" strike="noStrike" kern="1200" cap="none" spc="5" normalizeH="0" baseline="0" noProof="0" dirty="0">
                <a:ln>
                  <a:noFill/>
                </a:ln>
                <a:solidFill>
                  <a:srgbClr val="001F5F"/>
                </a:solidFill>
                <a:effectLst/>
                <a:uLnTx/>
                <a:uFillTx/>
                <a:latin typeface="Carlito"/>
                <a:ea typeface="+mn-ea"/>
                <a:cs typeface="Carlito"/>
              </a:rPr>
              <a:t>a</a:t>
            </a:r>
            <a:r>
              <a:rPr kumimoji="0" sz="2400" b="0" i="0" u="none" strike="noStrike" kern="1200" cap="none" spc="-100" normalizeH="0" baseline="0" noProof="0" dirty="0">
                <a:ln>
                  <a:noFill/>
                </a:ln>
                <a:solidFill>
                  <a:srgbClr val="001F5F"/>
                </a:solidFill>
                <a:effectLst/>
                <a:uLnTx/>
                <a:uFillTx/>
                <a:latin typeface="Carlito"/>
                <a:ea typeface="+mn-ea"/>
                <a:cs typeface="Carlito"/>
              </a:rPr>
              <a:t>z</a:t>
            </a:r>
            <a:r>
              <a:rPr kumimoji="0" sz="2400" b="0" i="0" u="none" strike="noStrike" kern="1200" cap="none" spc="-10" normalizeH="0" baseline="0" noProof="0" dirty="0">
                <a:ln>
                  <a:noFill/>
                </a:ln>
                <a:solidFill>
                  <a:srgbClr val="001F5F"/>
                </a:solidFill>
                <a:effectLst/>
                <a:uLnTx/>
                <a:uFillTx/>
                <a:latin typeface="Carlito"/>
                <a:ea typeface="+mn-ea"/>
                <a:cs typeface="Carlito"/>
              </a:rPr>
              <a:t>o</a:t>
            </a:r>
            <a:r>
              <a:rPr kumimoji="0" sz="2400" b="0" i="0" u="none" strike="noStrike" kern="1200" cap="none" spc="0" normalizeH="0" baseline="0" noProof="0" dirty="0">
                <a:ln>
                  <a:noFill/>
                </a:ln>
                <a:solidFill>
                  <a:srgbClr val="001F5F"/>
                </a:solidFill>
                <a:effectLst/>
                <a:uLnTx/>
                <a:uFillTx/>
                <a:latin typeface="Carlito"/>
                <a:ea typeface="+mn-ea"/>
                <a:cs typeface="Carlito"/>
              </a:rPr>
              <a:t>s	</a:t>
            </a:r>
            <a:r>
              <a:rPr kumimoji="0" sz="2400" b="0" i="0" u="none" strike="noStrike" kern="1200" cap="none" spc="-5" normalizeH="0" baseline="0" noProof="0" dirty="0">
                <a:ln>
                  <a:noFill/>
                </a:ln>
                <a:solidFill>
                  <a:srgbClr val="001F5F"/>
                </a:solidFill>
                <a:effectLst/>
                <a:uLnTx/>
                <a:uFillTx/>
                <a:latin typeface="Carlito"/>
                <a:ea typeface="+mn-ea"/>
                <a:cs typeface="Carlito"/>
              </a:rPr>
              <a:t>seña</a:t>
            </a:r>
            <a:r>
              <a:rPr kumimoji="0" sz="2400" b="0" i="0" u="none" strike="noStrike" kern="1200" cap="none" spc="0" normalizeH="0" baseline="0" noProof="0" dirty="0">
                <a:ln>
                  <a:noFill/>
                </a:ln>
                <a:solidFill>
                  <a:srgbClr val="001F5F"/>
                </a:solidFill>
                <a:effectLst/>
                <a:uLnTx/>
                <a:uFillTx/>
                <a:latin typeface="Carlito"/>
                <a:ea typeface="+mn-ea"/>
                <a:cs typeface="Carlito"/>
              </a:rPr>
              <a:t>la</a:t>
            </a:r>
            <a:r>
              <a:rPr kumimoji="0" sz="2400" b="0" i="0" u="none" strike="noStrike" kern="1200" cap="none" spc="-5" normalizeH="0" baseline="0" noProof="0" dirty="0">
                <a:ln>
                  <a:noFill/>
                </a:ln>
                <a:solidFill>
                  <a:srgbClr val="001F5F"/>
                </a:solidFill>
                <a:effectLst/>
                <a:uLnTx/>
                <a:uFillTx/>
                <a:latin typeface="Carlito"/>
                <a:ea typeface="+mn-ea"/>
                <a:cs typeface="Carlito"/>
              </a:rPr>
              <a:t>d</a:t>
            </a:r>
            <a:r>
              <a:rPr kumimoji="0" sz="2400" b="0" i="0" u="none" strike="noStrike" kern="1200" cap="none" spc="-10" normalizeH="0" baseline="0" noProof="0" dirty="0">
                <a:ln>
                  <a:noFill/>
                </a:ln>
                <a:solidFill>
                  <a:srgbClr val="001F5F"/>
                </a:solidFill>
                <a:effectLst/>
                <a:uLnTx/>
                <a:uFillTx/>
                <a:latin typeface="Carlito"/>
                <a:ea typeface="+mn-ea"/>
                <a:cs typeface="Carlito"/>
              </a:rPr>
              <a:t>o</a:t>
            </a:r>
            <a:r>
              <a:rPr kumimoji="0" sz="2400" b="0" i="0" u="none" strike="noStrike" kern="1200" cap="none" spc="-20" normalizeH="0" baseline="0" noProof="0" dirty="0">
                <a:ln>
                  <a:noFill/>
                </a:ln>
                <a:solidFill>
                  <a:srgbClr val="001F5F"/>
                </a:solidFill>
                <a:effectLst/>
                <a:uLnTx/>
                <a:uFillTx/>
                <a:latin typeface="Carlito"/>
                <a:ea typeface="+mn-ea"/>
                <a:cs typeface="Carlito"/>
              </a:rPr>
              <a:t>s</a:t>
            </a:r>
            <a:r>
              <a:rPr kumimoji="0" sz="2400" b="0" i="0" u="none" strike="noStrike" kern="1200" cap="none" spc="0" normalizeH="0" baseline="0" noProof="0" dirty="0">
                <a:ln>
                  <a:noFill/>
                </a:ln>
                <a:solidFill>
                  <a:srgbClr val="001F5F"/>
                </a:solidFill>
                <a:effectLst/>
                <a:uLnTx/>
                <a:uFillTx/>
                <a:latin typeface="Carlito"/>
                <a:ea typeface="+mn-ea"/>
                <a:cs typeface="Carlito"/>
              </a:rPr>
              <a:t>,	la	acl</a:t>
            </a:r>
            <a:r>
              <a:rPr kumimoji="0" sz="2400" b="0" i="0" u="none" strike="noStrike" kern="1200" cap="none" spc="10" normalizeH="0" baseline="0" noProof="0" dirty="0">
                <a:ln>
                  <a:noFill/>
                </a:ln>
                <a:solidFill>
                  <a:srgbClr val="001F5F"/>
                </a:solidFill>
                <a:effectLst/>
                <a:uLnTx/>
                <a:uFillTx/>
                <a:latin typeface="Carlito"/>
                <a:ea typeface="+mn-ea"/>
                <a:cs typeface="Carlito"/>
              </a:rPr>
              <a:t>a</a:t>
            </a:r>
            <a:r>
              <a:rPr kumimoji="0" sz="2400" b="0" i="0" u="none" strike="noStrike" kern="1200" cap="none" spc="-110" normalizeH="0" baseline="0" noProof="0" dirty="0">
                <a:ln>
                  <a:noFill/>
                </a:ln>
                <a:solidFill>
                  <a:srgbClr val="001F5F"/>
                </a:solidFill>
                <a:effectLst/>
                <a:uLnTx/>
                <a:uFillTx/>
                <a:latin typeface="Carlito"/>
                <a:ea typeface="+mn-ea"/>
                <a:cs typeface="Carlito"/>
              </a:rPr>
              <a:t>r</a:t>
            </a:r>
            <a:r>
              <a:rPr kumimoji="0" sz="2400" b="0" i="0" u="none" strike="noStrike" kern="1200" cap="none" spc="0" normalizeH="0" baseline="0" noProof="0" dirty="0">
                <a:ln>
                  <a:noFill/>
                </a:ln>
                <a:solidFill>
                  <a:srgbClr val="001F5F"/>
                </a:solidFill>
                <a:effectLst/>
                <a:uLnTx/>
                <a:uFillTx/>
                <a:latin typeface="Carlito"/>
                <a:ea typeface="+mn-ea"/>
                <a:cs typeface="Carlito"/>
              </a:rPr>
              <a:t>ac</a:t>
            </a:r>
            <a:r>
              <a:rPr kumimoji="0" sz="2400" b="0" i="0" u="none" strike="noStrike" kern="1200" cap="none" spc="5" normalizeH="0" baseline="0" noProof="0" dirty="0">
                <a:ln>
                  <a:noFill/>
                </a:ln>
                <a:solidFill>
                  <a:srgbClr val="001F5F"/>
                </a:solidFill>
                <a:effectLst/>
                <a:uLnTx/>
                <a:uFillTx/>
                <a:latin typeface="Carlito"/>
                <a:ea typeface="+mn-ea"/>
                <a:cs typeface="Carlito"/>
              </a:rPr>
              <a:t>i</a:t>
            </a:r>
            <a:r>
              <a:rPr kumimoji="0" sz="2400" b="0" i="0" u="none" strike="noStrike" kern="1200" cap="none" spc="-10" normalizeH="0" baseline="0" noProof="0" dirty="0">
                <a:ln>
                  <a:noFill/>
                </a:ln>
                <a:solidFill>
                  <a:srgbClr val="001F5F"/>
                </a:solidFill>
                <a:effectLst/>
                <a:uLnTx/>
                <a:uFillTx/>
                <a:latin typeface="Carlito"/>
                <a:ea typeface="+mn-ea"/>
                <a:cs typeface="Carlito"/>
              </a:rPr>
              <a:t>ó</a:t>
            </a:r>
            <a:r>
              <a:rPr kumimoji="0" sz="2400" b="0" i="0" u="none" strike="noStrike" kern="1200" cap="none" spc="0" normalizeH="0" baseline="0" noProof="0" dirty="0">
                <a:ln>
                  <a:noFill/>
                </a:ln>
                <a:solidFill>
                  <a:srgbClr val="001F5F"/>
                </a:solidFill>
                <a:effectLst/>
                <a:uLnTx/>
                <a:uFillTx/>
                <a:latin typeface="Carlito"/>
                <a:ea typeface="+mn-ea"/>
                <a:cs typeface="Carlito"/>
              </a:rPr>
              <a:t>n	</a:t>
            </a:r>
            <a:r>
              <a:rPr kumimoji="0" sz="2400" b="0" i="0" u="none" strike="noStrike" kern="1200" cap="none" spc="-5" normalizeH="0" baseline="0" noProof="0" dirty="0">
                <a:ln>
                  <a:noFill/>
                </a:ln>
                <a:solidFill>
                  <a:srgbClr val="001F5F"/>
                </a:solidFill>
                <a:effectLst/>
                <a:uLnTx/>
                <a:uFillTx/>
                <a:latin typeface="Carlito"/>
                <a:ea typeface="+mn-ea"/>
                <a:cs typeface="Carlito"/>
              </a:rPr>
              <a:t>s</a:t>
            </a:r>
            <a:r>
              <a:rPr kumimoji="0" sz="2400" b="0" i="0" u="none" strike="noStrike" kern="1200" cap="none" spc="0" normalizeH="0" baseline="0" noProof="0" dirty="0">
                <a:ln>
                  <a:noFill/>
                </a:ln>
                <a:solidFill>
                  <a:srgbClr val="001F5F"/>
                </a:solidFill>
                <a:effectLst/>
                <a:uLnTx/>
                <a:uFillTx/>
                <a:latin typeface="Carlito"/>
                <a:ea typeface="+mn-ea"/>
                <a:cs typeface="Carlito"/>
              </a:rPr>
              <a:t>e	</a:t>
            </a:r>
            <a:r>
              <a:rPr kumimoji="0" sz="2400" b="0" i="0" u="none" strike="noStrike" kern="1200" cap="none" spc="-50" normalizeH="0" baseline="0" noProof="0" dirty="0">
                <a:ln>
                  <a:noFill/>
                </a:ln>
                <a:solidFill>
                  <a:srgbClr val="001F5F"/>
                </a:solidFill>
                <a:effectLst/>
                <a:uLnTx/>
                <a:uFillTx/>
                <a:latin typeface="Carlito"/>
                <a:ea typeface="+mn-ea"/>
                <a:cs typeface="Carlito"/>
              </a:rPr>
              <a:t>t</a:t>
            </a:r>
            <a:r>
              <a:rPr kumimoji="0" sz="2400" b="0" i="0" u="none" strike="noStrike" kern="1200" cap="none" spc="0" normalizeH="0" baseline="0" noProof="0" dirty="0">
                <a:ln>
                  <a:noFill/>
                </a:ln>
                <a:solidFill>
                  <a:srgbClr val="001F5F"/>
                </a:solidFill>
                <a:effectLst/>
                <a:uLnTx/>
                <a:uFillTx/>
                <a:latin typeface="Carlito"/>
                <a:ea typeface="+mn-ea"/>
                <a:cs typeface="Carlito"/>
              </a:rPr>
              <a:t>en</a:t>
            </a:r>
            <a:r>
              <a:rPr kumimoji="0" sz="2400" b="0" i="0" u="none" strike="noStrike" kern="1200" cap="none" spc="-5" normalizeH="0" baseline="0" noProof="0" dirty="0">
                <a:ln>
                  <a:noFill/>
                </a:ln>
                <a:solidFill>
                  <a:srgbClr val="001F5F"/>
                </a:solidFill>
                <a:effectLst/>
                <a:uLnTx/>
                <a:uFillTx/>
                <a:latin typeface="Carlito"/>
                <a:ea typeface="+mn-ea"/>
                <a:cs typeface="Carlito"/>
              </a:rPr>
              <a:t>d</a:t>
            </a:r>
            <a:r>
              <a:rPr kumimoji="0" sz="2400" b="0" i="0" u="none" strike="noStrike" kern="1200" cap="none" spc="-85" normalizeH="0" baseline="0" noProof="0" dirty="0">
                <a:ln>
                  <a:noFill/>
                </a:ln>
                <a:solidFill>
                  <a:srgbClr val="001F5F"/>
                </a:solidFill>
                <a:effectLst/>
                <a:uLnTx/>
                <a:uFillTx/>
                <a:latin typeface="Carlito"/>
                <a:ea typeface="+mn-ea"/>
                <a:cs typeface="Carlito"/>
              </a:rPr>
              <a:t>r</a:t>
            </a:r>
            <a:r>
              <a:rPr kumimoji="0" sz="2400" b="0" i="0" u="none" strike="noStrike" kern="1200" cap="none" spc="0" normalizeH="0" baseline="0" noProof="0" dirty="0">
                <a:ln>
                  <a:noFill/>
                </a:ln>
                <a:solidFill>
                  <a:srgbClr val="001F5F"/>
                </a:solidFill>
                <a:effectLst/>
                <a:uLnTx/>
                <a:uFillTx/>
                <a:latin typeface="Carlito"/>
                <a:ea typeface="+mn-ea"/>
                <a:cs typeface="Carlito"/>
              </a:rPr>
              <a:t>á	</a:t>
            </a:r>
            <a:r>
              <a:rPr kumimoji="0" sz="2400" b="0" i="0" u="none" strike="noStrike" kern="1200" cap="none" spc="-5" normalizeH="0" baseline="0" noProof="0" dirty="0">
                <a:ln>
                  <a:noFill/>
                </a:ln>
                <a:solidFill>
                  <a:srgbClr val="001F5F"/>
                </a:solidFill>
                <a:effectLst/>
                <a:uLnTx/>
                <a:uFillTx/>
                <a:latin typeface="Carlito"/>
                <a:ea typeface="+mn-ea"/>
                <a:cs typeface="Carlito"/>
              </a:rPr>
              <a:t>po</a:t>
            </a:r>
            <a:r>
              <a:rPr kumimoji="0" sz="2400" b="0" i="0" u="none" strike="noStrike" kern="1200" cap="none" spc="0" normalizeH="0" baseline="0" noProof="0" dirty="0">
                <a:ln>
                  <a:noFill/>
                </a:ln>
                <a:solidFill>
                  <a:srgbClr val="001F5F"/>
                </a:solidFill>
                <a:effectLst/>
                <a:uLnTx/>
                <a:uFillTx/>
                <a:latin typeface="Carlito"/>
                <a:ea typeface="+mn-ea"/>
                <a:cs typeface="Carlito"/>
              </a:rPr>
              <a:t>r	</a:t>
            </a:r>
            <a:r>
              <a:rPr kumimoji="0" sz="2400" b="0" i="0" u="none" strike="noStrike" kern="1200" cap="none" spc="5" normalizeH="0" baseline="0" noProof="0" dirty="0">
                <a:ln>
                  <a:noFill/>
                </a:ln>
                <a:solidFill>
                  <a:srgbClr val="001F5F"/>
                </a:solidFill>
                <a:effectLst/>
                <a:uLnTx/>
                <a:uFillTx/>
                <a:latin typeface="Carlito"/>
                <a:ea typeface="+mn-ea"/>
                <a:cs typeface="Carlito"/>
              </a:rPr>
              <a:t>n</a:t>
            </a:r>
            <a:r>
              <a:rPr kumimoji="0" sz="2400" b="0" i="0" u="none" strike="noStrike" kern="1200" cap="none" spc="0" normalizeH="0" baseline="0" noProof="0" dirty="0">
                <a:ln>
                  <a:noFill/>
                </a:ln>
                <a:solidFill>
                  <a:srgbClr val="001F5F"/>
                </a:solidFill>
                <a:effectLst/>
                <a:uLnTx/>
                <a:uFillTx/>
                <a:latin typeface="Carlito"/>
                <a:ea typeface="+mn-ea"/>
                <a:cs typeface="Carlito"/>
              </a:rPr>
              <a:t>o</a:t>
            </a:r>
            <a:endParaRPr kumimoji="0" sz="2400" b="0" i="0" u="none" strike="noStrike" kern="1200" cap="none" spc="0" normalizeH="0" baseline="0" noProof="0">
              <a:ln>
                <a:noFill/>
              </a:ln>
              <a:solidFill>
                <a:prstClr val="black"/>
              </a:solidFill>
              <a:effectLst/>
              <a:uLnTx/>
              <a:uFillTx/>
              <a:latin typeface="Carlito"/>
              <a:ea typeface="+mn-ea"/>
              <a:cs typeface="Carlito"/>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20" normalizeH="0" baseline="0" noProof="0" dirty="0">
                <a:ln>
                  <a:noFill/>
                </a:ln>
                <a:solidFill>
                  <a:srgbClr val="001F5F"/>
                </a:solidFill>
                <a:effectLst/>
                <a:uLnTx/>
                <a:uFillTx/>
                <a:latin typeface="Carlito"/>
                <a:ea typeface="+mn-ea"/>
                <a:cs typeface="Carlito"/>
              </a:rPr>
              <a:t>presentada.</a:t>
            </a:r>
            <a:endParaRPr kumimoji="0" sz="2400" b="0" i="0" u="none" strike="noStrike" kern="1200" cap="none" spc="0" normalizeH="0" baseline="0" noProof="0">
              <a:ln>
                <a:noFill/>
              </a:ln>
              <a:solidFill>
                <a:prstClr val="black"/>
              </a:solidFill>
              <a:effectLst/>
              <a:uLnTx/>
              <a:uFillTx/>
              <a:latin typeface="Carlito"/>
              <a:ea typeface="+mn-ea"/>
              <a:cs typeface="Carlito"/>
            </a:endParaRPr>
          </a:p>
          <a:p>
            <a:pPr marL="0" marR="0" lvl="0" indent="0" algn="l" defTabSz="914400" rtl="0" eaLnBrk="1" fontAlgn="auto" latinLnBrk="0" hangingPunct="1">
              <a:lnSpc>
                <a:spcPct val="100000"/>
              </a:lnSpc>
              <a:spcBef>
                <a:spcPts val="10"/>
              </a:spcBef>
              <a:spcAft>
                <a:spcPts val="0"/>
              </a:spcAft>
              <a:buClrTx/>
              <a:buSzTx/>
              <a:buFontTx/>
              <a:buNone/>
              <a:tabLst/>
              <a:defRPr/>
            </a:pPr>
            <a:endParaRPr kumimoji="0" sz="2300" b="0" i="0" u="none" strike="noStrike" kern="1200" cap="none" spc="0" normalizeH="0" baseline="0" noProof="0">
              <a:ln>
                <a:noFill/>
              </a:ln>
              <a:solidFill>
                <a:prstClr val="black"/>
              </a:solidFill>
              <a:effectLst/>
              <a:uLnTx/>
              <a:uFillTx/>
              <a:latin typeface="Carlito"/>
              <a:ea typeface="+mn-ea"/>
              <a:cs typeface="Carlito"/>
            </a:endParaRPr>
          </a:p>
          <a:p>
            <a:pPr marL="12700" marR="10042525" lvl="0" indent="0" algn="l" defTabSz="914400" rtl="0" eaLnBrk="1" fontAlgn="auto" latinLnBrk="0" hangingPunct="1">
              <a:lnSpc>
                <a:spcPct val="100000"/>
              </a:lnSpc>
              <a:spcBef>
                <a:spcPts val="5"/>
              </a:spcBef>
              <a:spcAft>
                <a:spcPts val="0"/>
              </a:spcAft>
              <a:buClrTx/>
              <a:buSzTx/>
              <a:buFontTx/>
              <a:buNone/>
              <a:tabLst/>
              <a:defRPr/>
            </a:pPr>
            <a:r>
              <a:rPr kumimoji="0" sz="2400" b="0" i="0" u="none" strike="noStrike" kern="1200" cap="none" spc="-70" normalizeH="0" baseline="0" noProof="0" dirty="0">
                <a:ln>
                  <a:noFill/>
                </a:ln>
                <a:solidFill>
                  <a:srgbClr val="00AEEE"/>
                </a:solidFill>
                <a:effectLst/>
                <a:uLnTx/>
                <a:uFillTx/>
                <a:latin typeface="Carlito"/>
                <a:ea typeface="+mn-ea"/>
                <a:cs typeface="Carlito"/>
              </a:rPr>
              <a:t>R</a:t>
            </a:r>
            <a:r>
              <a:rPr kumimoji="0" sz="2400" b="0" i="0" u="none" strike="noStrike" kern="1200" cap="none" spc="0" normalizeH="0" baseline="0" noProof="0" dirty="0">
                <a:ln>
                  <a:noFill/>
                </a:ln>
                <a:solidFill>
                  <a:srgbClr val="00AEEE"/>
                </a:solidFill>
                <a:effectLst/>
                <a:uLnTx/>
                <a:uFillTx/>
                <a:latin typeface="Carlito"/>
                <a:ea typeface="+mn-ea"/>
                <a:cs typeface="Carlito"/>
              </a:rPr>
              <a:t>equis</a:t>
            </a:r>
            <a:r>
              <a:rPr kumimoji="0" sz="2400" b="0" i="0" u="none" strike="noStrike" kern="1200" cap="none" spc="-5" normalizeH="0" baseline="0" noProof="0" dirty="0">
                <a:ln>
                  <a:noFill/>
                </a:ln>
                <a:solidFill>
                  <a:srgbClr val="00AEEE"/>
                </a:solidFill>
                <a:effectLst/>
                <a:uLnTx/>
                <a:uFillTx/>
                <a:latin typeface="Carlito"/>
                <a:ea typeface="+mn-ea"/>
                <a:cs typeface="Carlito"/>
              </a:rPr>
              <a:t>i</a:t>
            </a:r>
            <a:r>
              <a:rPr kumimoji="0" sz="2400" b="0" i="0" u="none" strike="noStrike" kern="1200" cap="none" spc="-50" normalizeH="0" baseline="0" noProof="0" dirty="0">
                <a:ln>
                  <a:noFill/>
                </a:ln>
                <a:solidFill>
                  <a:srgbClr val="00AEEE"/>
                </a:solidFill>
                <a:effectLst/>
                <a:uLnTx/>
                <a:uFillTx/>
                <a:latin typeface="Carlito"/>
                <a:ea typeface="+mn-ea"/>
                <a:cs typeface="Carlito"/>
              </a:rPr>
              <a:t>t</a:t>
            </a:r>
            <a:r>
              <a:rPr kumimoji="0" sz="2400" b="0" i="0" u="none" strike="noStrike" kern="1200" cap="none" spc="-5" normalizeH="0" baseline="0" noProof="0" dirty="0">
                <a:ln>
                  <a:noFill/>
                </a:ln>
                <a:solidFill>
                  <a:srgbClr val="00AEEE"/>
                </a:solidFill>
                <a:effectLst/>
                <a:uLnTx/>
                <a:uFillTx/>
                <a:latin typeface="Carlito"/>
                <a:ea typeface="+mn-ea"/>
                <a:cs typeface="Carlito"/>
              </a:rPr>
              <a:t>os  </a:t>
            </a:r>
            <a:r>
              <a:rPr kumimoji="0" sz="2400" b="0" i="0" u="none" strike="noStrike" kern="1200" cap="none" spc="0" normalizeH="0" baseline="0" noProof="0" dirty="0">
                <a:ln>
                  <a:noFill/>
                </a:ln>
                <a:solidFill>
                  <a:srgbClr val="00AEEE"/>
                </a:solidFill>
                <a:effectLst/>
                <a:uLnTx/>
                <a:uFillTx/>
                <a:latin typeface="Carlito"/>
                <a:ea typeface="+mn-ea"/>
                <a:cs typeface="Carlito"/>
              </a:rPr>
              <a:t>En</a:t>
            </a:r>
            <a:r>
              <a:rPr kumimoji="0" sz="2400" b="0" i="0" u="none" strike="noStrike" kern="1200" cap="none" spc="-70" normalizeH="0" baseline="0" noProof="0" dirty="0">
                <a:ln>
                  <a:noFill/>
                </a:ln>
                <a:solidFill>
                  <a:srgbClr val="00AEEE"/>
                </a:solidFill>
                <a:effectLst/>
                <a:uLnTx/>
                <a:uFillTx/>
                <a:latin typeface="Carlito"/>
                <a:ea typeface="+mn-ea"/>
                <a:cs typeface="Carlito"/>
              </a:rPr>
              <a:t> </a:t>
            </a:r>
            <a:r>
              <a:rPr kumimoji="0" sz="2400" b="0" i="0" u="none" strike="noStrike" kern="1200" cap="none" spc="0" normalizeH="0" baseline="0" noProof="0" dirty="0">
                <a:ln>
                  <a:noFill/>
                </a:ln>
                <a:solidFill>
                  <a:srgbClr val="00AEEE"/>
                </a:solidFill>
                <a:effectLst/>
                <a:uLnTx/>
                <a:uFillTx/>
                <a:latin typeface="Carlito"/>
                <a:ea typeface="+mn-ea"/>
                <a:cs typeface="Carlito"/>
              </a:rPr>
              <a:t>línea:</a:t>
            </a:r>
            <a:endParaRPr kumimoji="0" sz="2400" b="0" i="0" u="none" strike="noStrike" kern="1200" cap="none" spc="0" normalizeH="0" baseline="0" noProof="0">
              <a:ln>
                <a:noFill/>
              </a:ln>
              <a:solidFill>
                <a:prstClr val="black"/>
              </a:solidFill>
              <a:effectLst/>
              <a:uLnTx/>
              <a:uFillTx/>
              <a:latin typeface="Carlito"/>
              <a:ea typeface="+mn-ea"/>
              <a:cs typeface="Carlito"/>
            </a:endParaRPr>
          </a:p>
          <a:p>
            <a:pPr marL="12700" marR="155575"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20" normalizeH="0" baseline="0" noProof="0" dirty="0">
                <a:ln>
                  <a:noFill/>
                </a:ln>
                <a:solidFill>
                  <a:srgbClr val="001F5F"/>
                </a:solidFill>
                <a:effectLst/>
                <a:uLnTx/>
                <a:uFillTx/>
                <a:latin typeface="Carlito"/>
                <a:ea typeface="+mn-ea"/>
                <a:cs typeface="Carlito"/>
              </a:rPr>
              <a:t>Adjuntar </a:t>
            </a:r>
            <a:r>
              <a:rPr kumimoji="0" sz="2400" b="0" i="0" u="none" strike="noStrike" kern="1200" cap="none" spc="0" normalizeH="0" baseline="0" noProof="0" dirty="0">
                <a:ln>
                  <a:noFill/>
                </a:ln>
                <a:solidFill>
                  <a:srgbClr val="001F5F"/>
                </a:solidFill>
                <a:effectLst/>
                <a:uLnTx/>
                <a:uFillTx/>
                <a:latin typeface="Carlito"/>
                <a:ea typeface="+mn-ea"/>
                <a:cs typeface="Carlito"/>
              </a:rPr>
              <a:t>en </a:t>
            </a:r>
            <a:r>
              <a:rPr kumimoji="0" sz="2400" b="0" i="0" u="none" strike="noStrike" kern="1200" cap="none" spc="-20" normalizeH="0" baseline="0" noProof="0" dirty="0">
                <a:ln>
                  <a:noFill/>
                </a:ln>
                <a:solidFill>
                  <a:srgbClr val="001F5F"/>
                </a:solidFill>
                <a:effectLst/>
                <a:uLnTx/>
                <a:uFillTx/>
                <a:latin typeface="Carlito"/>
                <a:ea typeface="+mn-ea"/>
                <a:cs typeface="Carlito"/>
              </a:rPr>
              <a:t>archivo digitalizado </a:t>
            </a:r>
            <a:r>
              <a:rPr kumimoji="0" sz="2400" b="0" i="0" u="none" strike="noStrike" kern="1200" cap="none" spc="-5" normalizeH="0" baseline="0" noProof="0" dirty="0">
                <a:ln>
                  <a:noFill/>
                </a:ln>
                <a:solidFill>
                  <a:srgbClr val="001F5F"/>
                </a:solidFill>
                <a:effectLst/>
                <a:uLnTx/>
                <a:uFillTx/>
                <a:latin typeface="Carlito"/>
                <a:ea typeface="+mn-ea"/>
                <a:cs typeface="Carlito"/>
              </a:rPr>
              <a:t>de </a:t>
            </a:r>
            <a:r>
              <a:rPr kumimoji="0" sz="2400" b="0" i="0" u="none" strike="noStrike" kern="1200" cap="none" spc="0" normalizeH="0" baseline="0" noProof="0" dirty="0">
                <a:ln>
                  <a:noFill/>
                </a:ln>
                <a:solidFill>
                  <a:srgbClr val="001F5F"/>
                </a:solidFill>
                <a:effectLst/>
                <a:uLnTx/>
                <a:uFillTx/>
                <a:latin typeface="Carlito"/>
                <a:ea typeface="+mn-ea"/>
                <a:cs typeface="Carlito"/>
              </a:rPr>
              <a:t>la </a:t>
            </a:r>
            <a:r>
              <a:rPr kumimoji="0" sz="2400" b="0" i="0" u="none" strike="noStrike" kern="1200" cap="none" spc="-20" normalizeH="0" baseline="0" noProof="0" dirty="0">
                <a:ln>
                  <a:noFill/>
                </a:ln>
                <a:solidFill>
                  <a:srgbClr val="001F5F"/>
                </a:solidFill>
                <a:effectLst/>
                <a:uLnTx/>
                <a:uFillTx/>
                <a:latin typeface="Carlito"/>
                <a:ea typeface="+mn-ea"/>
                <a:cs typeface="Carlito"/>
              </a:rPr>
              <a:t>documentación </a:t>
            </a:r>
            <a:r>
              <a:rPr kumimoji="0" sz="2400" b="0" i="0" u="none" strike="noStrike" kern="1200" cap="none" spc="-5" normalizeH="0" baseline="0" noProof="0" dirty="0">
                <a:ln>
                  <a:noFill/>
                </a:ln>
                <a:solidFill>
                  <a:srgbClr val="001F5F"/>
                </a:solidFill>
                <a:effectLst/>
                <a:uLnTx/>
                <a:uFillTx/>
                <a:latin typeface="Carlito"/>
                <a:ea typeface="+mn-ea"/>
                <a:cs typeface="Carlito"/>
              </a:rPr>
              <a:t>que </a:t>
            </a:r>
            <a:r>
              <a:rPr kumimoji="0" sz="2400" b="0" i="0" u="none" strike="noStrike" kern="1200" cap="none" spc="-15" normalizeH="0" baseline="0" noProof="0" dirty="0">
                <a:ln>
                  <a:noFill/>
                </a:ln>
                <a:solidFill>
                  <a:srgbClr val="001F5F"/>
                </a:solidFill>
                <a:effectLst/>
                <a:uLnTx/>
                <a:uFillTx/>
                <a:latin typeface="Carlito"/>
                <a:ea typeface="+mn-ea"/>
                <a:cs typeface="Carlito"/>
              </a:rPr>
              <a:t>compruebe </a:t>
            </a:r>
            <a:r>
              <a:rPr kumimoji="0" sz="2400" b="0" i="0" u="none" strike="noStrike" kern="1200" cap="none" spc="0" normalizeH="0" baseline="0" noProof="0" dirty="0">
                <a:ln>
                  <a:noFill/>
                </a:ln>
                <a:solidFill>
                  <a:srgbClr val="001F5F"/>
                </a:solidFill>
                <a:effectLst/>
                <a:uLnTx/>
                <a:uFillTx/>
                <a:latin typeface="Carlito"/>
                <a:ea typeface="+mn-ea"/>
                <a:cs typeface="Carlito"/>
              </a:rPr>
              <a:t>la </a:t>
            </a:r>
            <a:r>
              <a:rPr kumimoji="0" sz="2400" b="0" i="0" u="none" strike="noStrike" kern="1200" cap="none" spc="-10" normalizeH="0" baseline="0" noProof="0" dirty="0">
                <a:ln>
                  <a:noFill/>
                </a:ln>
                <a:solidFill>
                  <a:srgbClr val="001F5F"/>
                </a:solidFill>
                <a:effectLst/>
                <a:uLnTx/>
                <a:uFillTx/>
                <a:latin typeface="Carlito"/>
                <a:ea typeface="+mn-ea"/>
                <a:cs typeface="Carlito"/>
              </a:rPr>
              <a:t>improcedencia </a:t>
            </a:r>
            <a:r>
              <a:rPr kumimoji="0" sz="2400" b="0" i="0" u="none" strike="noStrike" kern="1200" cap="none" spc="-5" normalizeH="0" baseline="0" noProof="0" dirty="0">
                <a:ln>
                  <a:noFill/>
                </a:ln>
                <a:solidFill>
                  <a:srgbClr val="001F5F"/>
                </a:solidFill>
                <a:effectLst/>
                <a:uLnTx/>
                <a:uFillTx/>
                <a:latin typeface="Carlito"/>
                <a:ea typeface="+mn-ea"/>
                <a:cs typeface="Carlito"/>
              </a:rPr>
              <a:t>del  </a:t>
            </a:r>
            <a:r>
              <a:rPr kumimoji="0" sz="2400" b="0" i="0" u="none" strike="noStrike" kern="1200" cap="none" spc="-20" normalizeH="0" baseline="0" noProof="0" dirty="0">
                <a:ln>
                  <a:noFill/>
                </a:ln>
                <a:solidFill>
                  <a:srgbClr val="001F5F"/>
                </a:solidFill>
                <a:effectLst/>
                <a:uLnTx/>
                <a:uFillTx/>
                <a:latin typeface="Carlito"/>
                <a:ea typeface="+mn-ea"/>
                <a:cs typeface="Carlito"/>
              </a:rPr>
              <a:t>requerimiento </a:t>
            </a:r>
            <a:r>
              <a:rPr kumimoji="0" sz="2400" b="0" i="0" u="none" strike="noStrike" kern="1200" cap="none" spc="-10" normalizeH="0" baseline="0" noProof="0" dirty="0">
                <a:ln>
                  <a:noFill/>
                </a:ln>
                <a:solidFill>
                  <a:srgbClr val="001F5F"/>
                </a:solidFill>
                <a:effectLst/>
                <a:uLnTx/>
                <a:uFillTx/>
                <a:latin typeface="Carlito"/>
                <a:ea typeface="+mn-ea"/>
                <a:cs typeface="Carlito"/>
              </a:rPr>
              <a:t>(declaración, </a:t>
            </a:r>
            <a:r>
              <a:rPr kumimoji="0" sz="2400" b="0" i="0" u="none" strike="noStrike" kern="1200" cap="none" spc="-20" normalizeH="0" baseline="0" noProof="0" dirty="0">
                <a:ln>
                  <a:noFill/>
                </a:ln>
                <a:solidFill>
                  <a:srgbClr val="001F5F"/>
                </a:solidFill>
                <a:effectLst/>
                <a:uLnTx/>
                <a:uFillTx/>
                <a:latin typeface="Carlito"/>
                <a:ea typeface="+mn-ea"/>
                <a:cs typeface="Carlito"/>
              </a:rPr>
              <a:t>aviso </a:t>
            </a:r>
            <a:r>
              <a:rPr kumimoji="0" sz="2400" b="0" i="0" u="none" strike="noStrike" kern="1200" cap="none" spc="0" normalizeH="0" baseline="0" noProof="0" dirty="0">
                <a:ln>
                  <a:noFill/>
                </a:ln>
                <a:solidFill>
                  <a:srgbClr val="001F5F"/>
                </a:solidFill>
                <a:effectLst/>
                <a:uLnTx/>
                <a:uFillTx/>
                <a:latin typeface="Carlito"/>
                <a:ea typeface="+mn-ea"/>
                <a:cs typeface="Carlito"/>
              </a:rPr>
              <a:t>o </a:t>
            </a:r>
            <a:r>
              <a:rPr kumimoji="0" sz="2400" b="0" i="0" u="none" strike="noStrike" kern="1200" cap="none" spc="-20" normalizeH="0" baseline="0" noProof="0" dirty="0">
                <a:ln>
                  <a:noFill/>
                </a:ln>
                <a:solidFill>
                  <a:srgbClr val="001F5F"/>
                </a:solidFill>
                <a:effectLst/>
                <a:uLnTx/>
                <a:uFillTx/>
                <a:latin typeface="Carlito"/>
                <a:ea typeface="+mn-ea"/>
                <a:cs typeface="Carlito"/>
              </a:rPr>
              <a:t>documentación), </a:t>
            </a:r>
            <a:r>
              <a:rPr kumimoji="0" sz="2400" b="0" i="0" u="none" strike="noStrike" kern="1200" cap="none" spc="0" normalizeH="0" baseline="0" noProof="0" dirty="0">
                <a:ln>
                  <a:noFill/>
                </a:ln>
                <a:solidFill>
                  <a:srgbClr val="001F5F"/>
                </a:solidFill>
                <a:effectLst/>
                <a:uLnTx/>
                <a:uFillTx/>
                <a:latin typeface="Carlito"/>
                <a:ea typeface="+mn-ea"/>
                <a:cs typeface="Carlito"/>
              </a:rPr>
              <a:t>así </a:t>
            </a:r>
            <a:r>
              <a:rPr kumimoji="0" sz="2400" b="0" i="0" u="none" strike="noStrike" kern="1200" cap="none" spc="-20" normalizeH="0" baseline="0" noProof="0" dirty="0">
                <a:ln>
                  <a:noFill/>
                </a:ln>
                <a:solidFill>
                  <a:srgbClr val="001F5F"/>
                </a:solidFill>
                <a:effectLst/>
                <a:uLnTx/>
                <a:uFillTx/>
                <a:latin typeface="Carlito"/>
                <a:ea typeface="+mn-ea"/>
                <a:cs typeface="Carlito"/>
              </a:rPr>
              <a:t>como copia </a:t>
            </a:r>
            <a:r>
              <a:rPr kumimoji="0" sz="2400" b="0" i="0" u="none" strike="noStrike" kern="1200" cap="none" spc="-5" normalizeH="0" baseline="0" noProof="0" dirty="0">
                <a:ln>
                  <a:noFill/>
                </a:ln>
                <a:solidFill>
                  <a:srgbClr val="001F5F"/>
                </a:solidFill>
                <a:effectLst/>
                <a:uLnTx/>
                <a:uFillTx/>
                <a:latin typeface="Carlito"/>
                <a:ea typeface="+mn-ea"/>
                <a:cs typeface="Carlito"/>
              </a:rPr>
              <a:t>del</a:t>
            </a:r>
            <a:r>
              <a:rPr kumimoji="0" sz="2400" b="0" i="0" u="none" strike="noStrike" kern="1200" cap="none" spc="-45" normalizeH="0" baseline="0" noProof="0" dirty="0">
                <a:ln>
                  <a:noFill/>
                </a:ln>
                <a:solidFill>
                  <a:srgbClr val="001F5F"/>
                </a:solidFill>
                <a:effectLst/>
                <a:uLnTx/>
                <a:uFillTx/>
                <a:latin typeface="Carlito"/>
                <a:ea typeface="+mn-ea"/>
                <a:cs typeface="Carlito"/>
              </a:rPr>
              <a:t> </a:t>
            </a:r>
            <a:r>
              <a:rPr kumimoji="0" sz="2400" b="0" i="0" u="none" strike="noStrike" kern="1200" cap="none" spc="-20" normalizeH="0" baseline="0" noProof="0" dirty="0">
                <a:ln>
                  <a:noFill/>
                </a:ln>
                <a:solidFill>
                  <a:srgbClr val="001F5F"/>
                </a:solidFill>
                <a:effectLst/>
                <a:uLnTx/>
                <a:uFillTx/>
                <a:latin typeface="Carlito"/>
                <a:ea typeface="+mn-ea"/>
                <a:cs typeface="Carlito"/>
              </a:rPr>
              <a:t>requerimiento.</a:t>
            </a:r>
            <a:endParaRPr kumimoji="0" sz="2400" b="0" i="0" u="none" strike="noStrike" kern="1200" cap="none" spc="0" normalizeH="0" baseline="0" noProof="0">
              <a:ln>
                <a:noFill/>
              </a:ln>
              <a:solidFill>
                <a:prstClr val="black"/>
              </a:solidFill>
              <a:effectLst/>
              <a:uLnTx/>
              <a:uFillTx/>
              <a:latin typeface="Carlito"/>
              <a:ea typeface="+mn-ea"/>
              <a:cs typeface="Carli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4224528" y="5698235"/>
            <a:ext cx="7857490" cy="158750"/>
          </a:xfrm>
          <a:custGeom>
            <a:avLst/>
            <a:gdLst/>
            <a:ahLst/>
            <a:cxnLst/>
            <a:rect l="l" t="t" r="r" b="b"/>
            <a:pathLst>
              <a:path w="7857490" h="158750">
                <a:moveTo>
                  <a:pt x="7817739" y="0"/>
                </a:moveTo>
                <a:lnTo>
                  <a:pt x="0" y="0"/>
                </a:lnTo>
                <a:lnTo>
                  <a:pt x="39624" y="158241"/>
                </a:lnTo>
                <a:lnTo>
                  <a:pt x="7857363" y="158241"/>
                </a:lnTo>
                <a:lnTo>
                  <a:pt x="7817739" y="0"/>
                </a:lnTo>
                <a:close/>
              </a:path>
            </a:pathLst>
          </a:custGeom>
          <a:solidFill>
            <a:srgbClr val="00AEE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txBox="1">
            <a:spLocks noGrp="1"/>
          </p:cNvSpPr>
          <p:nvPr>
            <p:ph type="title"/>
          </p:nvPr>
        </p:nvSpPr>
        <p:spPr>
          <a:xfrm>
            <a:off x="3970146" y="131190"/>
            <a:ext cx="4213225" cy="513715"/>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00AEEE"/>
                </a:solidFill>
                <a:latin typeface="Carlito"/>
                <a:cs typeface="Carlito"/>
              </a:rPr>
              <a:t>Ficha de </a:t>
            </a:r>
            <a:r>
              <a:rPr sz="3200" b="1" spc="-10" dirty="0">
                <a:solidFill>
                  <a:srgbClr val="00AEEE"/>
                </a:solidFill>
                <a:latin typeface="Carlito"/>
                <a:cs typeface="Carlito"/>
              </a:rPr>
              <a:t>trámite</a:t>
            </a:r>
            <a:r>
              <a:rPr sz="3200" b="1" spc="-250" dirty="0">
                <a:solidFill>
                  <a:srgbClr val="00AEEE"/>
                </a:solidFill>
                <a:latin typeface="Carlito"/>
                <a:cs typeface="Carlito"/>
              </a:rPr>
              <a:t> </a:t>
            </a:r>
            <a:r>
              <a:rPr sz="3200" b="1" spc="-5" dirty="0">
                <a:solidFill>
                  <a:srgbClr val="00AEEE"/>
                </a:solidFill>
                <a:latin typeface="Carlito"/>
                <a:cs typeface="Carlito"/>
              </a:rPr>
              <a:t>128/CFF</a:t>
            </a:r>
            <a:endParaRPr sz="3200">
              <a:latin typeface="Carlito"/>
              <a:cs typeface="Carlito"/>
            </a:endParaRPr>
          </a:p>
        </p:txBody>
      </p:sp>
      <p:sp>
        <p:nvSpPr>
          <p:cNvPr id="6" name="object 6"/>
          <p:cNvSpPr txBox="1"/>
          <p:nvPr/>
        </p:nvSpPr>
        <p:spPr>
          <a:xfrm>
            <a:off x="421335" y="752983"/>
            <a:ext cx="11336655" cy="440817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2400" b="0" i="0" u="none" strike="noStrike" kern="1200" cap="none" spc="-10" normalizeH="0" baseline="0" noProof="0" dirty="0">
                <a:ln>
                  <a:noFill/>
                </a:ln>
                <a:solidFill>
                  <a:srgbClr val="00AEEE"/>
                </a:solidFill>
                <a:effectLst/>
                <a:uLnTx/>
                <a:uFillTx/>
                <a:latin typeface="Carlito"/>
                <a:ea typeface="+mn-ea"/>
                <a:cs typeface="Carlito"/>
              </a:rPr>
              <a:t>Presencial:</a:t>
            </a:r>
            <a:endParaRPr kumimoji="0" sz="2400" b="0" i="0" u="none" strike="noStrike" kern="1200" cap="none" spc="0" normalizeH="0" baseline="0" noProof="0">
              <a:ln>
                <a:noFill/>
              </a:ln>
              <a:solidFill>
                <a:prstClr val="black"/>
              </a:solidFill>
              <a:effectLst/>
              <a:uLnTx/>
              <a:uFillTx/>
              <a:latin typeface="Carlito"/>
              <a:ea typeface="+mn-ea"/>
              <a:cs typeface="Carlito"/>
            </a:endParaRPr>
          </a:p>
          <a:p>
            <a:pPr marL="355600" marR="139700" lvl="0" indent="-342900" algn="l" defTabSz="914400" rtl="0" eaLnBrk="1" fontAlgn="auto" latinLnBrk="0" hangingPunct="1">
              <a:lnSpc>
                <a:spcPct val="100000"/>
              </a:lnSpc>
              <a:spcBef>
                <a:spcPts val="0"/>
              </a:spcBef>
              <a:spcAft>
                <a:spcPts val="0"/>
              </a:spcAft>
              <a:buClrTx/>
              <a:buSzTx/>
              <a:buFont typeface="Arial"/>
              <a:buChar char="•"/>
              <a:tabLst>
                <a:tab pos="354965" algn="l"/>
                <a:tab pos="355600" algn="l"/>
              </a:tabLst>
              <a:defRPr/>
            </a:pPr>
            <a:r>
              <a:rPr kumimoji="0" sz="2400" b="0" i="0" u="none" strike="noStrike" kern="1200" cap="none" spc="-10" normalizeH="0" baseline="0" noProof="0" dirty="0">
                <a:ln>
                  <a:noFill/>
                </a:ln>
                <a:solidFill>
                  <a:srgbClr val="001F5F"/>
                </a:solidFill>
                <a:effectLst/>
                <a:uLnTx/>
                <a:uFillTx/>
                <a:latin typeface="Carlito"/>
                <a:ea typeface="+mn-ea"/>
                <a:cs typeface="Carlito"/>
              </a:rPr>
              <a:t>Identificación </a:t>
            </a:r>
            <a:r>
              <a:rPr kumimoji="0" sz="2400" b="0" i="0" u="none" strike="noStrike" kern="1200" cap="none" spc="-5" normalizeH="0" baseline="0" noProof="0" dirty="0">
                <a:ln>
                  <a:noFill/>
                </a:ln>
                <a:solidFill>
                  <a:srgbClr val="001F5F"/>
                </a:solidFill>
                <a:effectLst/>
                <a:uLnTx/>
                <a:uFillTx/>
                <a:latin typeface="Carlito"/>
                <a:ea typeface="+mn-ea"/>
                <a:cs typeface="Carlito"/>
              </a:rPr>
              <a:t>oficial </a:t>
            </a:r>
            <a:r>
              <a:rPr kumimoji="0" sz="2400" b="0" i="0" u="none" strike="noStrike" kern="1200" cap="none" spc="-25" normalizeH="0" baseline="0" noProof="0" dirty="0">
                <a:ln>
                  <a:noFill/>
                </a:ln>
                <a:solidFill>
                  <a:srgbClr val="001F5F"/>
                </a:solidFill>
                <a:effectLst/>
                <a:uLnTx/>
                <a:uFillTx/>
                <a:latin typeface="Carlito"/>
                <a:ea typeface="+mn-ea"/>
                <a:cs typeface="Carlito"/>
              </a:rPr>
              <a:t>vigente </a:t>
            </a:r>
            <a:r>
              <a:rPr kumimoji="0" sz="2400" b="0" i="0" u="none" strike="noStrike" kern="1200" cap="none" spc="-5" normalizeH="0" baseline="0" noProof="0" dirty="0">
                <a:ln>
                  <a:noFill/>
                </a:ln>
                <a:solidFill>
                  <a:srgbClr val="001F5F"/>
                </a:solidFill>
                <a:effectLst/>
                <a:uLnTx/>
                <a:uFillTx/>
                <a:latin typeface="Carlito"/>
                <a:ea typeface="+mn-ea"/>
                <a:cs typeface="Carlito"/>
              </a:rPr>
              <a:t>de </a:t>
            </a:r>
            <a:r>
              <a:rPr kumimoji="0" sz="2400" b="0" i="0" u="none" strike="noStrike" kern="1200" cap="none" spc="0" normalizeH="0" baseline="0" noProof="0" dirty="0">
                <a:ln>
                  <a:noFill/>
                </a:ln>
                <a:solidFill>
                  <a:srgbClr val="001F5F"/>
                </a:solidFill>
                <a:effectLst/>
                <a:uLnTx/>
                <a:uFillTx/>
                <a:latin typeface="Carlito"/>
                <a:ea typeface="+mn-ea"/>
                <a:cs typeface="Carlito"/>
              </a:rPr>
              <a:t>las </a:t>
            </a:r>
            <a:r>
              <a:rPr kumimoji="0" sz="2400" b="0" i="0" u="none" strike="noStrike" kern="1200" cap="none" spc="-5" normalizeH="0" baseline="0" noProof="0" dirty="0">
                <a:ln>
                  <a:noFill/>
                </a:ln>
                <a:solidFill>
                  <a:srgbClr val="001F5F"/>
                </a:solidFill>
                <a:effectLst/>
                <a:uLnTx/>
                <a:uFillTx/>
                <a:latin typeface="Carlito"/>
                <a:ea typeface="+mn-ea"/>
                <a:cs typeface="Carlito"/>
              </a:rPr>
              <a:t>señaladas </a:t>
            </a:r>
            <a:r>
              <a:rPr kumimoji="0" sz="2400" b="0" i="0" u="none" strike="noStrike" kern="1200" cap="none" spc="0" normalizeH="0" baseline="0" noProof="0" dirty="0">
                <a:ln>
                  <a:noFill/>
                </a:ln>
                <a:solidFill>
                  <a:srgbClr val="001F5F"/>
                </a:solidFill>
                <a:effectLst/>
                <a:uLnTx/>
                <a:uFillTx/>
                <a:latin typeface="Carlito"/>
                <a:ea typeface="+mn-ea"/>
                <a:cs typeface="Carlito"/>
              </a:rPr>
              <a:t>en el inciso A) </a:t>
            </a:r>
            <a:r>
              <a:rPr kumimoji="0" sz="2400" b="0" i="0" u="none" strike="noStrike" kern="1200" cap="none" spc="-5" normalizeH="0" baseline="0" noProof="0" dirty="0">
                <a:ln>
                  <a:noFill/>
                </a:ln>
                <a:solidFill>
                  <a:srgbClr val="001F5F"/>
                </a:solidFill>
                <a:effectLst/>
                <a:uLnTx/>
                <a:uFillTx/>
                <a:latin typeface="Carlito"/>
                <a:ea typeface="+mn-ea"/>
                <a:cs typeface="Carlito"/>
              </a:rPr>
              <a:t>del apartado de</a:t>
            </a:r>
            <a:r>
              <a:rPr kumimoji="0" sz="2400" b="0" i="0" u="none" strike="noStrike" kern="1200" cap="none" spc="-285" normalizeH="0" baseline="0" noProof="0" dirty="0">
                <a:ln>
                  <a:noFill/>
                </a:ln>
                <a:solidFill>
                  <a:srgbClr val="001F5F"/>
                </a:solidFill>
                <a:effectLst/>
                <a:uLnTx/>
                <a:uFillTx/>
                <a:latin typeface="Carlito"/>
                <a:ea typeface="+mn-ea"/>
                <a:cs typeface="Carlito"/>
              </a:rPr>
              <a:t> </a:t>
            </a:r>
            <a:r>
              <a:rPr kumimoji="0" sz="2400" b="0" i="0" u="none" strike="noStrike" kern="1200" cap="none" spc="-15" normalizeH="0" baseline="0" noProof="0" dirty="0">
                <a:ln>
                  <a:noFill/>
                </a:ln>
                <a:solidFill>
                  <a:srgbClr val="001F5F"/>
                </a:solidFill>
                <a:effectLst/>
                <a:uLnTx/>
                <a:uFillTx/>
                <a:latin typeface="Carlito"/>
                <a:ea typeface="+mn-ea"/>
                <a:cs typeface="Carlito"/>
              </a:rPr>
              <a:t>definiciones  </a:t>
            </a:r>
            <a:r>
              <a:rPr kumimoji="0" sz="2400" b="0" i="0" u="none" strike="noStrike" kern="1200" cap="none" spc="-5" normalizeH="0" baseline="0" noProof="0" dirty="0">
                <a:ln>
                  <a:noFill/>
                </a:ln>
                <a:solidFill>
                  <a:srgbClr val="001F5F"/>
                </a:solidFill>
                <a:effectLst/>
                <a:uLnTx/>
                <a:uFillTx/>
                <a:latin typeface="Carlito"/>
                <a:ea typeface="+mn-ea"/>
                <a:cs typeface="Carlito"/>
              </a:rPr>
              <a:t>del </a:t>
            </a:r>
            <a:r>
              <a:rPr kumimoji="0" sz="2400" b="0" i="0" u="none" strike="noStrike" kern="1200" cap="none" spc="-40" normalizeH="0" baseline="0" noProof="0" dirty="0">
                <a:ln>
                  <a:noFill/>
                </a:ln>
                <a:solidFill>
                  <a:srgbClr val="001F5F"/>
                </a:solidFill>
                <a:effectLst/>
                <a:uLnTx/>
                <a:uFillTx/>
                <a:latin typeface="Carlito"/>
                <a:ea typeface="+mn-ea"/>
                <a:cs typeface="Carlito"/>
              </a:rPr>
              <a:t>Anexo </a:t>
            </a:r>
            <a:r>
              <a:rPr kumimoji="0" sz="2400" b="0" i="0" u="none" strike="noStrike" kern="1200" cap="none" spc="-5" normalizeH="0" baseline="0" noProof="0" dirty="0">
                <a:ln>
                  <a:noFill/>
                </a:ln>
                <a:solidFill>
                  <a:srgbClr val="001F5F"/>
                </a:solidFill>
                <a:effectLst/>
                <a:uLnTx/>
                <a:uFillTx/>
                <a:latin typeface="Carlito"/>
                <a:ea typeface="+mn-ea"/>
                <a:cs typeface="Carlito"/>
              </a:rPr>
              <a:t>1-A de </a:t>
            </a:r>
            <a:r>
              <a:rPr kumimoji="0" sz="2400" b="0" i="0" u="none" strike="noStrike" kern="1200" cap="none" spc="0" normalizeH="0" baseline="0" noProof="0" dirty="0">
                <a:ln>
                  <a:noFill/>
                </a:ln>
                <a:solidFill>
                  <a:srgbClr val="001F5F"/>
                </a:solidFill>
                <a:effectLst/>
                <a:uLnTx/>
                <a:uFillTx/>
                <a:latin typeface="Carlito"/>
                <a:ea typeface="+mn-ea"/>
                <a:cs typeface="Carlito"/>
              </a:rPr>
              <a:t>la </a:t>
            </a:r>
            <a:r>
              <a:rPr kumimoji="0" sz="2400" b="0" i="0" u="none" strike="noStrike" kern="1200" cap="none" spc="-10" normalizeH="0" baseline="0" noProof="0" dirty="0">
                <a:ln>
                  <a:noFill/>
                </a:ln>
                <a:solidFill>
                  <a:srgbClr val="001F5F"/>
                </a:solidFill>
                <a:effectLst/>
                <a:uLnTx/>
                <a:uFillTx/>
                <a:latin typeface="Carlito"/>
                <a:ea typeface="+mn-ea"/>
                <a:cs typeface="Carlito"/>
              </a:rPr>
              <a:t>Resolución </a:t>
            </a:r>
            <a:r>
              <a:rPr kumimoji="0" sz="2400" b="0" i="0" u="none" strike="noStrike" kern="1200" cap="none" spc="0" normalizeH="0" baseline="0" noProof="0" dirty="0">
                <a:ln>
                  <a:noFill/>
                </a:ln>
                <a:solidFill>
                  <a:srgbClr val="001F5F"/>
                </a:solidFill>
                <a:effectLst/>
                <a:uLnTx/>
                <a:uFillTx/>
                <a:latin typeface="Carlito"/>
                <a:ea typeface="+mn-ea"/>
                <a:cs typeface="Carlito"/>
              </a:rPr>
              <a:t>Miscelánea </a:t>
            </a:r>
            <a:r>
              <a:rPr kumimoji="0" sz="2400" b="0" i="0" u="none" strike="noStrike" kern="1200" cap="none" spc="-15" normalizeH="0" baseline="0" noProof="0" dirty="0">
                <a:ln>
                  <a:noFill/>
                </a:ln>
                <a:solidFill>
                  <a:srgbClr val="001F5F"/>
                </a:solidFill>
                <a:effectLst/>
                <a:uLnTx/>
                <a:uFillTx/>
                <a:latin typeface="Carlito"/>
                <a:ea typeface="+mn-ea"/>
                <a:cs typeface="Carlito"/>
              </a:rPr>
              <a:t>Fiscal</a:t>
            </a:r>
            <a:r>
              <a:rPr kumimoji="0" sz="2400" b="0" i="0" u="none" strike="noStrike" kern="1200" cap="none" spc="-180" normalizeH="0" baseline="0" noProof="0" dirty="0">
                <a:ln>
                  <a:noFill/>
                </a:ln>
                <a:solidFill>
                  <a:srgbClr val="001F5F"/>
                </a:solidFill>
                <a:effectLst/>
                <a:uLnTx/>
                <a:uFillTx/>
                <a:latin typeface="Carlito"/>
                <a:ea typeface="+mn-ea"/>
                <a:cs typeface="Carlito"/>
              </a:rPr>
              <a:t> </a:t>
            </a:r>
            <a:r>
              <a:rPr kumimoji="0" sz="2400" b="0" i="0" u="none" strike="noStrike" kern="1200" cap="none" spc="-10" normalizeH="0" baseline="0" noProof="0" dirty="0">
                <a:ln>
                  <a:noFill/>
                </a:ln>
                <a:solidFill>
                  <a:srgbClr val="001F5F"/>
                </a:solidFill>
                <a:effectLst/>
                <a:uLnTx/>
                <a:uFillTx/>
                <a:latin typeface="Carlito"/>
                <a:ea typeface="+mn-ea"/>
                <a:cs typeface="Carlito"/>
              </a:rPr>
              <a:t>(original).</a:t>
            </a:r>
            <a:endParaRPr kumimoji="0" sz="2400" b="0" i="0" u="none" strike="noStrike" kern="1200" cap="none" spc="0" normalizeH="0" baseline="0" noProof="0">
              <a:ln>
                <a:noFill/>
              </a:ln>
              <a:solidFill>
                <a:prstClr val="black"/>
              </a:solidFill>
              <a:effectLst/>
              <a:uLnTx/>
              <a:uFillTx/>
              <a:latin typeface="Carlito"/>
              <a:ea typeface="+mn-ea"/>
              <a:cs typeface="Carlito"/>
            </a:endParaRPr>
          </a:p>
          <a:p>
            <a:pPr marL="355600" marR="0" lvl="0" indent="-342900" algn="l" defTabSz="914400" rtl="0" eaLnBrk="1" fontAlgn="auto" latinLnBrk="0" hangingPunct="1">
              <a:lnSpc>
                <a:spcPct val="100000"/>
              </a:lnSpc>
              <a:spcBef>
                <a:spcPts val="0"/>
              </a:spcBef>
              <a:spcAft>
                <a:spcPts val="0"/>
              </a:spcAft>
              <a:buClrTx/>
              <a:buSzTx/>
              <a:buFont typeface="Arial"/>
              <a:buChar char="•"/>
              <a:tabLst>
                <a:tab pos="354965" algn="l"/>
                <a:tab pos="355600" algn="l"/>
              </a:tabLst>
              <a:defRPr/>
            </a:pPr>
            <a:r>
              <a:rPr kumimoji="0" sz="2400" b="0" i="0" u="none" strike="noStrike" kern="1200" cap="none" spc="-10" normalizeH="0" baseline="0" noProof="0" dirty="0">
                <a:ln>
                  <a:noFill/>
                </a:ln>
                <a:solidFill>
                  <a:srgbClr val="001F5F"/>
                </a:solidFill>
                <a:effectLst/>
                <a:uLnTx/>
                <a:uFillTx/>
                <a:latin typeface="Carlito"/>
                <a:ea typeface="+mn-ea"/>
                <a:cs typeface="Carlito"/>
              </a:rPr>
              <a:t>Identificación </a:t>
            </a:r>
            <a:r>
              <a:rPr kumimoji="0" sz="2400" b="0" i="0" u="none" strike="noStrike" kern="1200" cap="none" spc="-5" normalizeH="0" baseline="0" noProof="0" dirty="0">
                <a:ln>
                  <a:noFill/>
                </a:ln>
                <a:solidFill>
                  <a:srgbClr val="001F5F"/>
                </a:solidFill>
                <a:effectLst/>
                <a:uLnTx/>
                <a:uFillTx/>
                <a:latin typeface="Carlito"/>
                <a:ea typeface="+mn-ea"/>
                <a:cs typeface="Carlito"/>
              </a:rPr>
              <a:t>oficial </a:t>
            </a:r>
            <a:r>
              <a:rPr kumimoji="0" sz="2400" b="0" i="0" u="none" strike="noStrike" kern="1200" cap="none" spc="-20" normalizeH="0" baseline="0" noProof="0" dirty="0">
                <a:ln>
                  <a:noFill/>
                </a:ln>
                <a:solidFill>
                  <a:srgbClr val="001F5F"/>
                </a:solidFill>
                <a:effectLst/>
                <a:uLnTx/>
                <a:uFillTx/>
                <a:latin typeface="Carlito"/>
                <a:ea typeface="+mn-ea"/>
                <a:cs typeface="Carlito"/>
              </a:rPr>
              <a:t>vigente, </a:t>
            </a:r>
            <a:r>
              <a:rPr kumimoji="0" sz="2400" b="0" i="0" u="none" strike="noStrike" kern="1200" cap="none" spc="0" normalizeH="0" baseline="0" noProof="0" dirty="0">
                <a:ln>
                  <a:noFill/>
                </a:ln>
                <a:solidFill>
                  <a:srgbClr val="001F5F"/>
                </a:solidFill>
                <a:effectLst/>
                <a:uLnTx/>
                <a:uFillTx/>
                <a:latin typeface="Carlito"/>
                <a:ea typeface="+mn-ea"/>
                <a:cs typeface="Carlito"/>
              </a:rPr>
              <a:t>en el </a:t>
            </a:r>
            <a:r>
              <a:rPr kumimoji="0" sz="2400" b="0" i="0" u="none" strike="noStrike" kern="1200" cap="none" spc="-5" normalizeH="0" baseline="0" noProof="0" dirty="0">
                <a:ln>
                  <a:noFill/>
                </a:ln>
                <a:solidFill>
                  <a:srgbClr val="001F5F"/>
                </a:solidFill>
                <a:effectLst/>
                <a:uLnTx/>
                <a:uFillTx/>
                <a:latin typeface="Carlito"/>
                <a:ea typeface="+mn-ea"/>
                <a:cs typeface="Carlito"/>
              </a:rPr>
              <a:t>caso de </a:t>
            </a:r>
            <a:r>
              <a:rPr kumimoji="0" sz="2400" b="0" i="0" u="none" strike="noStrike" kern="1200" cap="none" spc="-20" normalizeH="0" baseline="0" noProof="0" dirty="0">
                <a:ln>
                  <a:noFill/>
                </a:ln>
                <a:solidFill>
                  <a:srgbClr val="001F5F"/>
                </a:solidFill>
                <a:effectLst/>
                <a:uLnTx/>
                <a:uFillTx/>
                <a:latin typeface="Carlito"/>
                <a:ea typeface="+mn-ea"/>
                <a:cs typeface="Carlito"/>
              </a:rPr>
              <a:t>representación legal</a:t>
            </a:r>
            <a:r>
              <a:rPr kumimoji="0" sz="2400" b="0" i="0" u="none" strike="noStrike" kern="1200" cap="none" spc="-155" normalizeH="0" baseline="0" noProof="0" dirty="0">
                <a:ln>
                  <a:noFill/>
                </a:ln>
                <a:solidFill>
                  <a:srgbClr val="001F5F"/>
                </a:solidFill>
                <a:effectLst/>
                <a:uLnTx/>
                <a:uFillTx/>
                <a:latin typeface="Carlito"/>
                <a:ea typeface="+mn-ea"/>
                <a:cs typeface="Carlito"/>
              </a:rPr>
              <a:t> </a:t>
            </a:r>
            <a:r>
              <a:rPr kumimoji="0" sz="2400" b="0" i="0" u="none" strike="noStrike" kern="1200" cap="none" spc="-10" normalizeH="0" baseline="0" noProof="0" dirty="0">
                <a:ln>
                  <a:noFill/>
                </a:ln>
                <a:solidFill>
                  <a:srgbClr val="001F5F"/>
                </a:solidFill>
                <a:effectLst/>
                <a:uLnTx/>
                <a:uFillTx/>
                <a:latin typeface="Carlito"/>
                <a:ea typeface="+mn-ea"/>
                <a:cs typeface="Carlito"/>
              </a:rPr>
              <a:t>(original).</a:t>
            </a:r>
            <a:endParaRPr kumimoji="0" sz="2400" b="0" i="0" u="none" strike="noStrike" kern="1200" cap="none" spc="0" normalizeH="0" baseline="0" noProof="0">
              <a:ln>
                <a:noFill/>
              </a:ln>
              <a:solidFill>
                <a:prstClr val="black"/>
              </a:solidFill>
              <a:effectLst/>
              <a:uLnTx/>
              <a:uFillTx/>
              <a:latin typeface="Carlito"/>
              <a:ea typeface="+mn-ea"/>
              <a:cs typeface="Carlito"/>
            </a:endParaRPr>
          </a:p>
          <a:p>
            <a:pPr marL="355600" marR="0" lvl="0" indent="-342900" algn="l" defTabSz="914400" rtl="0" eaLnBrk="1" fontAlgn="auto" latinLnBrk="0" hangingPunct="1">
              <a:lnSpc>
                <a:spcPct val="100000"/>
              </a:lnSpc>
              <a:spcBef>
                <a:spcPts val="0"/>
              </a:spcBef>
              <a:spcAft>
                <a:spcPts val="0"/>
              </a:spcAft>
              <a:buClrTx/>
              <a:buSzTx/>
              <a:buFont typeface="Arial"/>
              <a:buChar char="•"/>
              <a:tabLst>
                <a:tab pos="354965" algn="l"/>
                <a:tab pos="355600" algn="l"/>
              </a:tabLst>
              <a:defRPr/>
            </a:pPr>
            <a:r>
              <a:rPr kumimoji="0" sz="2400" b="0" i="0" u="none" strike="noStrike" kern="1200" cap="none" spc="-20" normalizeH="0" baseline="0" noProof="0" dirty="0">
                <a:ln>
                  <a:noFill/>
                </a:ln>
                <a:solidFill>
                  <a:srgbClr val="001F5F"/>
                </a:solidFill>
                <a:effectLst/>
                <a:uLnTx/>
                <a:uFillTx/>
                <a:latin typeface="Carlito"/>
                <a:ea typeface="+mn-ea"/>
                <a:cs typeface="Carlito"/>
              </a:rPr>
              <a:t>Adjuntar </a:t>
            </a:r>
            <a:r>
              <a:rPr kumimoji="0" sz="2400" b="0" i="0" u="none" strike="noStrike" kern="1200" cap="none" spc="0" normalizeH="0" baseline="0" noProof="0" dirty="0">
                <a:ln>
                  <a:noFill/>
                </a:ln>
                <a:solidFill>
                  <a:srgbClr val="001F5F"/>
                </a:solidFill>
                <a:effectLst/>
                <a:uLnTx/>
                <a:uFillTx/>
                <a:latin typeface="Carlito"/>
                <a:ea typeface="+mn-ea"/>
                <a:cs typeface="Carlito"/>
              </a:rPr>
              <a:t>los </a:t>
            </a:r>
            <a:r>
              <a:rPr kumimoji="0" sz="2400" b="0" i="0" u="none" strike="noStrike" kern="1200" cap="none" spc="-20" normalizeH="0" baseline="0" noProof="0" dirty="0">
                <a:ln>
                  <a:noFill/>
                </a:ln>
                <a:solidFill>
                  <a:srgbClr val="001F5F"/>
                </a:solidFill>
                <a:effectLst/>
                <a:uLnTx/>
                <a:uFillTx/>
                <a:latin typeface="Carlito"/>
                <a:ea typeface="+mn-ea"/>
                <a:cs typeface="Carlito"/>
              </a:rPr>
              <a:t>documentos </a:t>
            </a:r>
            <a:r>
              <a:rPr kumimoji="0" sz="2400" b="0" i="0" u="none" strike="noStrike" kern="1200" cap="none" spc="-5" normalizeH="0" baseline="0" noProof="0" dirty="0">
                <a:ln>
                  <a:noFill/>
                </a:ln>
                <a:solidFill>
                  <a:srgbClr val="001F5F"/>
                </a:solidFill>
                <a:effectLst/>
                <a:uLnTx/>
                <a:uFillTx/>
                <a:latin typeface="Carlito"/>
                <a:ea typeface="+mn-ea"/>
                <a:cs typeface="Carlito"/>
              </a:rPr>
              <a:t>que </a:t>
            </a:r>
            <a:r>
              <a:rPr kumimoji="0" sz="2400" b="0" i="0" u="none" strike="noStrike" kern="1200" cap="none" spc="-15" normalizeH="0" baseline="0" noProof="0" dirty="0">
                <a:ln>
                  <a:noFill/>
                </a:ln>
                <a:solidFill>
                  <a:srgbClr val="001F5F"/>
                </a:solidFill>
                <a:effectLst/>
                <a:uLnTx/>
                <a:uFillTx/>
                <a:latin typeface="Carlito"/>
                <a:ea typeface="+mn-ea"/>
                <a:cs typeface="Carlito"/>
              </a:rPr>
              <a:t>soporten </a:t>
            </a:r>
            <a:r>
              <a:rPr kumimoji="0" sz="2400" b="0" i="0" u="none" strike="noStrike" kern="1200" cap="none" spc="0" normalizeH="0" baseline="0" noProof="0" dirty="0">
                <a:ln>
                  <a:noFill/>
                </a:ln>
                <a:solidFill>
                  <a:srgbClr val="001F5F"/>
                </a:solidFill>
                <a:effectLst/>
                <a:uLnTx/>
                <a:uFillTx/>
                <a:latin typeface="Carlito"/>
                <a:ea typeface="+mn-ea"/>
                <a:cs typeface="Carlito"/>
              </a:rPr>
              <a:t>tu </a:t>
            </a:r>
            <a:r>
              <a:rPr kumimoji="0" sz="2400" b="0" i="0" u="none" strike="noStrike" kern="1200" cap="none" spc="-10" normalizeH="0" baseline="0" noProof="0" dirty="0">
                <a:ln>
                  <a:noFill/>
                </a:ln>
                <a:solidFill>
                  <a:srgbClr val="001F5F"/>
                </a:solidFill>
                <a:effectLst/>
                <a:uLnTx/>
                <a:uFillTx/>
                <a:latin typeface="Carlito"/>
                <a:ea typeface="+mn-ea"/>
                <a:cs typeface="Carlito"/>
              </a:rPr>
              <a:t>aclaración (original </a:t>
            </a:r>
            <a:r>
              <a:rPr kumimoji="0" sz="2400" b="0" i="0" u="none" strike="noStrike" kern="1200" cap="none" spc="0" normalizeH="0" baseline="0" noProof="0" dirty="0">
                <a:ln>
                  <a:noFill/>
                </a:ln>
                <a:solidFill>
                  <a:srgbClr val="001F5F"/>
                </a:solidFill>
                <a:effectLst/>
                <a:uLnTx/>
                <a:uFillTx/>
                <a:latin typeface="Carlito"/>
                <a:ea typeface="+mn-ea"/>
                <a:cs typeface="Carlito"/>
              </a:rPr>
              <a:t>y </a:t>
            </a:r>
            <a:r>
              <a:rPr kumimoji="0" sz="2400" b="0" i="0" u="none" strike="noStrike" kern="1200" cap="none" spc="-20" normalizeH="0" baseline="0" noProof="0" dirty="0">
                <a:ln>
                  <a:noFill/>
                </a:ln>
                <a:solidFill>
                  <a:srgbClr val="001F5F"/>
                </a:solidFill>
                <a:effectLst/>
                <a:uLnTx/>
                <a:uFillTx/>
                <a:latin typeface="Carlito"/>
                <a:ea typeface="+mn-ea"/>
                <a:cs typeface="Carlito"/>
              </a:rPr>
              <a:t>copia</a:t>
            </a:r>
            <a:r>
              <a:rPr kumimoji="0" sz="2400" b="0" i="0" u="none" strike="noStrike" kern="1200" cap="none" spc="-140" normalizeH="0" baseline="0" noProof="0" dirty="0">
                <a:ln>
                  <a:noFill/>
                </a:ln>
                <a:solidFill>
                  <a:srgbClr val="001F5F"/>
                </a:solidFill>
                <a:effectLst/>
                <a:uLnTx/>
                <a:uFillTx/>
                <a:latin typeface="Carlito"/>
                <a:ea typeface="+mn-ea"/>
                <a:cs typeface="Carlito"/>
              </a:rPr>
              <a:t> </a:t>
            </a:r>
            <a:r>
              <a:rPr kumimoji="0" sz="2400" b="0" i="0" u="none" strike="noStrike" kern="1200" cap="none" spc="-5" normalizeH="0" baseline="0" noProof="0" dirty="0">
                <a:ln>
                  <a:noFill/>
                </a:ln>
                <a:solidFill>
                  <a:srgbClr val="001F5F"/>
                </a:solidFill>
                <a:effectLst/>
                <a:uLnTx/>
                <a:uFillTx/>
                <a:latin typeface="Carlito"/>
                <a:ea typeface="+mn-ea"/>
                <a:cs typeface="Carlito"/>
              </a:rPr>
              <a:t>certificada).</a:t>
            </a:r>
            <a:endParaRPr kumimoji="0" sz="2400" b="0" i="0" u="none" strike="noStrike" kern="1200" cap="none" spc="0" normalizeH="0" baseline="0" noProof="0">
              <a:ln>
                <a:noFill/>
              </a:ln>
              <a:solidFill>
                <a:prstClr val="black"/>
              </a:solidFill>
              <a:effectLst/>
              <a:uLnTx/>
              <a:uFillTx/>
              <a:latin typeface="Carlito"/>
              <a:ea typeface="+mn-ea"/>
              <a:cs typeface="Carlito"/>
            </a:endParaRPr>
          </a:p>
          <a:p>
            <a:pPr marL="355600" marR="5080" lvl="0" indent="-342900" algn="just" defTabSz="914400" rtl="0" eaLnBrk="1" fontAlgn="auto" latinLnBrk="0" hangingPunct="1">
              <a:lnSpc>
                <a:spcPct val="100000"/>
              </a:lnSpc>
              <a:spcBef>
                <a:spcPts val="0"/>
              </a:spcBef>
              <a:spcAft>
                <a:spcPts val="0"/>
              </a:spcAft>
              <a:buClrTx/>
              <a:buSzTx/>
              <a:buFont typeface="Arial"/>
              <a:buChar char="•"/>
              <a:tabLst>
                <a:tab pos="355600" algn="l"/>
              </a:tabLst>
              <a:defRPr/>
            </a:pPr>
            <a:r>
              <a:rPr kumimoji="0" sz="2400" b="0" i="0" u="none" strike="noStrike" kern="1200" cap="none" spc="-10" normalizeH="0" baseline="0" noProof="0" dirty="0">
                <a:ln>
                  <a:noFill/>
                </a:ln>
                <a:solidFill>
                  <a:srgbClr val="001F5F"/>
                </a:solidFill>
                <a:effectLst/>
                <a:uLnTx/>
                <a:uFillTx/>
                <a:latin typeface="Carlito"/>
                <a:ea typeface="+mn-ea"/>
                <a:cs typeface="Carlito"/>
              </a:rPr>
              <a:t>Copia certificada </a:t>
            </a:r>
            <a:r>
              <a:rPr kumimoji="0" sz="2400" b="0" i="0" u="none" strike="noStrike" kern="1200" cap="none" spc="-5" normalizeH="0" baseline="0" noProof="0" dirty="0">
                <a:ln>
                  <a:noFill/>
                </a:ln>
                <a:solidFill>
                  <a:srgbClr val="001F5F"/>
                </a:solidFill>
                <a:effectLst/>
                <a:uLnTx/>
                <a:uFillTx/>
                <a:latin typeface="Carlito"/>
                <a:ea typeface="+mn-ea"/>
                <a:cs typeface="Carlito"/>
              </a:rPr>
              <a:t>del </a:t>
            </a:r>
            <a:r>
              <a:rPr kumimoji="0" sz="2400" b="0" i="0" u="none" strike="noStrike" kern="1200" cap="none" spc="-15" normalizeH="0" baseline="0" noProof="0" dirty="0">
                <a:ln>
                  <a:noFill/>
                </a:ln>
                <a:solidFill>
                  <a:srgbClr val="001F5F"/>
                </a:solidFill>
                <a:effectLst/>
                <a:uLnTx/>
                <a:uFillTx/>
                <a:latin typeface="Carlito"/>
                <a:ea typeface="+mn-ea"/>
                <a:cs typeface="Carlito"/>
              </a:rPr>
              <a:t>poder notarial </a:t>
            </a:r>
            <a:r>
              <a:rPr kumimoji="0" sz="2400" b="0" i="0" u="none" strike="noStrike" kern="1200" cap="none" spc="-20" normalizeH="0" baseline="0" noProof="0" dirty="0">
                <a:ln>
                  <a:noFill/>
                </a:ln>
                <a:solidFill>
                  <a:srgbClr val="001F5F"/>
                </a:solidFill>
                <a:effectLst/>
                <a:uLnTx/>
                <a:uFillTx/>
                <a:latin typeface="Carlito"/>
                <a:ea typeface="+mn-ea"/>
                <a:cs typeface="Carlito"/>
              </a:rPr>
              <a:t>con </a:t>
            </a:r>
            <a:r>
              <a:rPr kumimoji="0" sz="2400" b="0" i="0" u="none" strike="noStrike" kern="1200" cap="none" spc="0" normalizeH="0" baseline="0" noProof="0" dirty="0">
                <a:ln>
                  <a:noFill/>
                </a:ln>
                <a:solidFill>
                  <a:srgbClr val="001F5F"/>
                </a:solidFill>
                <a:effectLst/>
                <a:uLnTx/>
                <a:uFillTx/>
                <a:latin typeface="Carlito"/>
                <a:ea typeface="+mn-ea"/>
                <a:cs typeface="Carlito"/>
              </a:rPr>
              <a:t>el </a:t>
            </a:r>
            <a:r>
              <a:rPr kumimoji="0" sz="2400" b="0" i="0" u="none" strike="noStrike" kern="1200" cap="none" spc="-10" normalizeH="0" baseline="0" noProof="0" dirty="0">
                <a:ln>
                  <a:noFill/>
                </a:ln>
                <a:solidFill>
                  <a:srgbClr val="001F5F"/>
                </a:solidFill>
                <a:effectLst/>
                <a:uLnTx/>
                <a:uFillTx/>
                <a:latin typeface="Carlito"/>
                <a:ea typeface="+mn-ea"/>
                <a:cs typeface="Carlito"/>
              </a:rPr>
              <a:t>que </a:t>
            </a:r>
            <a:r>
              <a:rPr kumimoji="0" sz="2400" b="0" i="0" u="none" strike="noStrike" kern="1200" cap="none" spc="0" normalizeH="0" baseline="0" noProof="0" dirty="0">
                <a:ln>
                  <a:noFill/>
                </a:ln>
                <a:solidFill>
                  <a:srgbClr val="001F5F"/>
                </a:solidFill>
                <a:effectLst/>
                <a:uLnTx/>
                <a:uFillTx/>
                <a:latin typeface="Carlito"/>
                <a:ea typeface="+mn-ea"/>
                <a:cs typeface="Carlito"/>
              </a:rPr>
              <a:t>el </a:t>
            </a:r>
            <a:r>
              <a:rPr kumimoji="0" sz="2400" b="0" i="0" u="none" strike="noStrike" kern="1200" cap="none" spc="-30" normalizeH="0" baseline="0" noProof="0" dirty="0">
                <a:ln>
                  <a:noFill/>
                </a:ln>
                <a:solidFill>
                  <a:srgbClr val="001F5F"/>
                </a:solidFill>
                <a:effectLst/>
                <a:uLnTx/>
                <a:uFillTx/>
                <a:latin typeface="Carlito"/>
                <a:ea typeface="+mn-ea"/>
                <a:cs typeface="Carlito"/>
              </a:rPr>
              <a:t>representanto </a:t>
            </a:r>
            <a:r>
              <a:rPr kumimoji="0" sz="2400" b="0" i="0" u="none" strike="noStrike" kern="1200" cap="none" spc="-25" normalizeH="0" baseline="0" noProof="0" dirty="0">
                <a:ln>
                  <a:noFill/>
                </a:ln>
                <a:solidFill>
                  <a:srgbClr val="001F5F"/>
                </a:solidFill>
                <a:effectLst/>
                <a:uLnTx/>
                <a:uFillTx/>
                <a:latin typeface="Carlito"/>
                <a:ea typeface="+mn-ea"/>
                <a:cs typeface="Carlito"/>
              </a:rPr>
              <a:t>legal </a:t>
            </a:r>
            <a:r>
              <a:rPr kumimoji="0" sz="2400" b="0" i="0" u="none" strike="noStrike" kern="1200" cap="none" spc="-20" normalizeH="0" baseline="0" noProof="0" dirty="0">
                <a:ln>
                  <a:noFill/>
                </a:ln>
                <a:solidFill>
                  <a:srgbClr val="001F5F"/>
                </a:solidFill>
                <a:effectLst/>
                <a:uLnTx/>
                <a:uFillTx/>
                <a:latin typeface="Carlito"/>
                <a:ea typeface="+mn-ea"/>
                <a:cs typeface="Carlito"/>
              </a:rPr>
              <a:t>acredite </a:t>
            </a:r>
            <a:r>
              <a:rPr kumimoji="0" sz="2400" b="0" i="0" u="none" strike="noStrike" kern="1200" cap="none" spc="-5" normalizeH="0" baseline="0" noProof="0" dirty="0">
                <a:ln>
                  <a:noFill/>
                </a:ln>
                <a:solidFill>
                  <a:srgbClr val="001F5F"/>
                </a:solidFill>
                <a:effectLst/>
                <a:uLnTx/>
                <a:uFillTx/>
                <a:latin typeface="Carlito"/>
                <a:ea typeface="+mn-ea"/>
                <a:cs typeface="Carlito"/>
              </a:rPr>
              <a:t>su  </a:t>
            </a:r>
            <a:r>
              <a:rPr kumimoji="0" sz="2400" b="0" i="0" u="none" strike="noStrike" kern="1200" cap="none" spc="-15" normalizeH="0" baseline="0" noProof="0" dirty="0">
                <a:ln>
                  <a:noFill/>
                </a:ln>
                <a:solidFill>
                  <a:srgbClr val="001F5F"/>
                </a:solidFill>
                <a:effectLst/>
                <a:uLnTx/>
                <a:uFillTx/>
                <a:latin typeface="Carlito"/>
                <a:ea typeface="+mn-ea"/>
                <a:cs typeface="Carlito"/>
              </a:rPr>
              <a:t>personalidad </a:t>
            </a:r>
            <a:r>
              <a:rPr kumimoji="0" sz="2400" b="0" i="0" u="none" strike="noStrike" kern="1200" cap="none" spc="0" normalizeH="0" baseline="0" noProof="0" dirty="0">
                <a:ln>
                  <a:noFill/>
                </a:ln>
                <a:solidFill>
                  <a:srgbClr val="001F5F"/>
                </a:solidFill>
                <a:effectLst/>
                <a:uLnTx/>
                <a:uFillTx/>
                <a:latin typeface="Carlito"/>
                <a:ea typeface="+mn-ea"/>
                <a:cs typeface="Carlito"/>
              </a:rPr>
              <a:t>o </a:t>
            </a:r>
            <a:r>
              <a:rPr kumimoji="0" sz="2400" b="0" i="0" u="none" strike="noStrike" kern="1200" cap="none" spc="-20" normalizeH="0" baseline="0" noProof="0" dirty="0">
                <a:ln>
                  <a:noFill/>
                </a:ln>
                <a:solidFill>
                  <a:srgbClr val="001F5F"/>
                </a:solidFill>
                <a:effectLst/>
                <a:uLnTx/>
                <a:uFillTx/>
                <a:latin typeface="Carlito"/>
                <a:ea typeface="+mn-ea"/>
                <a:cs typeface="Carlito"/>
              </a:rPr>
              <a:t>carta- </a:t>
            </a:r>
            <a:r>
              <a:rPr kumimoji="0" sz="2400" b="0" i="0" u="none" strike="noStrike" kern="1200" cap="none" spc="-5" normalizeH="0" baseline="0" noProof="0" dirty="0">
                <a:ln>
                  <a:noFill/>
                </a:ln>
                <a:solidFill>
                  <a:srgbClr val="001F5F"/>
                </a:solidFill>
                <a:effectLst/>
                <a:uLnTx/>
                <a:uFillTx/>
                <a:latin typeface="Carlito"/>
                <a:ea typeface="+mn-ea"/>
                <a:cs typeface="Carlito"/>
              </a:rPr>
              <a:t>poder </a:t>
            </a:r>
            <a:r>
              <a:rPr kumimoji="0" sz="2400" b="0" i="0" u="none" strike="noStrike" kern="1200" cap="none" spc="-10" normalizeH="0" baseline="0" noProof="0" dirty="0">
                <a:ln>
                  <a:noFill/>
                </a:ln>
                <a:solidFill>
                  <a:srgbClr val="001F5F"/>
                </a:solidFill>
                <a:effectLst/>
                <a:uLnTx/>
                <a:uFillTx/>
                <a:latin typeface="Carlito"/>
                <a:ea typeface="+mn-ea"/>
                <a:cs typeface="Carlito"/>
              </a:rPr>
              <a:t>firmada </a:t>
            </a:r>
            <a:r>
              <a:rPr kumimoji="0" sz="2400" b="0" i="0" u="none" strike="noStrike" kern="1200" cap="none" spc="-25" normalizeH="0" baseline="0" noProof="0" dirty="0">
                <a:ln>
                  <a:noFill/>
                </a:ln>
                <a:solidFill>
                  <a:srgbClr val="001F5F"/>
                </a:solidFill>
                <a:effectLst/>
                <a:uLnTx/>
                <a:uFillTx/>
                <a:latin typeface="Carlito"/>
                <a:ea typeface="+mn-ea"/>
                <a:cs typeface="Carlito"/>
              </a:rPr>
              <a:t>ante </a:t>
            </a:r>
            <a:r>
              <a:rPr kumimoji="0" sz="2400" b="0" i="0" u="none" strike="noStrike" kern="1200" cap="none" spc="-5" normalizeH="0" baseline="0" noProof="0" dirty="0">
                <a:ln>
                  <a:noFill/>
                </a:ln>
                <a:solidFill>
                  <a:srgbClr val="001F5F"/>
                </a:solidFill>
                <a:effectLst/>
                <a:uLnTx/>
                <a:uFillTx/>
                <a:latin typeface="Carlito"/>
                <a:ea typeface="+mn-ea"/>
                <a:cs typeface="Carlito"/>
              </a:rPr>
              <a:t>dos </a:t>
            </a:r>
            <a:r>
              <a:rPr kumimoji="0" sz="2400" b="0" i="0" u="none" strike="noStrike" kern="1200" cap="none" spc="-25" normalizeH="0" baseline="0" noProof="0" dirty="0">
                <a:ln>
                  <a:noFill/>
                </a:ln>
                <a:solidFill>
                  <a:srgbClr val="001F5F"/>
                </a:solidFill>
                <a:effectLst/>
                <a:uLnTx/>
                <a:uFillTx/>
                <a:latin typeface="Carlito"/>
                <a:ea typeface="+mn-ea"/>
                <a:cs typeface="Carlito"/>
              </a:rPr>
              <a:t>testigos </a:t>
            </a:r>
            <a:r>
              <a:rPr kumimoji="0" sz="2400" b="0" i="0" u="none" strike="noStrike" kern="1200" cap="none" spc="0" normalizeH="0" baseline="0" noProof="0" dirty="0">
                <a:ln>
                  <a:noFill/>
                </a:ln>
                <a:solidFill>
                  <a:srgbClr val="001F5F"/>
                </a:solidFill>
                <a:effectLst/>
                <a:uLnTx/>
                <a:uFillTx/>
                <a:latin typeface="Carlito"/>
                <a:ea typeface="+mn-ea"/>
                <a:cs typeface="Carlito"/>
              </a:rPr>
              <a:t>y </a:t>
            </a:r>
            <a:r>
              <a:rPr kumimoji="0" sz="2400" b="0" i="0" u="none" strike="noStrike" kern="1200" cap="none" spc="-25" normalizeH="0" baseline="0" noProof="0" dirty="0">
                <a:ln>
                  <a:noFill/>
                </a:ln>
                <a:solidFill>
                  <a:srgbClr val="001F5F"/>
                </a:solidFill>
                <a:effectLst/>
                <a:uLnTx/>
                <a:uFillTx/>
                <a:latin typeface="Carlito"/>
                <a:ea typeface="+mn-ea"/>
                <a:cs typeface="Carlito"/>
              </a:rPr>
              <a:t>ratificadas </a:t>
            </a:r>
            <a:r>
              <a:rPr kumimoji="0" sz="2400" b="0" i="0" u="none" strike="noStrike" kern="1200" cap="none" spc="0" normalizeH="0" baseline="0" noProof="0" dirty="0">
                <a:ln>
                  <a:noFill/>
                </a:ln>
                <a:solidFill>
                  <a:srgbClr val="001F5F"/>
                </a:solidFill>
                <a:effectLst/>
                <a:uLnTx/>
                <a:uFillTx/>
                <a:latin typeface="Carlito"/>
                <a:ea typeface="+mn-ea"/>
                <a:cs typeface="Carlito"/>
              </a:rPr>
              <a:t>las </a:t>
            </a:r>
            <a:r>
              <a:rPr kumimoji="0" sz="2400" b="0" i="0" u="none" strike="noStrike" kern="1200" cap="none" spc="-5" normalizeH="0" baseline="0" noProof="0" dirty="0">
                <a:ln>
                  <a:noFill/>
                </a:ln>
                <a:solidFill>
                  <a:srgbClr val="001F5F"/>
                </a:solidFill>
                <a:effectLst/>
                <a:uLnTx/>
                <a:uFillTx/>
                <a:latin typeface="Carlito"/>
                <a:ea typeface="+mn-ea"/>
                <a:cs typeface="Carlito"/>
              </a:rPr>
              <a:t>firmas </a:t>
            </a:r>
            <a:r>
              <a:rPr kumimoji="0" sz="2400" b="0" i="0" u="none" strike="noStrike" kern="1200" cap="none" spc="-25" normalizeH="0" baseline="0" noProof="0" dirty="0">
                <a:ln>
                  <a:noFill/>
                </a:ln>
                <a:solidFill>
                  <a:srgbClr val="001F5F"/>
                </a:solidFill>
                <a:effectLst/>
                <a:uLnTx/>
                <a:uFillTx/>
                <a:latin typeface="Carlito"/>
                <a:ea typeface="+mn-ea"/>
                <a:cs typeface="Carlito"/>
              </a:rPr>
              <a:t>ante </a:t>
            </a:r>
            <a:r>
              <a:rPr kumimoji="0" sz="2400" b="0" i="0" u="none" strike="noStrike" kern="1200" cap="none" spc="0" normalizeH="0" baseline="0" noProof="0" dirty="0">
                <a:ln>
                  <a:noFill/>
                </a:ln>
                <a:solidFill>
                  <a:srgbClr val="001F5F"/>
                </a:solidFill>
                <a:effectLst/>
                <a:uLnTx/>
                <a:uFillTx/>
                <a:latin typeface="Carlito"/>
                <a:ea typeface="+mn-ea"/>
                <a:cs typeface="Carlito"/>
              </a:rPr>
              <a:t>las  </a:t>
            </a:r>
            <a:r>
              <a:rPr kumimoji="0" sz="2400" b="0" i="0" u="none" strike="noStrike" kern="1200" cap="none" spc="-15" normalizeH="0" baseline="0" noProof="0" dirty="0">
                <a:ln>
                  <a:noFill/>
                </a:ln>
                <a:solidFill>
                  <a:srgbClr val="001F5F"/>
                </a:solidFill>
                <a:effectLst/>
                <a:uLnTx/>
                <a:uFillTx/>
                <a:latin typeface="Carlito"/>
                <a:ea typeface="+mn-ea"/>
                <a:cs typeface="Carlito"/>
              </a:rPr>
              <a:t>autoridades </a:t>
            </a:r>
            <a:r>
              <a:rPr kumimoji="0" sz="2400" b="0" i="0" u="none" strike="noStrike" kern="1200" cap="none" spc="-10" normalizeH="0" baseline="0" noProof="0" dirty="0">
                <a:ln>
                  <a:noFill/>
                </a:ln>
                <a:solidFill>
                  <a:srgbClr val="001F5F"/>
                </a:solidFill>
                <a:effectLst/>
                <a:uLnTx/>
                <a:uFillTx/>
                <a:latin typeface="Carlito"/>
                <a:ea typeface="+mn-ea"/>
                <a:cs typeface="Carlito"/>
              </a:rPr>
              <a:t>fiscales, </a:t>
            </a:r>
            <a:r>
              <a:rPr kumimoji="0" sz="2400" b="0" i="0" u="none" strike="noStrike" kern="1200" cap="none" spc="-5" normalizeH="0" baseline="0" noProof="0" dirty="0">
                <a:ln>
                  <a:noFill/>
                </a:ln>
                <a:solidFill>
                  <a:srgbClr val="001F5F"/>
                </a:solidFill>
                <a:effectLst/>
                <a:uLnTx/>
                <a:uFillTx/>
                <a:latin typeface="Carlito"/>
                <a:ea typeface="+mn-ea"/>
                <a:cs typeface="Carlito"/>
              </a:rPr>
              <a:t>Notario </a:t>
            </a:r>
            <a:r>
              <a:rPr kumimoji="0" sz="2400" b="0" i="0" u="none" strike="noStrike" kern="1200" cap="none" spc="0" normalizeH="0" baseline="0" noProof="0" dirty="0">
                <a:ln>
                  <a:noFill/>
                </a:ln>
                <a:solidFill>
                  <a:srgbClr val="001F5F"/>
                </a:solidFill>
                <a:effectLst/>
                <a:uLnTx/>
                <a:uFillTx/>
                <a:latin typeface="Carlito"/>
                <a:ea typeface="+mn-ea"/>
                <a:cs typeface="Carlito"/>
              </a:rPr>
              <a:t>o </a:t>
            </a:r>
            <a:r>
              <a:rPr kumimoji="0" sz="2400" b="0" i="0" u="none" strike="noStrike" kern="1200" cap="none" spc="-20" normalizeH="0" baseline="0" noProof="0" dirty="0">
                <a:ln>
                  <a:noFill/>
                </a:ln>
                <a:solidFill>
                  <a:srgbClr val="001F5F"/>
                </a:solidFill>
                <a:effectLst/>
                <a:uLnTx/>
                <a:uFillTx/>
                <a:latin typeface="Carlito"/>
                <a:ea typeface="+mn-ea"/>
                <a:cs typeface="Carlito"/>
              </a:rPr>
              <a:t>Fedatario</a:t>
            </a:r>
            <a:r>
              <a:rPr kumimoji="0" sz="2400" b="0" i="0" u="none" strike="noStrike" kern="1200" cap="none" spc="-160" normalizeH="0" baseline="0" noProof="0" dirty="0">
                <a:ln>
                  <a:noFill/>
                </a:ln>
                <a:solidFill>
                  <a:srgbClr val="001F5F"/>
                </a:solidFill>
                <a:effectLst/>
                <a:uLnTx/>
                <a:uFillTx/>
                <a:latin typeface="Carlito"/>
                <a:ea typeface="+mn-ea"/>
                <a:cs typeface="Carlito"/>
              </a:rPr>
              <a:t> </a:t>
            </a:r>
            <a:r>
              <a:rPr kumimoji="0" sz="2400" b="0" i="0" u="none" strike="noStrike" kern="1200" cap="none" spc="-5" normalizeH="0" baseline="0" noProof="0" dirty="0">
                <a:ln>
                  <a:noFill/>
                </a:ln>
                <a:solidFill>
                  <a:srgbClr val="001F5F"/>
                </a:solidFill>
                <a:effectLst/>
                <a:uLnTx/>
                <a:uFillTx/>
                <a:latin typeface="Carlito"/>
                <a:ea typeface="+mn-ea"/>
                <a:cs typeface="Carlito"/>
              </a:rPr>
              <a:t>Público.</a:t>
            </a:r>
            <a:endParaRPr kumimoji="0" sz="2400" b="0" i="0" u="none" strike="noStrike" kern="1200" cap="none" spc="0" normalizeH="0" baseline="0" noProof="0">
              <a:ln>
                <a:noFill/>
              </a:ln>
              <a:solidFill>
                <a:prstClr val="black"/>
              </a:solidFill>
              <a:effectLst/>
              <a:uLnTx/>
              <a:uFillTx/>
              <a:latin typeface="Carlito"/>
              <a:ea typeface="+mn-ea"/>
              <a:cs typeface="Carlito"/>
            </a:endParaRPr>
          </a:p>
          <a:p>
            <a:pPr marL="0" marR="0" lvl="0" indent="0" algn="l" defTabSz="914400" rtl="0" eaLnBrk="1" fontAlgn="auto" latinLnBrk="0" hangingPunct="1">
              <a:lnSpc>
                <a:spcPct val="100000"/>
              </a:lnSpc>
              <a:spcBef>
                <a:spcPts val="15"/>
              </a:spcBef>
              <a:spcAft>
                <a:spcPts val="0"/>
              </a:spcAft>
              <a:buClrTx/>
              <a:buSzTx/>
              <a:buFontTx/>
              <a:buNone/>
              <a:tabLst/>
              <a:defRPr/>
            </a:pPr>
            <a:endParaRPr kumimoji="0" sz="2300" b="0" i="0" u="none" strike="noStrike" kern="1200" cap="none" spc="0" normalizeH="0" baseline="0" noProof="0">
              <a:ln>
                <a:noFill/>
              </a:ln>
              <a:solidFill>
                <a:prstClr val="black"/>
              </a:solidFill>
              <a:effectLst/>
              <a:uLnTx/>
              <a:uFillTx/>
              <a:latin typeface="Carlito"/>
              <a:ea typeface="+mn-ea"/>
              <a:cs typeface="Carlito"/>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10" normalizeH="0" baseline="0" noProof="0" dirty="0">
                <a:ln>
                  <a:noFill/>
                </a:ln>
                <a:solidFill>
                  <a:srgbClr val="00AEEE"/>
                </a:solidFill>
                <a:effectLst/>
                <a:uLnTx/>
                <a:uFillTx/>
                <a:latin typeface="Carlito"/>
                <a:ea typeface="+mn-ea"/>
                <a:cs typeface="Carlito"/>
              </a:rPr>
              <a:t>Condiciones:</a:t>
            </a:r>
            <a:endParaRPr kumimoji="0" sz="2400" b="0" i="0" u="none" strike="noStrike" kern="1200" cap="none" spc="0" normalizeH="0" baseline="0" noProof="0">
              <a:ln>
                <a:noFill/>
              </a:ln>
              <a:solidFill>
                <a:prstClr val="black"/>
              </a:solidFill>
              <a:effectLst/>
              <a:uLnTx/>
              <a:uFillTx/>
              <a:latin typeface="Carlito"/>
              <a:ea typeface="+mn-ea"/>
              <a:cs typeface="Carlito"/>
            </a:endParaRPr>
          </a:p>
          <a:p>
            <a:pPr marL="12700" marR="0" lvl="0" indent="0" algn="l" defTabSz="914400" rtl="0" eaLnBrk="1" fontAlgn="auto" latinLnBrk="0" hangingPunct="1">
              <a:lnSpc>
                <a:spcPct val="100000"/>
              </a:lnSpc>
              <a:spcBef>
                <a:spcPts val="5"/>
              </a:spcBef>
              <a:spcAft>
                <a:spcPts val="0"/>
              </a:spcAft>
              <a:buClrTx/>
              <a:buSzTx/>
              <a:buFontTx/>
              <a:buNone/>
              <a:tabLst/>
              <a:defRPr/>
            </a:pPr>
            <a:r>
              <a:rPr kumimoji="0" sz="2400" b="0" i="0" u="none" strike="noStrike" kern="1200" cap="none" spc="0" normalizeH="0" baseline="0" noProof="0" dirty="0">
                <a:ln>
                  <a:noFill/>
                </a:ln>
                <a:solidFill>
                  <a:srgbClr val="001F5F"/>
                </a:solidFill>
                <a:effectLst/>
                <a:uLnTx/>
                <a:uFillTx/>
                <a:latin typeface="Carlito"/>
                <a:ea typeface="+mn-ea"/>
                <a:cs typeface="Carlito"/>
              </a:rPr>
              <a:t>En</a:t>
            </a:r>
            <a:r>
              <a:rPr kumimoji="0" sz="2400" b="0" i="0" u="none" strike="noStrike" kern="1200" cap="none" spc="-25" normalizeH="0" baseline="0" noProof="0" dirty="0">
                <a:ln>
                  <a:noFill/>
                </a:ln>
                <a:solidFill>
                  <a:srgbClr val="001F5F"/>
                </a:solidFill>
                <a:effectLst/>
                <a:uLnTx/>
                <a:uFillTx/>
                <a:latin typeface="Carlito"/>
                <a:ea typeface="+mn-ea"/>
                <a:cs typeface="Carlito"/>
              </a:rPr>
              <a:t> </a:t>
            </a:r>
            <a:r>
              <a:rPr kumimoji="0" sz="2400" b="0" i="0" u="none" strike="noStrike" kern="1200" cap="none" spc="0" normalizeH="0" baseline="0" noProof="0" dirty="0">
                <a:ln>
                  <a:noFill/>
                </a:ln>
                <a:solidFill>
                  <a:srgbClr val="001F5F"/>
                </a:solidFill>
                <a:effectLst/>
                <a:uLnTx/>
                <a:uFillTx/>
                <a:latin typeface="Carlito"/>
                <a:ea typeface="+mn-ea"/>
                <a:cs typeface="Carlito"/>
              </a:rPr>
              <a:t>línea:</a:t>
            </a:r>
            <a:endParaRPr kumimoji="0" sz="2400" b="0" i="0" u="none" strike="noStrike" kern="1200" cap="none" spc="0" normalizeH="0" baseline="0" noProof="0">
              <a:ln>
                <a:noFill/>
              </a:ln>
              <a:solidFill>
                <a:prstClr val="black"/>
              </a:solidFill>
              <a:effectLst/>
              <a:uLnTx/>
              <a:uFillTx/>
              <a:latin typeface="Carlito"/>
              <a:ea typeface="+mn-ea"/>
              <a:cs typeface="Carlito"/>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20" normalizeH="0" baseline="0" noProof="0" dirty="0">
                <a:ln>
                  <a:noFill/>
                </a:ln>
                <a:solidFill>
                  <a:srgbClr val="001F5F"/>
                </a:solidFill>
                <a:effectLst/>
                <a:uLnTx/>
                <a:uFillTx/>
                <a:latin typeface="Carlito"/>
                <a:ea typeface="+mn-ea"/>
                <a:cs typeface="Carlito"/>
              </a:rPr>
              <a:t>Contar con </a:t>
            </a:r>
            <a:r>
              <a:rPr kumimoji="0" sz="2400" b="0" i="0" u="none" strike="noStrike" kern="1200" cap="none" spc="-25" normalizeH="0" baseline="0" noProof="0" dirty="0">
                <a:ln>
                  <a:noFill/>
                </a:ln>
                <a:solidFill>
                  <a:srgbClr val="001F5F"/>
                </a:solidFill>
                <a:effectLst/>
                <a:uLnTx/>
                <a:uFillTx/>
                <a:latin typeface="Carlito"/>
                <a:ea typeface="+mn-ea"/>
                <a:cs typeface="Carlito"/>
              </a:rPr>
              <a:t>contraseña </a:t>
            </a:r>
            <a:r>
              <a:rPr kumimoji="0" sz="2400" b="0" i="0" u="none" strike="noStrike" kern="1200" cap="none" spc="0" normalizeH="0" baseline="0" noProof="0" dirty="0">
                <a:ln>
                  <a:noFill/>
                </a:ln>
                <a:solidFill>
                  <a:srgbClr val="001F5F"/>
                </a:solidFill>
                <a:effectLst/>
                <a:uLnTx/>
                <a:uFillTx/>
                <a:latin typeface="Carlito"/>
                <a:ea typeface="+mn-ea"/>
                <a:cs typeface="Carlito"/>
              </a:rPr>
              <a:t>o </a:t>
            </a:r>
            <a:r>
              <a:rPr kumimoji="0" sz="2400" b="0" i="0" u="none" strike="noStrike" kern="1200" cap="none" spc="-20" normalizeH="0" baseline="0" noProof="0" dirty="0">
                <a:ln>
                  <a:noFill/>
                </a:ln>
                <a:solidFill>
                  <a:srgbClr val="001F5F"/>
                </a:solidFill>
                <a:effectLst/>
                <a:uLnTx/>
                <a:uFillTx/>
                <a:latin typeface="Carlito"/>
                <a:ea typeface="+mn-ea"/>
                <a:cs typeface="Carlito"/>
              </a:rPr>
              <a:t>e.firma</a:t>
            </a:r>
            <a:r>
              <a:rPr kumimoji="0" sz="2400" b="0" i="0" u="none" strike="noStrike" kern="1200" cap="none" spc="-95" normalizeH="0" baseline="0" noProof="0" dirty="0">
                <a:ln>
                  <a:noFill/>
                </a:ln>
                <a:solidFill>
                  <a:srgbClr val="001F5F"/>
                </a:solidFill>
                <a:effectLst/>
                <a:uLnTx/>
                <a:uFillTx/>
                <a:latin typeface="Carlito"/>
                <a:ea typeface="+mn-ea"/>
                <a:cs typeface="Carlito"/>
              </a:rPr>
              <a:t> </a:t>
            </a:r>
            <a:r>
              <a:rPr kumimoji="0" sz="2400" b="0" i="0" u="none" strike="noStrike" kern="1200" cap="none" spc="-20" normalizeH="0" baseline="0" noProof="0" dirty="0">
                <a:ln>
                  <a:noFill/>
                </a:ln>
                <a:solidFill>
                  <a:srgbClr val="001F5F"/>
                </a:solidFill>
                <a:effectLst/>
                <a:uLnTx/>
                <a:uFillTx/>
                <a:latin typeface="Carlito"/>
                <a:ea typeface="+mn-ea"/>
                <a:cs typeface="Carlito"/>
              </a:rPr>
              <a:t>vigente.</a:t>
            </a:r>
            <a:endParaRPr kumimoji="0" sz="2400" b="0" i="0" u="none" strike="noStrike" kern="1200" cap="none" spc="0" normalizeH="0" baseline="0" noProof="0">
              <a:ln>
                <a:noFill/>
              </a:ln>
              <a:solidFill>
                <a:prstClr val="black"/>
              </a:solidFill>
              <a:effectLst/>
              <a:uLnTx/>
              <a:uFillTx/>
              <a:latin typeface="Carlito"/>
              <a:ea typeface="+mn-ea"/>
              <a:cs typeface="Carli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Lápiz y hoja de respuestas">
            <a:extLst>
              <a:ext uri="{FF2B5EF4-FFF2-40B4-BE49-F238E27FC236}">
                <a16:creationId xmlns:a16="http://schemas.microsoft.com/office/drawing/2014/main" id="{357F2AA7-EB4F-CCF6-C908-040E95B6DECF}"/>
              </a:ext>
            </a:extLst>
          </p:cNvPr>
          <p:cNvPicPr>
            <a:picLocks noChangeAspect="1"/>
          </p:cNvPicPr>
          <p:nvPr/>
        </p:nvPicPr>
        <p:blipFill rotWithShape="1">
          <a:blip r:embed="rId2"/>
          <a:srcRect b="881"/>
          <a:stretch/>
        </p:blipFill>
        <p:spPr>
          <a:xfrm>
            <a:off x="20" y="-22"/>
            <a:ext cx="12191977" cy="6858022"/>
          </a:xfrm>
          <a:prstGeom prst="rect">
            <a:avLst/>
          </a:prstGeom>
        </p:spPr>
      </p:pic>
      <p:sp>
        <p:nvSpPr>
          <p:cNvPr id="2" name="Título 1">
            <a:extLst>
              <a:ext uri="{FF2B5EF4-FFF2-40B4-BE49-F238E27FC236}">
                <a16:creationId xmlns:a16="http://schemas.microsoft.com/office/drawing/2014/main" id="{59CE2E62-02E9-BF2C-BAE2-FEDF9F3E9FAC}"/>
              </a:ext>
            </a:extLst>
          </p:cNvPr>
          <p:cNvSpPr>
            <a:spLocks noGrp="1"/>
          </p:cNvSpPr>
          <p:nvPr>
            <p:ph type="ctrTitle"/>
          </p:nvPr>
        </p:nvSpPr>
        <p:spPr>
          <a:xfrm>
            <a:off x="643466" y="643467"/>
            <a:ext cx="5452529" cy="3569242"/>
          </a:xfrm>
        </p:spPr>
        <p:txBody>
          <a:bodyPr anchor="t">
            <a:normAutofit/>
          </a:bodyPr>
          <a:lstStyle/>
          <a:p>
            <a:pPr algn="l"/>
            <a:r>
              <a:rPr lang="es-MX" sz="5200">
                <a:solidFill>
                  <a:srgbClr val="FFFFFF"/>
                </a:solidFill>
              </a:rPr>
              <a:t>COMO SE PUEDE ORIGINAR UNA CARTA INVITACION</a:t>
            </a:r>
          </a:p>
        </p:txBody>
      </p:sp>
      <p:sp>
        <p:nvSpPr>
          <p:cNvPr id="3" name="Subtítulo 2">
            <a:extLst>
              <a:ext uri="{FF2B5EF4-FFF2-40B4-BE49-F238E27FC236}">
                <a16:creationId xmlns:a16="http://schemas.microsoft.com/office/drawing/2014/main" id="{918EAC77-DBFF-24D4-9D31-2CCEFFB099B6}"/>
              </a:ext>
            </a:extLst>
          </p:cNvPr>
          <p:cNvSpPr>
            <a:spLocks noGrp="1"/>
          </p:cNvSpPr>
          <p:nvPr>
            <p:ph type="subTitle" idx="1"/>
          </p:nvPr>
        </p:nvSpPr>
        <p:spPr>
          <a:xfrm>
            <a:off x="643466" y="4551037"/>
            <a:ext cx="5449479" cy="1578054"/>
          </a:xfrm>
        </p:spPr>
        <p:txBody>
          <a:bodyPr anchor="b">
            <a:normAutofit/>
          </a:bodyPr>
          <a:lstStyle/>
          <a:p>
            <a:pPr>
              <a:spcAft>
                <a:spcPts val="600"/>
              </a:spcAft>
            </a:pPr>
            <a:r>
              <a:rPr lang="es-MX">
                <a:solidFill>
                  <a:srgbClr val="FFFFFF"/>
                </a:solidFill>
              </a:rPr>
              <a:t>DE DETALLES MUY SIMPLES……………..</a:t>
            </a:r>
          </a:p>
        </p:txBody>
      </p:sp>
    </p:spTree>
    <p:extLst>
      <p:ext uri="{BB962C8B-B14F-4D97-AF65-F5344CB8AC3E}">
        <p14:creationId xmlns:p14="http://schemas.microsoft.com/office/powerpoint/2010/main" val="3919267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90448" y="679830"/>
            <a:ext cx="3445510" cy="2037714"/>
          </a:xfrm>
          <a:prstGeom prst="rect">
            <a:avLst/>
          </a:prstGeom>
        </p:spPr>
        <p:txBody>
          <a:bodyPr vert="horz" wrap="square" lIns="0" tIns="48895" rIns="0" bIns="0" rtlCol="0">
            <a:spAutoFit/>
          </a:bodyPr>
          <a:lstStyle/>
          <a:p>
            <a:pPr marL="12700" marR="5080" lvl="0" indent="-1905" algn="ctr" defTabSz="914400" rtl="0" eaLnBrk="1" fontAlgn="auto" latinLnBrk="0" hangingPunct="1">
              <a:lnSpc>
                <a:spcPct val="90000"/>
              </a:lnSpc>
              <a:spcBef>
                <a:spcPts val="385"/>
              </a:spcBef>
              <a:spcAft>
                <a:spcPts val="0"/>
              </a:spcAft>
              <a:buClrTx/>
              <a:buSzTx/>
              <a:buFontTx/>
              <a:buNone/>
              <a:tabLst/>
              <a:defRPr/>
            </a:pPr>
            <a:r>
              <a:rPr kumimoji="0" sz="2400" b="1" i="0" u="none" strike="noStrike" kern="1200" cap="none" spc="0" normalizeH="0" baseline="0" noProof="0" dirty="0">
                <a:ln>
                  <a:noFill/>
                </a:ln>
                <a:solidFill>
                  <a:srgbClr val="00AEEE"/>
                </a:solidFill>
                <a:effectLst/>
                <a:uLnTx/>
                <a:uFillTx/>
                <a:latin typeface="Arial"/>
                <a:ea typeface="+mn-ea"/>
                <a:cs typeface="Arial"/>
              </a:rPr>
              <a:t>Principales </a:t>
            </a:r>
            <a:r>
              <a:rPr kumimoji="0" sz="2400" b="1" i="0" u="none" strike="noStrike" kern="1200" cap="none" spc="-5" normalizeH="0" baseline="0" noProof="0" dirty="0">
                <a:ln>
                  <a:noFill/>
                </a:ln>
                <a:solidFill>
                  <a:srgbClr val="00AEEE"/>
                </a:solidFill>
                <a:effectLst/>
                <a:uLnTx/>
                <a:uFillTx/>
                <a:latin typeface="Arial"/>
                <a:ea typeface="+mn-ea"/>
                <a:cs typeface="Arial"/>
              </a:rPr>
              <a:t>conceptos  </a:t>
            </a:r>
            <a:r>
              <a:rPr kumimoji="0" sz="2400" b="1" i="0" u="none" strike="noStrike" kern="1200" cap="none" spc="0" normalizeH="0" baseline="0" noProof="0" dirty="0">
                <a:ln>
                  <a:noFill/>
                </a:ln>
                <a:solidFill>
                  <a:srgbClr val="00AEEE"/>
                </a:solidFill>
                <a:effectLst/>
                <a:uLnTx/>
                <a:uFillTx/>
                <a:latin typeface="Arial"/>
                <a:ea typeface="+mn-ea"/>
                <a:cs typeface="Arial"/>
              </a:rPr>
              <a:t>que motivan </a:t>
            </a:r>
            <a:r>
              <a:rPr kumimoji="0" sz="2400" b="1" i="0" u="none" strike="noStrike" kern="1200" cap="none" spc="-5" normalizeH="0" baseline="0" noProof="0" dirty="0">
                <a:ln>
                  <a:noFill/>
                </a:ln>
                <a:solidFill>
                  <a:srgbClr val="00AEEE"/>
                </a:solidFill>
                <a:effectLst/>
                <a:uLnTx/>
                <a:uFillTx/>
                <a:latin typeface="Arial"/>
                <a:ea typeface="+mn-ea"/>
                <a:cs typeface="Arial"/>
              </a:rPr>
              <a:t>las  denominadas  inconsistencias </a:t>
            </a:r>
            <a:r>
              <a:rPr kumimoji="0" sz="2400" b="1" i="0" u="none" strike="noStrike" kern="1200" cap="none" spc="0" normalizeH="0" baseline="0" noProof="0" dirty="0">
                <a:ln>
                  <a:noFill/>
                </a:ln>
                <a:solidFill>
                  <a:srgbClr val="00AEEE"/>
                </a:solidFill>
                <a:effectLst/>
                <a:uLnTx/>
                <a:uFillTx/>
                <a:latin typeface="Arial"/>
                <a:ea typeface="+mn-ea"/>
                <a:cs typeface="Arial"/>
              </a:rPr>
              <a:t>u  omisiones por </a:t>
            </a:r>
            <a:r>
              <a:rPr kumimoji="0" sz="2400" b="1" i="0" u="none" strike="noStrike" kern="1200" cap="none" spc="-5" normalizeH="0" baseline="0" noProof="0" dirty="0">
                <a:ln>
                  <a:noFill/>
                </a:ln>
                <a:solidFill>
                  <a:srgbClr val="00AEEE"/>
                </a:solidFill>
                <a:effectLst/>
                <a:uLnTx/>
                <a:uFillTx/>
                <a:latin typeface="Arial"/>
                <a:ea typeface="+mn-ea"/>
                <a:cs typeface="Arial"/>
              </a:rPr>
              <a:t>parte</a:t>
            </a:r>
            <a:r>
              <a:rPr kumimoji="0" sz="2400" b="1" i="0" u="none" strike="noStrike" kern="1200" cap="none" spc="-229" normalizeH="0" baseline="0" noProof="0" dirty="0">
                <a:ln>
                  <a:noFill/>
                </a:ln>
                <a:solidFill>
                  <a:srgbClr val="00AEEE"/>
                </a:solidFill>
                <a:effectLst/>
                <a:uLnTx/>
                <a:uFillTx/>
                <a:latin typeface="Arial"/>
                <a:ea typeface="+mn-ea"/>
                <a:cs typeface="Arial"/>
              </a:rPr>
              <a:t> </a:t>
            </a:r>
            <a:r>
              <a:rPr kumimoji="0" sz="2400" b="1" i="0" u="none" strike="noStrike" kern="1200" cap="none" spc="0" normalizeH="0" baseline="0" noProof="0" dirty="0">
                <a:ln>
                  <a:noFill/>
                </a:ln>
                <a:solidFill>
                  <a:srgbClr val="00AEEE"/>
                </a:solidFill>
                <a:effectLst/>
                <a:uLnTx/>
                <a:uFillTx/>
                <a:latin typeface="Arial"/>
                <a:ea typeface="+mn-ea"/>
                <a:cs typeface="Arial"/>
              </a:rPr>
              <a:t>del  </a:t>
            </a:r>
            <a:r>
              <a:rPr kumimoji="0" sz="2400" b="1" i="0" u="none" strike="noStrike" kern="1200" cap="none" spc="-5" normalizeH="0" baseline="0" noProof="0" dirty="0">
                <a:ln>
                  <a:noFill/>
                </a:ln>
                <a:solidFill>
                  <a:srgbClr val="00AEEE"/>
                </a:solidFill>
                <a:effectLst/>
                <a:uLnTx/>
                <a:uFillTx/>
                <a:latin typeface="Arial"/>
                <a:ea typeface="+mn-ea"/>
                <a:cs typeface="Arial"/>
              </a:rPr>
              <a:t>contribuyente</a:t>
            </a:r>
            <a:endParaRPr kumimoji="0" sz="2400" b="0" i="0" u="none" strike="noStrike" kern="1200" cap="none" spc="0" normalizeH="0" baseline="0" noProof="0">
              <a:ln>
                <a:noFill/>
              </a:ln>
              <a:solidFill>
                <a:prstClr val="black"/>
              </a:solidFill>
              <a:effectLst/>
              <a:uLnTx/>
              <a:uFillTx/>
              <a:latin typeface="Arial"/>
              <a:ea typeface="+mn-ea"/>
              <a:cs typeface="Arial"/>
            </a:endParaRPr>
          </a:p>
        </p:txBody>
      </p:sp>
      <p:sp>
        <p:nvSpPr>
          <p:cNvPr id="4" name="object 4"/>
          <p:cNvSpPr txBox="1">
            <a:spLocks noGrp="1"/>
          </p:cNvSpPr>
          <p:nvPr>
            <p:ph type="title"/>
          </p:nvPr>
        </p:nvSpPr>
        <p:spPr>
          <a:xfrm>
            <a:off x="5906515" y="159512"/>
            <a:ext cx="4256405" cy="513715"/>
          </a:xfrm>
          <a:prstGeom prst="rect">
            <a:avLst/>
          </a:prstGeom>
        </p:spPr>
        <p:txBody>
          <a:bodyPr vert="horz" wrap="square" lIns="0" tIns="12700" rIns="0" bIns="0" rtlCol="0">
            <a:spAutoFit/>
          </a:bodyPr>
          <a:lstStyle/>
          <a:p>
            <a:pPr marL="12700">
              <a:lnSpc>
                <a:spcPct val="100000"/>
              </a:lnSpc>
              <a:spcBef>
                <a:spcPts val="100"/>
              </a:spcBef>
            </a:pPr>
            <a:r>
              <a:rPr sz="3200" spc="-20" dirty="0"/>
              <a:t>¿Por </a:t>
            </a:r>
            <a:r>
              <a:rPr sz="3200" spc="-5" dirty="0"/>
              <a:t>qué </a:t>
            </a:r>
            <a:r>
              <a:rPr sz="3200" dirty="0"/>
              <a:t>las</a:t>
            </a:r>
            <a:r>
              <a:rPr sz="3200" spc="-90" dirty="0"/>
              <a:t> </a:t>
            </a:r>
            <a:r>
              <a:rPr sz="3200" spc="-15" dirty="0"/>
              <a:t>invitaciones?</a:t>
            </a:r>
            <a:endParaRPr sz="3200"/>
          </a:p>
        </p:txBody>
      </p:sp>
      <p:sp>
        <p:nvSpPr>
          <p:cNvPr id="5" name="object 5"/>
          <p:cNvSpPr txBox="1"/>
          <p:nvPr/>
        </p:nvSpPr>
        <p:spPr>
          <a:xfrm>
            <a:off x="4794884" y="647445"/>
            <a:ext cx="6941184" cy="1002030"/>
          </a:xfrm>
          <a:prstGeom prst="rect">
            <a:avLst/>
          </a:prstGeom>
        </p:spPr>
        <p:txBody>
          <a:bodyPr vert="horz" wrap="square" lIns="0" tIns="13335" rIns="0" bIns="0" rtlCol="0">
            <a:spAutoFit/>
          </a:bodyPr>
          <a:lstStyle/>
          <a:p>
            <a:pPr marL="527685" marR="0" lvl="0" indent="-515620" algn="l" defTabSz="914400" rtl="0" eaLnBrk="1" fontAlgn="auto" latinLnBrk="0" hangingPunct="1">
              <a:lnSpc>
                <a:spcPct val="100000"/>
              </a:lnSpc>
              <a:spcBef>
                <a:spcPts val="105"/>
              </a:spcBef>
              <a:spcAft>
                <a:spcPts val="0"/>
              </a:spcAft>
              <a:buClrTx/>
              <a:buSzTx/>
              <a:buFontTx/>
              <a:buAutoNum type="alphaLcPeriod"/>
              <a:tabLst>
                <a:tab pos="527685" algn="l"/>
                <a:tab pos="528320" algn="l"/>
              </a:tabLst>
              <a:defRPr/>
            </a:pPr>
            <a:r>
              <a:rPr kumimoji="0" sz="3200" b="0" i="0" u="none" strike="noStrike" kern="1200" cap="none" spc="-25" normalizeH="0" baseline="0" noProof="0" dirty="0">
                <a:ln>
                  <a:noFill/>
                </a:ln>
                <a:solidFill>
                  <a:srgbClr val="385521"/>
                </a:solidFill>
                <a:effectLst/>
                <a:uLnTx/>
                <a:uFillTx/>
                <a:latin typeface="Carlito"/>
                <a:ea typeface="+mn-ea"/>
                <a:cs typeface="Carlito"/>
              </a:rPr>
              <a:t>Retenciones</a:t>
            </a:r>
            <a:r>
              <a:rPr kumimoji="0" sz="3200" b="0" i="0" u="none" strike="noStrike" kern="1200" cap="none" spc="-85" normalizeH="0" baseline="0" noProof="0" dirty="0">
                <a:ln>
                  <a:noFill/>
                </a:ln>
                <a:solidFill>
                  <a:srgbClr val="385521"/>
                </a:solidFill>
                <a:effectLst/>
                <a:uLnTx/>
                <a:uFillTx/>
                <a:latin typeface="Carlito"/>
                <a:ea typeface="+mn-ea"/>
                <a:cs typeface="Carlito"/>
              </a:rPr>
              <a:t> </a:t>
            </a:r>
            <a:r>
              <a:rPr kumimoji="0" sz="3200" b="0" i="0" u="none" strike="noStrike" kern="1200" cap="none" spc="-5" normalizeH="0" baseline="0" noProof="0" dirty="0">
                <a:ln>
                  <a:noFill/>
                </a:ln>
                <a:solidFill>
                  <a:srgbClr val="385521"/>
                </a:solidFill>
                <a:effectLst/>
                <a:uLnTx/>
                <a:uFillTx/>
                <a:latin typeface="Carlito"/>
                <a:ea typeface="+mn-ea"/>
                <a:cs typeface="Carlito"/>
              </a:rPr>
              <a:t>omitidas</a:t>
            </a:r>
            <a:endParaRPr kumimoji="0" sz="3200" b="0" i="0" u="none" strike="noStrike" kern="1200" cap="none" spc="0" normalizeH="0" baseline="0" noProof="0">
              <a:ln>
                <a:noFill/>
              </a:ln>
              <a:solidFill>
                <a:prstClr val="black"/>
              </a:solidFill>
              <a:effectLst/>
              <a:uLnTx/>
              <a:uFillTx/>
              <a:latin typeface="Carlito"/>
              <a:ea typeface="+mn-ea"/>
              <a:cs typeface="Carlito"/>
            </a:endParaRPr>
          </a:p>
          <a:p>
            <a:pPr marL="527685" marR="0" lvl="0" indent="-515620" algn="l" defTabSz="914400" rtl="0" eaLnBrk="1" fontAlgn="auto" latinLnBrk="0" hangingPunct="1">
              <a:lnSpc>
                <a:spcPct val="100000"/>
              </a:lnSpc>
              <a:spcBef>
                <a:spcPts val="0"/>
              </a:spcBef>
              <a:spcAft>
                <a:spcPts val="0"/>
              </a:spcAft>
              <a:buClrTx/>
              <a:buSzTx/>
              <a:buFontTx/>
              <a:buAutoNum type="alphaLcPeriod"/>
              <a:tabLst>
                <a:tab pos="527685" algn="l"/>
                <a:tab pos="528320" algn="l"/>
                <a:tab pos="2056130" algn="l"/>
                <a:tab pos="3997960" algn="l"/>
                <a:tab pos="4778375" algn="l"/>
                <a:tab pos="5354320" algn="l"/>
              </a:tabLst>
              <a:defRPr/>
            </a:pPr>
            <a:r>
              <a:rPr kumimoji="0" sz="3200" b="0" i="0" u="none" strike="noStrike" kern="1200" cap="none" spc="0" normalizeH="0" baseline="0" noProof="0" dirty="0">
                <a:ln>
                  <a:noFill/>
                </a:ln>
                <a:solidFill>
                  <a:srgbClr val="385521"/>
                </a:solidFill>
                <a:effectLst/>
                <a:uLnTx/>
                <a:uFillTx/>
                <a:latin typeface="Carlito"/>
                <a:ea typeface="+mn-ea"/>
                <a:cs typeface="Carlito"/>
              </a:rPr>
              <a:t>Ing</a:t>
            </a:r>
            <a:r>
              <a:rPr kumimoji="0" sz="3200" b="0" i="0" u="none" strike="noStrike" kern="1200" cap="none" spc="-45" normalizeH="0" baseline="0" noProof="0" dirty="0">
                <a:ln>
                  <a:noFill/>
                </a:ln>
                <a:solidFill>
                  <a:srgbClr val="385521"/>
                </a:solidFill>
                <a:effectLst/>
                <a:uLnTx/>
                <a:uFillTx/>
                <a:latin typeface="Carlito"/>
                <a:ea typeface="+mn-ea"/>
                <a:cs typeface="Carlito"/>
              </a:rPr>
              <a:t>r</a:t>
            </a:r>
            <a:r>
              <a:rPr kumimoji="0" sz="3200" b="0" i="0" u="none" strike="noStrike" kern="1200" cap="none" spc="0" normalizeH="0" baseline="0" noProof="0" dirty="0">
                <a:ln>
                  <a:noFill/>
                </a:ln>
                <a:solidFill>
                  <a:srgbClr val="385521"/>
                </a:solidFill>
                <a:effectLst/>
                <a:uLnTx/>
                <a:uFillTx/>
                <a:latin typeface="Carlito"/>
                <a:ea typeface="+mn-ea"/>
                <a:cs typeface="Carlito"/>
              </a:rPr>
              <a:t>esos	</a:t>
            </a:r>
            <a:r>
              <a:rPr kumimoji="0" sz="3200" b="0" i="0" u="none" strike="noStrike" kern="1200" cap="none" spc="-15" normalizeH="0" baseline="0" noProof="0" dirty="0">
                <a:ln>
                  <a:noFill/>
                </a:ln>
                <a:solidFill>
                  <a:srgbClr val="385521"/>
                </a:solidFill>
                <a:effectLst/>
                <a:uLnTx/>
                <a:uFillTx/>
                <a:latin typeface="Carlito"/>
                <a:ea typeface="+mn-ea"/>
                <a:cs typeface="Carlito"/>
              </a:rPr>
              <a:t>decl</a:t>
            </a:r>
            <a:r>
              <a:rPr kumimoji="0" sz="3200" b="0" i="0" u="none" strike="noStrike" kern="1200" cap="none" spc="-10" normalizeH="0" baseline="0" noProof="0" dirty="0">
                <a:ln>
                  <a:noFill/>
                </a:ln>
                <a:solidFill>
                  <a:srgbClr val="385521"/>
                </a:solidFill>
                <a:effectLst/>
                <a:uLnTx/>
                <a:uFillTx/>
                <a:latin typeface="Carlito"/>
                <a:ea typeface="+mn-ea"/>
                <a:cs typeface="Carlito"/>
              </a:rPr>
              <a:t>a</a:t>
            </a:r>
            <a:r>
              <a:rPr kumimoji="0" sz="3200" b="0" i="0" u="none" strike="noStrike" kern="1200" cap="none" spc="-75" normalizeH="0" baseline="0" noProof="0" dirty="0">
                <a:ln>
                  <a:noFill/>
                </a:ln>
                <a:solidFill>
                  <a:srgbClr val="385521"/>
                </a:solidFill>
                <a:effectLst/>
                <a:uLnTx/>
                <a:uFillTx/>
                <a:latin typeface="Carlito"/>
                <a:ea typeface="+mn-ea"/>
                <a:cs typeface="Carlito"/>
              </a:rPr>
              <a:t>r</a:t>
            </a:r>
            <a:r>
              <a:rPr kumimoji="0" sz="3200" b="0" i="0" u="none" strike="noStrike" kern="1200" cap="none" spc="-10" normalizeH="0" baseline="0" noProof="0" dirty="0">
                <a:ln>
                  <a:noFill/>
                </a:ln>
                <a:solidFill>
                  <a:srgbClr val="385521"/>
                </a:solidFill>
                <a:effectLst/>
                <a:uLnTx/>
                <a:uFillTx/>
                <a:latin typeface="Carlito"/>
                <a:ea typeface="+mn-ea"/>
                <a:cs typeface="Carlito"/>
              </a:rPr>
              <a:t>a</a:t>
            </a:r>
            <a:r>
              <a:rPr kumimoji="0" sz="3200" b="0" i="0" u="none" strike="noStrike" kern="1200" cap="none" spc="-15" normalizeH="0" baseline="0" noProof="0" dirty="0">
                <a:ln>
                  <a:noFill/>
                </a:ln>
                <a:solidFill>
                  <a:srgbClr val="385521"/>
                </a:solidFill>
                <a:effectLst/>
                <a:uLnTx/>
                <a:uFillTx/>
                <a:latin typeface="Carlito"/>
                <a:ea typeface="+mn-ea"/>
                <a:cs typeface="Carlito"/>
              </a:rPr>
              <a:t>d</a:t>
            </a:r>
            <a:r>
              <a:rPr kumimoji="0" sz="3200" b="0" i="0" u="none" strike="noStrike" kern="1200" cap="none" spc="-5" normalizeH="0" baseline="0" noProof="0" dirty="0">
                <a:ln>
                  <a:noFill/>
                </a:ln>
                <a:solidFill>
                  <a:srgbClr val="385521"/>
                </a:solidFill>
                <a:effectLst/>
                <a:uLnTx/>
                <a:uFillTx/>
                <a:latin typeface="Carlito"/>
                <a:ea typeface="+mn-ea"/>
                <a:cs typeface="Carlito"/>
              </a:rPr>
              <a:t>o</a:t>
            </a:r>
            <a:r>
              <a:rPr kumimoji="0" sz="3200" b="0" i="0" u="none" strike="noStrike" kern="1200" cap="none" spc="0" normalizeH="0" baseline="0" noProof="0" dirty="0">
                <a:ln>
                  <a:noFill/>
                </a:ln>
                <a:solidFill>
                  <a:srgbClr val="385521"/>
                </a:solidFill>
                <a:effectLst/>
                <a:uLnTx/>
                <a:uFillTx/>
                <a:latin typeface="Carlito"/>
                <a:ea typeface="+mn-ea"/>
                <a:cs typeface="Carlito"/>
              </a:rPr>
              <a:t>s	</a:t>
            </a:r>
            <a:r>
              <a:rPr kumimoji="0" sz="3200" b="0" i="0" u="none" strike="noStrike" kern="1200" cap="none" spc="-5" normalizeH="0" baseline="0" noProof="0" dirty="0">
                <a:ln>
                  <a:noFill/>
                </a:ln>
                <a:solidFill>
                  <a:srgbClr val="385521"/>
                </a:solidFill>
                <a:effectLst/>
                <a:uLnTx/>
                <a:uFillTx/>
                <a:latin typeface="Carlito"/>
                <a:ea typeface="+mn-ea"/>
                <a:cs typeface="Carlito"/>
              </a:rPr>
              <a:t>qu</a:t>
            </a:r>
            <a:r>
              <a:rPr kumimoji="0" sz="3200" b="0" i="0" u="none" strike="noStrike" kern="1200" cap="none" spc="0" normalizeH="0" baseline="0" noProof="0" dirty="0">
                <a:ln>
                  <a:noFill/>
                </a:ln>
                <a:solidFill>
                  <a:srgbClr val="385521"/>
                </a:solidFill>
                <a:effectLst/>
                <a:uLnTx/>
                <a:uFillTx/>
                <a:latin typeface="Carlito"/>
                <a:ea typeface="+mn-ea"/>
                <a:cs typeface="Carlito"/>
              </a:rPr>
              <a:t>e	</a:t>
            </a:r>
            <a:r>
              <a:rPr kumimoji="0" sz="3200" b="0" i="0" u="none" strike="noStrike" kern="1200" cap="none" spc="-5" normalizeH="0" baseline="0" noProof="0" dirty="0">
                <a:ln>
                  <a:noFill/>
                </a:ln>
                <a:solidFill>
                  <a:srgbClr val="385521"/>
                </a:solidFill>
                <a:effectLst/>
                <a:uLnTx/>
                <a:uFillTx/>
                <a:latin typeface="Carlito"/>
                <a:ea typeface="+mn-ea"/>
                <a:cs typeface="Carlito"/>
              </a:rPr>
              <a:t>n</a:t>
            </a:r>
            <a:r>
              <a:rPr kumimoji="0" sz="3200" b="0" i="0" u="none" strike="noStrike" kern="1200" cap="none" spc="0" normalizeH="0" baseline="0" noProof="0" dirty="0">
                <a:ln>
                  <a:noFill/>
                </a:ln>
                <a:solidFill>
                  <a:srgbClr val="385521"/>
                </a:solidFill>
                <a:effectLst/>
                <a:uLnTx/>
                <a:uFillTx/>
                <a:latin typeface="Carlito"/>
                <a:ea typeface="+mn-ea"/>
                <a:cs typeface="Carlito"/>
              </a:rPr>
              <a:t>o	</a:t>
            </a:r>
            <a:r>
              <a:rPr kumimoji="0" sz="3200" b="0" i="0" u="none" strike="noStrike" kern="1200" cap="none" spc="-35" normalizeH="0" baseline="0" noProof="0" dirty="0">
                <a:ln>
                  <a:noFill/>
                </a:ln>
                <a:solidFill>
                  <a:srgbClr val="385521"/>
                </a:solidFill>
                <a:effectLst/>
                <a:uLnTx/>
                <a:uFillTx/>
                <a:latin typeface="Carlito"/>
                <a:ea typeface="+mn-ea"/>
                <a:cs typeface="Carlito"/>
              </a:rPr>
              <a:t>c</a:t>
            </a:r>
            <a:r>
              <a:rPr kumimoji="0" sz="3200" b="0" i="0" u="none" strike="noStrike" kern="1200" cap="none" spc="-5" normalizeH="0" baseline="0" noProof="0" dirty="0">
                <a:ln>
                  <a:noFill/>
                </a:ln>
                <a:solidFill>
                  <a:srgbClr val="385521"/>
                </a:solidFill>
                <a:effectLst/>
                <a:uLnTx/>
                <a:uFillTx/>
                <a:latin typeface="Carlito"/>
                <a:ea typeface="+mn-ea"/>
                <a:cs typeface="Carlito"/>
              </a:rPr>
              <a:t>o</a:t>
            </a:r>
            <a:r>
              <a:rPr kumimoji="0" sz="3200" b="0" i="0" u="none" strike="noStrike" kern="1200" cap="none" spc="-30" normalizeH="0" baseline="0" noProof="0" dirty="0">
                <a:ln>
                  <a:noFill/>
                </a:ln>
                <a:solidFill>
                  <a:srgbClr val="385521"/>
                </a:solidFill>
                <a:effectLst/>
                <a:uLnTx/>
                <a:uFillTx/>
                <a:latin typeface="Carlito"/>
                <a:ea typeface="+mn-ea"/>
                <a:cs typeface="Carlito"/>
              </a:rPr>
              <a:t>i</a:t>
            </a:r>
            <a:r>
              <a:rPr kumimoji="0" sz="3200" b="0" i="0" u="none" strike="noStrike" kern="1200" cap="none" spc="-15" normalizeH="0" baseline="0" noProof="0" dirty="0">
                <a:ln>
                  <a:noFill/>
                </a:ln>
                <a:solidFill>
                  <a:srgbClr val="385521"/>
                </a:solidFill>
                <a:effectLst/>
                <a:uLnTx/>
                <a:uFillTx/>
                <a:latin typeface="Carlito"/>
                <a:ea typeface="+mn-ea"/>
                <a:cs typeface="Carlito"/>
              </a:rPr>
              <a:t>ncide</a:t>
            </a:r>
            <a:r>
              <a:rPr kumimoji="0" sz="3200" b="0" i="0" u="none" strike="noStrike" kern="1200" cap="none" spc="0" normalizeH="0" baseline="0" noProof="0" dirty="0">
                <a:ln>
                  <a:noFill/>
                </a:ln>
                <a:solidFill>
                  <a:srgbClr val="385521"/>
                </a:solidFill>
                <a:effectLst/>
                <a:uLnTx/>
                <a:uFillTx/>
                <a:latin typeface="Carlito"/>
                <a:ea typeface="+mn-ea"/>
                <a:cs typeface="Carlito"/>
              </a:rPr>
              <a:t>n</a:t>
            </a:r>
            <a:endParaRPr kumimoji="0" sz="3200" b="0" i="0" u="none" strike="noStrike" kern="1200" cap="none" spc="0" normalizeH="0" baseline="0" noProof="0">
              <a:ln>
                <a:noFill/>
              </a:ln>
              <a:solidFill>
                <a:prstClr val="black"/>
              </a:solidFill>
              <a:effectLst/>
              <a:uLnTx/>
              <a:uFillTx/>
              <a:latin typeface="Carlito"/>
              <a:ea typeface="+mn-ea"/>
              <a:cs typeface="Carlito"/>
            </a:endParaRPr>
          </a:p>
        </p:txBody>
      </p:sp>
      <p:sp>
        <p:nvSpPr>
          <p:cNvPr id="6" name="object 6"/>
          <p:cNvSpPr txBox="1"/>
          <p:nvPr/>
        </p:nvSpPr>
        <p:spPr>
          <a:xfrm>
            <a:off x="5309996" y="1623821"/>
            <a:ext cx="6431915" cy="51371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tab pos="1166495" algn="l"/>
                <a:tab pos="2481580" algn="l"/>
                <a:tab pos="4478020" algn="l"/>
                <a:tab pos="5452110" algn="l"/>
              </a:tabLst>
              <a:defRPr/>
            </a:pPr>
            <a:r>
              <a:rPr kumimoji="0" sz="3200" b="0" i="0" u="none" strike="noStrike" kern="1200" cap="none" spc="-35" normalizeH="0" baseline="0" noProof="0" dirty="0">
                <a:ln>
                  <a:noFill/>
                </a:ln>
                <a:solidFill>
                  <a:srgbClr val="385521"/>
                </a:solidFill>
                <a:effectLst/>
                <a:uLnTx/>
                <a:uFillTx/>
                <a:latin typeface="Carlito"/>
                <a:ea typeface="+mn-ea"/>
                <a:cs typeface="Carlito"/>
              </a:rPr>
              <a:t>c</a:t>
            </a:r>
            <a:r>
              <a:rPr kumimoji="0" sz="3200" b="0" i="0" u="none" strike="noStrike" kern="1200" cap="none" spc="-5" normalizeH="0" baseline="0" noProof="0" dirty="0">
                <a:ln>
                  <a:noFill/>
                </a:ln>
                <a:solidFill>
                  <a:srgbClr val="385521"/>
                </a:solidFill>
                <a:effectLst/>
                <a:uLnTx/>
                <a:uFillTx/>
                <a:latin typeface="Carlito"/>
                <a:ea typeface="+mn-ea"/>
                <a:cs typeface="Carlito"/>
              </a:rPr>
              <a:t>o</a:t>
            </a:r>
            <a:r>
              <a:rPr kumimoji="0" sz="3200" b="0" i="0" u="none" strike="noStrike" kern="1200" cap="none" spc="0" normalizeH="0" baseline="0" noProof="0" dirty="0">
                <a:ln>
                  <a:noFill/>
                </a:ln>
                <a:solidFill>
                  <a:srgbClr val="385521"/>
                </a:solidFill>
                <a:effectLst/>
                <a:uLnTx/>
                <a:uFillTx/>
                <a:latin typeface="Carlito"/>
                <a:ea typeface="+mn-ea"/>
                <a:cs typeface="Carlito"/>
              </a:rPr>
              <a:t>n	</a:t>
            </a:r>
            <a:r>
              <a:rPr kumimoji="0" sz="3200" b="0" i="0" u="none" strike="noStrike" kern="1200" cap="none" spc="-5" normalizeH="0" baseline="0" noProof="0" dirty="0">
                <a:ln>
                  <a:noFill/>
                </a:ln>
                <a:solidFill>
                  <a:srgbClr val="385521"/>
                </a:solidFill>
                <a:effectLst/>
                <a:uLnTx/>
                <a:uFillTx/>
                <a:latin typeface="Carlito"/>
                <a:ea typeface="+mn-ea"/>
                <a:cs typeface="Carlito"/>
              </a:rPr>
              <a:t>CFD</a:t>
            </a:r>
            <a:r>
              <a:rPr kumimoji="0" sz="3200" b="0" i="0" u="none" strike="noStrike" kern="1200" cap="none" spc="0" normalizeH="0" baseline="0" noProof="0" dirty="0">
                <a:ln>
                  <a:noFill/>
                </a:ln>
                <a:solidFill>
                  <a:srgbClr val="385521"/>
                </a:solidFill>
                <a:effectLst/>
                <a:uLnTx/>
                <a:uFillTx/>
                <a:latin typeface="Carlito"/>
                <a:ea typeface="+mn-ea"/>
                <a:cs typeface="Carlito"/>
              </a:rPr>
              <a:t>I	emi</a:t>
            </a:r>
            <a:r>
              <a:rPr kumimoji="0" sz="3200" b="0" i="0" u="none" strike="noStrike" kern="1200" cap="none" spc="-15" normalizeH="0" baseline="0" noProof="0" dirty="0">
                <a:ln>
                  <a:noFill/>
                </a:ln>
                <a:solidFill>
                  <a:srgbClr val="385521"/>
                </a:solidFill>
                <a:effectLst/>
                <a:uLnTx/>
                <a:uFillTx/>
                <a:latin typeface="Carlito"/>
                <a:ea typeface="+mn-ea"/>
                <a:cs typeface="Carlito"/>
              </a:rPr>
              <a:t>t</a:t>
            </a:r>
            <a:r>
              <a:rPr kumimoji="0" sz="3200" b="0" i="0" u="none" strike="noStrike" kern="1200" cap="none" spc="0" normalizeH="0" baseline="0" noProof="0" dirty="0">
                <a:ln>
                  <a:noFill/>
                </a:ln>
                <a:solidFill>
                  <a:srgbClr val="385521"/>
                </a:solidFill>
                <a:effectLst/>
                <a:uLnTx/>
                <a:uFillTx/>
                <a:latin typeface="Carlito"/>
                <a:ea typeface="+mn-ea"/>
                <a:cs typeface="Carlito"/>
              </a:rPr>
              <a:t>idos	en	</a:t>
            </a:r>
            <a:r>
              <a:rPr kumimoji="0" sz="3200" b="0" i="0" u="none" strike="noStrike" kern="1200" cap="none" spc="-15" normalizeH="0" baseline="0" noProof="0" dirty="0">
                <a:ln>
                  <a:noFill/>
                </a:ln>
                <a:solidFill>
                  <a:srgbClr val="385521"/>
                </a:solidFill>
                <a:effectLst/>
                <a:uLnTx/>
                <a:uFillTx/>
                <a:latin typeface="Carlito"/>
                <a:ea typeface="+mn-ea"/>
                <a:cs typeface="Carlito"/>
              </a:rPr>
              <a:t>p</a:t>
            </a:r>
            <a:r>
              <a:rPr kumimoji="0" sz="3200" b="0" i="0" u="none" strike="noStrike" kern="1200" cap="none" spc="-10" normalizeH="0" baseline="0" noProof="0" dirty="0">
                <a:ln>
                  <a:noFill/>
                </a:ln>
                <a:solidFill>
                  <a:srgbClr val="385521"/>
                </a:solidFill>
                <a:effectLst/>
                <a:uLnTx/>
                <a:uFillTx/>
                <a:latin typeface="Carlito"/>
                <a:ea typeface="+mn-ea"/>
                <a:cs typeface="Carlito"/>
              </a:rPr>
              <a:t>a</a:t>
            </a:r>
            <a:r>
              <a:rPr kumimoji="0" sz="3200" b="0" i="0" u="none" strike="noStrike" kern="1200" cap="none" spc="-35" normalizeH="0" baseline="0" noProof="0" dirty="0">
                <a:ln>
                  <a:noFill/>
                </a:ln>
                <a:solidFill>
                  <a:srgbClr val="385521"/>
                </a:solidFill>
                <a:effectLst/>
                <a:uLnTx/>
                <a:uFillTx/>
                <a:latin typeface="Carlito"/>
                <a:ea typeface="+mn-ea"/>
                <a:cs typeface="Carlito"/>
              </a:rPr>
              <a:t>g</a:t>
            </a:r>
            <a:r>
              <a:rPr kumimoji="0" sz="3200" b="0" i="0" u="none" strike="noStrike" kern="1200" cap="none" spc="-5" normalizeH="0" baseline="0" noProof="0" dirty="0">
                <a:ln>
                  <a:noFill/>
                </a:ln>
                <a:solidFill>
                  <a:srgbClr val="385521"/>
                </a:solidFill>
                <a:effectLst/>
                <a:uLnTx/>
                <a:uFillTx/>
                <a:latin typeface="Carlito"/>
                <a:ea typeface="+mn-ea"/>
                <a:cs typeface="Carlito"/>
              </a:rPr>
              <a:t>os</a:t>
            </a:r>
            <a:endParaRPr kumimoji="0" sz="3200" b="0" i="0" u="none" strike="noStrike" kern="1200" cap="none" spc="0" normalizeH="0" baseline="0" noProof="0">
              <a:ln>
                <a:noFill/>
              </a:ln>
              <a:solidFill>
                <a:prstClr val="black"/>
              </a:solidFill>
              <a:effectLst/>
              <a:uLnTx/>
              <a:uFillTx/>
              <a:latin typeface="Carlito"/>
              <a:ea typeface="+mn-ea"/>
              <a:cs typeface="Carlito"/>
            </a:endParaRPr>
          </a:p>
        </p:txBody>
      </p:sp>
      <p:sp>
        <p:nvSpPr>
          <p:cNvPr id="7" name="object 7"/>
          <p:cNvSpPr txBox="1"/>
          <p:nvPr/>
        </p:nvSpPr>
        <p:spPr>
          <a:xfrm>
            <a:off x="5309996" y="2111120"/>
            <a:ext cx="5466715" cy="51371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3200" b="0" i="0" u="none" strike="noStrike" kern="1200" cap="none" spc="-20" normalizeH="0" baseline="0" noProof="0" dirty="0">
                <a:ln>
                  <a:noFill/>
                </a:ln>
                <a:solidFill>
                  <a:srgbClr val="385521"/>
                </a:solidFill>
                <a:effectLst/>
                <a:uLnTx/>
                <a:uFillTx/>
                <a:latin typeface="Carlito"/>
                <a:ea typeface="+mn-ea"/>
                <a:cs typeface="Carlito"/>
              </a:rPr>
              <a:t>provisionales </a:t>
            </a:r>
            <a:r>
              <a:rPr kumimoji="0" sz="3200" b="0" i="0" u="none" strike="noStrike" kern="1200" cap="none" spc="0" normalizeH="0" baseline="0" noProof="0" dirty="0">
                <a:ln>
                  <a:noFill/>
                </a:ln>
                <a:solidFill>
                  <a:srgbClr val="385521"/>
                </a:solidFill>
                <a:effectLst/>
                <a:uLnTx/>
                <a:uFillTx/>
                <a:latin typeface="Carlito"/>
                <a:ea typeface="+mn-ea"/>
                <a:cs typeface="Carlito"/>
              </a:rPr>
              <a:t>o </a:t>
            </a:r>
            <a:r>
              <a:rPr kumimoji="0" sz="3200" b="0" i="0" u="none" strike="noStrike" kern="1200" cap="none" spc="-20" normalizeH="0" baseline="0" noProof="0" dirty="0">
                <a:ln>
                  <a:noFill/>
                </a:ln>
                <a:solidFill>
                  <a:srgbClr val="385521"/>
                </a:solidFill>
                <a:effectLst/>
                <a:uLnTx/>
                <a:uFillTx/>
                <a:latin typeface="Carlito"/>
                <a:ea typeface="+mn-ea"/>
                <a:cs typeface="Carlito"/>
              </a:rPr>
              <a:t>declaración</a:t>
            </a:r>
            <a:r>
              <a:rPr kumimoji="0" sz="3200" b="0" i="0" u="none" strike="noStrike" kern="1200" cap="none" spc="45" normalizeH="0" baseline="0" noProof="0" dirty="0">
                <a:ln>
                  <a:noFill/>
                </a:ln>
                <a:solidFill>
                  <a:srgbClr val="385521"/>
                </a:solidFill>
                <a:effectLst/>
                <a:uLnTx/>
                <a:uFillTx/>
                <a:latin typeface="Carlito"/>
                <a:ea typeface="+mn-ea"/>
                <a:cs typeface="Carlito"/>
              </a:rPr>
              <a:t> </a:t>
            </a:r>
            <a:r>
              <a:rPr kumimoji="0" sz="3200" b="0" i="0" u="none" strike="noStrike" kern="1200" cap="none" spc="0" normalizeH="0" baseline="0" noProof="0" dirty="0">
                <a:ln>
                  <a:noFill/>
                </a:ln>
                <a:solidFill>
                  <a:srgbClr val="385521"/>
                </a:solidFill>
                <a:effectLst/>
                <a:uLnTx/>
                <a:uFillTx/>
                <a:latin typeface="Carlito"/>
                <a:ea typeface="+mn-ea"/>
                <a:cs typeface="Carlito"/>
              </a:rPr>
              <a:t>anual</a:t>
            </a:r>
            <a:endParaRPr kumimoji="0" sz="3200" b="0" i="0" u="none" strike="noStrike" kern="1200" cap="none" spc="0" normalizeH="0" baseline="0" noProof="0">
              <a:ln>
                <a:noFill/>
              </a:ln>
              <a:solidFill>
                <a:prstClr val="black"/>
              </a:solidFill>
              <a:effectLst/>
              <a:uLnTx/>
              <a:uFillTx/>
              <a:latin typeface="Carlito"/>
              <a:ea typeface="+mn-ea"/>
              <a:cs typeface="Carlito"/>
            </a:endParaRPr>
          </a:p>
        </p:txBody>
      </p:sp>
      <p:sp>
        <p:nvSpPr>
          <p:cNvPr id="8" name="object 8"/>
          <p:cNvSpPr txBox="1"/>
          <p:nvPr/>
        </p:nvSpPr>
        <p:spPr>
          <a:xfrm>
            <a:off x="4794884" y="2599131"/>
            <a:ext cx="6964680" cy="2465705"/>
          </a:xfrm>
          <a:prstGeom prst="rect">
            <a:avLst/>
          </a:prstGeom>
        </p:spPr>
        <p:txBody>
          <a:bodyPr vert="horz" wrap="square" lIns="0" tIns="13335" rIns="0" bIns="0" rtlCol="0">
            <a:spAutoFit/>
          </a:bodyPr>
          <a:lstStyle/>
          <a:p>
            <a:pPr marL="527685" marR="8255" lvl="0" indent="-515620" algn="just" defTabSz="914400" rtl="0" eaLnBrk="1" fontAlgn="auto" latinLnBrk="0" hangingPunct="1">
              <a:lnSpc>
                <a:spcPct val="100000"/>
              </a:lnSpc>
              <a:spcBef>
                <a:spcPts val="105"/>
              </a:spcBef>
              <a:spcAft>
                <a:spcPts val="0"/>
              </a:spcAft>
              <a:buClrTx/>
              <a:buSzTx/>
              <a:buFontTx/>
              <a:buAutoNum type="alphaLcPeriod" startAt="3"/>
              <a:tabLst>
                <a:tab pos="528320" algn="l"/>
              </a:tabLst>
              <a:defRPr/>
            </a:pPr>
            <a:r>
              <a:rPr kumimoji="0" sz="3200" b="0" i="0" u="none" strike="noStrike" kern="1200" cap="none" spc="-10" normalizeH="0" baseline="0" noProof="0" dirty="0">
                <a:ln>
                  <a:noFill/>
                </a:ln>
                <a:solidFill>
                  <a:srgbClr val="385521"/>
                </a:solidFill>
                <a:effectLst/>
                <a:uLnTx/>
                <a:uFillTx/>
                <a:latin typeface="Carlito"/>
                <a:ea typeface="+mn-ea"/>
                <a:cs typeface="Carlito"/>
              </a:rPr>
              <a:t>Deducciones </a:t>
            </a:r>
            <a:r>
              <a:rPr kumimoji="0" sz="3200" b="0" i="0" u="none" strike="noStrike" kern="1200" cap="none" spc="-20" normalizeH="0" baseline="0" noProof="0" dirty="0">
                <a:ln>
                  <a:noFill/>
                </a:ln>
                <a:solidFill>
                  <a:srgbClr val="385521"/>
                </a:solidFill>
                <a:effectLst/>
                <a:uLnTx/>
                <a:uFillTx/>
                <a:latin typeface="Carlito"/>
                <a:ea typeface="+mn-ea"/>
                <a:cs typeface="Carlito"/>
              </a:rPr>
              <a:t>autorizadas </a:t>
            </a:r>
            <a:r>
              <a:rPr kumimoji="0" sz="3200" b="0" i="0" u="none" strike="noStrike" kern="1200" cap="none" spc="0" normalizeH="0" baseline="0" noProof="0" dirty="0">
                <a:ln>
                  <a:noFill/>
                </a:ln>
                <a:solidFill>
                  <a:srgbClr val="385521"/>
                </a:solidFill>
                <a:effectLst/>
                <a:uLnTx/>
                <a:uFillTx/>
                <a:latin typeface="Carlito"/>
                <a:ea typeface="+mn-ea"/>
                <a:cs typeface="Carlito"/>
              </a:rPr>
              <a:t>que </a:t>
            </a:r>
            <a:r>
              <a:rPr kumimoji="0" sz="3200" b="0" i="0" u="none" strike="noStrike" kern="1200" cap="none" spc="-5" normalizeH="0" baseline="0" noProof="0" dirty="0">
                <a:ln>
                  <a:noFill/>
                </a:ln>
                <a:solidFill>
                  <a:srgbClr val="385521"/>
                </a:solidFill>
                <a:effectLst/>
                <a:uLnTx/>
                <a:uFillTx/>
                <a:latin typeface="Carlito"/>
                <a:ea typeface="+mn-ea"/>
                <a:cs typeface="Carlito"/>
              </a:rPr>
              <a:t>no  </a:t>
            </a:r>
            <a:r>
              <a:rPr kumimoji="0" sz="3200" b="0" i="0" u="none" strike="noStrike" kern="1200" cap="none" spc="-15" normalizeH="0" baseline="0" noProof="0" dirty="0">
                <a:ln>
                  <a:noFill/>
                </a:ln>
                <a:solidFill>
                  <a:srgbClr val="385521"/>
                </a:solidFill>
                <a:effectLst/>
                <a:uLnTx/>
                <a:uFillTx/>
                <a:latin typeface="Carlito"/>
                <a:ea typeface="+mn-ea"/>
                <a:cs typeface="Carlito"/>
              </a:rPr>
              <a:t>coinciden con </a:t>
            </a:r>
            <a:r>
              <a:rPr kumimoji="0" sz="3200" b="0" i="0" u="none" strike="noStrike" kern="1200" cap="none" spc="-5" normalizeH="0" baseline="0" noProof="0" dirty="0">
                <a:ln>
                  <a:noFill/>
                </a:ln>
                <a:solidFill>
                  <a:srgbClr val="385521"/>
                </a:solidFill>
                <a:effectLst/>
                <a:uLnTx/>
                <a:uFillTx/>
                <a:latin typeface="Carlito"/>
                <a:ea typeface="+mn-ea"/>
                <a:cs typeface="Carlito"/>
              </a:rPr>
              <a:t>CFDI</a:t>
            </a:r>
            <a:r>
              <a:rPr kumimoji="0" sz="3200" b="0" i="0" u="none" strike="noStrike" kern="1200" cap="none" spc="35" normalizeH="0" baseline="0" noProof="0" dirty="0">
                <a:ln>
                  <a:noFill/>
                </a:ln>
                <a:solidFill>
                  <a:srgbClr val="385521"/>
                </a:solidFill>
                <a:effectLst/>
                <a:uLnTx/>
                <a:uFillTx/>
                <a:latin typeface="Carlito"/>
                <a:ea typeface="+mn-ea"/>
                <a:cs typeface="Carlito"/>
              </a:rPr>
              <a:t> </a:t>
            </a:r>
            <a:r>
              <a:rPr kumimoji="0" sz="3200" b="0" i="0" u="none" strike="noStrike" kern="1200" cap="none" spc="-20" normalizeH="0" baseline="0" noProof="0" dirty="0">
                <a:ln>
                  <a:noFill/>
                </a:ln>
                <a:solidFill>
                  <a:srgbClr val="385521"/>
                </a:solidFill>
                <a:effectLst/>
                <a:uLnTx/>
                <a:uFillTx/>
                <a:latin typeface="Carlito"/>
                <a:ea typeface="+mn-ea"/>
                <a:cs typeface="Carlito"/>
              </a:rPr>
              <a:t>recibidos</a:t>
            </a:r>
            <a:endParaRPr kumimoji="0" sz="3200" b="0" i="0" u="none" strike="noStrike" kern="1200" cap="none" spc="0" normalizeH="0" baseline="0" noProof="0">
              <a:ln>
                <a:noFill/>
              </a:ln>
              <a:solidFill>
                <a:prstClr val="black"/>
              </a:solidFill>
              <a:effectLst/>
              <a:uLnTx/>
              <a:uFillTx/>
              <a:latin typeface="Carlito"/>
              <a:ea typeface="+mn-ea"/>
              <a:cs typeface="Carlito"/>
            </a:endParaRPr>
          </a:p>
          <a:p>
            <a:pPr marL="527685" marR="5080" lvl="0" indent="-515620" algn="just" defTabSz="914400" rtl="0" eaLnBrk="1" fontAlgn="auto" latinLnBrk="0" hangingPunct="1">
              <a:lnSpc>
                <a:spcPct val="100000"/>
              </a:lnSpc>
              <a:spcBef>
                <a:spcPts val="0"/>
              </a:spcBef>
              <a:spcAft>
                <a:spcPts val="0"/>
              </a:spcAft>
              <a:buClrTx/>
              <a:buSzTx/>
              <a:buFontTx/>
              <a:buAutoNum type="alphaLcPeriod" startAt="3"/>
              <a:tabLst>
                <a:tab pos="528320" algn="l"/>
              </a:tabLst>
              <a:defRPr/>
            </a:pPr>
            <a:r>
              <a:rPr kumimoji="0" sz="3200" b="0" i="0" u="none" strike="noStrike" kern="1200" cap="none" spc="-20" normalizeH="0" baseline="0" noProof="0" dirty="0">
                <a:ln>
                  <a:noFill/>
                </a:ln>
                <a:solidFill>
                  <a:srgbClr val="385521"/>
                </a:solidFill>
                <a:effectLst/>
                <a:uLnTx/>
                <a:uFillTx/>
                <a:latin typeface="Carlito"/>
                <a:ea typeface="+mn-ea"/>
                <a:cs typeface="Carlito"/>
              </a:rPr>
              <a:t>Impuesto acreditado </a:t>
            </a:r>
            <a:r>
              <a:rPr kumimoji="0" sz="3200" b="0" i="0" u="none" strike="noStrike" kern="1200" cap="none" spc="0" normalizeH="0" baseline="0" noProof="0" dirty="0">
                <a:ln>
                  <a:noFill/>
                </a:ln>
                <a:solidFill>
                  <a:srgbClr val="385521"/>
                </a:solidFill>
                <a:effectLst/>
                <a:uLnTx/>
                <a:uFillTx/>
                <a:latin typeface="Carlito"/>
                <a:ea typeface="+mn-ea"/>
                <a:cs typeface="Carlito"/>
              </a:rPr>
              <a:t>que </a:t>
            </a:r>
            <a:r>
              <a:rPr kumimoji="0" sz="3200" b="0" i="0" u="none" strike="noStrike" kern="1200" cap="none" spc="-5" normalizeH="0" baseline="0" noProof="0" dirty="0">
                <a:ln>
                  <a:noFill/>
                </a:ln>
                <a:solidFill>
                  <a:srgbClr val="385521"/>
                </a:solidFill>
                <a:effectLst/>
                <a:uLnTx/>
                <a:uFillTx/>
                <a:latin typeface="Carlito"/>
                <a:ea typeface="+mn-ea"/>
                <a:cs typeface="Carlito"/>
              </a:rPr>
              <a:t>no </a:t>
            </a:r>
            <a:r>
              <a:rPr kumimoji="0" sz="3200" b="0" i="0" u="none" strike="noStrike" kern="1200" cap="none" spc="-10" normalizeH="0" baseline="0" noProof="0" dirty="0">
                <a:ln>
                  <a:noFill/>
                </a:ln>
                <a:solidFill>
                  <a:srgbClr val="385521"/>
                </a:solidFill>
                <a:effectLst/>
                <a:uLnTx/>
                <a:uFillTx/>
                <a:latin typeface="Carlito"/>
                <a:ea typeface="+mn-ea"/>
                <a:cs typeface="Carlito"/>
              </a:rPr>
              <a:t>coincide  </a:t>
            </a:r>
            <a:r>
              <a:rPr kumimoji="0" sz="3200" b="0" i="0" u="none" strike="noStrike" kern="1200" cap="none" spc="-15" normalizeH="0" baseline="0" noProof="0" dirty="0">
                <a:ln>
                  <a:noFill/>
                </a:ln>
                <a:solidFill>
                  <a:srgbClr val="385521"/>
                </a:solidFill>
                <a:effectLst/>
                <a:uLnTx/>
                <a:uFillTx/>
                <a:latin typeface="Carlito"/>
                <a:ea typeface="+mn-ea"/>
                <a:cs typeface="Carlito"/>
              </a:rPr>
              <a:t>con </a:t>
            </a:r>
            <a:r>
              <a:rPr kumimoji="0" sz="3200" b="0" i="0" u="none" strike="noStrike" kern="1200" cap="none" spc="-35" normalizeH="0" baseline="0" noProof="0" dirty="0">
                <a:ln>
                  <a:noFill/>
                </a:ln>
                <a:solidFill>
                  <a:srgbClr val="385521"/>
                </a:solidFill>
                <a:effectLst/>
                <a:uLnTx/>
                <a:uFillTx/>
                <a:latin typeface="Carlito"/>
                <a:ea typeface="+mn-ea"/>
                <a:cs typeface="Carlito"/>
              </a:rPr>
              <a:t>registros </a:t>
            </a:r>
            <a:r>
              <a:rPr kumimoji="0" sz="3200" b="0" i="0" u="none" strike="noStrike" kern="1200" cap="none" spc="0" normalizeH="0" baseline="0" noProof="0" dirty="0">
                <a:ln>
                  <a:noFill/>
                </a:ln>
                <a:solidFill>
                  <a:srgbClr val="385521"/>
                </a:solidFill>
                <a:effectLst/>
                <a:uLnTx/>
                <a:uFillTx/>
                <a:latin typeface="Carlito"/>
                <a:ea typeface="+mn-ea"/>
                <a:cs typeface="Carlito"/>
              </a:rPr>
              <a:t>de las </a:t>
            </a:r>
            <a:r>
              <a:rPr kumimoji="0" sz="3200" b="0" i="0" u="none" strike="noStrike" kern="1200" cap="none" spc="-15" normalizeH="0" baseline="0" noProof="0" dirty="0">
                <a:ln>
                  <a:noFill/>
                </a:ln>
                <a:solidFill>
                  <a:srgbClr val="385521"/>
                </a:solidFill>
                <a:effectLst/>
                <a:uLnTx/>
                <a:uFillTx/>
                <a:latin typeface="Carlito"/>
                <a:ea typeface="+mn-ea"/>
                <a:cs typeface="Carlito"/>
              </a:rPr>
              <a:t>autoridades  fiscales</a:t>
            </a:r>
            <a:endParaRPr kumimoji="0" sz="3200" b="0" i="0" u="none" strike="noStrike" kern="1200" cap="none" spc="0" normalizeH="0" baseline="0" noProof="0">
              <a:ln>
                <a:noFill/>
              </a:ln>
              <a:solidFill>
                <a:prstClr val="black"/>
              </a:solidFill>
              <a:effectLst/>
              <a:uLnTx/>
              <a:uFillTx/>
              <a:latin typeface="Carlito"/>
              <a:ea typeface="+mn-ea"/>
              <a:cs typeface="Carlito"/>
            </a:endParaRPr>
          </a:p>
        </p:txBody>
      </p:sp>
      <p:sp>
        <p:nvSpPr>
          <p:cNvPr id="9" name="object 9"/>
          <p:cNvSpPr/>
          <p:nvPr/>
        </p:nvSpPr>
        <p:spPr>
          <a:xfrm>
            <a:off x="228600" y="3029711"/>
            <a:ext cx="4285488" cy="2933700"/>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90448" y="679830"/>
            <a:ext cx="3445510" cy="2037714"/>
          </a:xfrm>
          <a:prstGeom prst="rect">
            <a:avLst/>
          </a:prstGeom>
        </p:spPr>
        <p:txBody>
          <a:bodyPr vert="horz" wrap="square" lIns="0" tIns="48895" rIns="0" bIns="0" rtlCol="0">
            <a:spAutoFit/>
          </a:bodyPr>
          <a:lstStyle/>
          <a:p>
            <a:pPr marL="12700" marR="5080" lvl="0" indent="-1905" algn="ctr" defTabSz="914400" rtl="0" eaLnBrk="1" fontAlgn="auto" latinLnBrk="0" hangingPunct="1">
              <a:lnSpc>
                <a:spcPct val="90000"/>
              </a:lnSpc>
              <a:spcBef>
                <a:spcPts val="385"/>
              </a:spcBef>
              <a:spcAft>
                <a:spcPts val="0"/>
              </a:spcAft>
              <a:buClrTx/>
              <a:buSzTx/>
              <a:buFontTx/>
              <a:buNone/>
              <a:tabLst/>
              <a:defRPr/>
            </a:pPr>
            <a:r>
              <a:rPr kumimoji="0" sz="2400" b="1" i="0" u="none" strike="noStrike" kern="1200" cap="none" spc="0" normalizeH="0" baseline="0" noProof="0" dirty="0">
                <a:ln>
                  <a:noFill/>
                </a:ln>
                <a:solidFill>
                  <a:srgbClr val="00AEEE"/>
                </a:solidFill>
                <a:effectLst/>
                <a:uLnTx/>
                <a:uFillTx/>
                <a:latin typeface="Arial"/>
                <a:ea typeface="+mn-ea"/>
                <a:cs typeface="Arial"/>
              </a:rPr>
              <a:t>Principales </a:t>
            </a:r>
            <a:r>
              <a:rPr kumimoji="0" sz="2400" b="1" i="0" u="none" strike="noStrike" kern="1200" cap="none" spc="-5" normalizeH="0" baseline="0" noProof="0" dirty="0">
                <a:ln>
                  <a:noFill/>
                </a:ln>
                <a:solidFill>
                  <a:srgbClr val="00AEEE"/>
                </a:solidFill>
                <a:effectLst/>
                <a:uLnTx/>
                <a:uFillTx/>
                <a:latin typeface="Arial"/>
                <a:ea typeface="+mn-ea"/>
                <a:cs typeface="Arial"/>
              </a:rPr>
              <a:t>conceptos  </a:t>
            </a:r>
            <a:r>
              <a:rPr kumimoji="0" sz="2400" b="1" i="0" u="none" strike="noStrike" kern="1200" cap="none" spc="0" normalizeH="0" baseline="0" noProof="0" dirty="0">
                <a:ln>
                  <a:noFill/>
                </a:ln>
                <a:solidFill>
                  <a:srgbClr val="00AEEE"/>
                </a:solidFill>
                <a:effectLst/>
                <a:uLnTx/>
                <a:uFillTx/>
                <a:latin typeface="Arial"/>
                <a:ea typeface="+mn-ea"/>
                <a:cs typeface="Arial"/>
              </a:rPr>
              <a:t>que motivan </a:t>
            </a:r>
            <a:r>
              <a:rPr kumimoji="0" sz="2400" b="1" i="0" u="none" strike="noStrike" kern="1200" cap="none" spc="-5" normalizeH="0" baseline="0" noProof="0" dirty="0">
                <a:ln>
                  <a:noFill/>
                </a:ln>
                <a:solidFill>
                  <a:srgbClr val="00AEEE"/>
                </a:solidFill>
                <a:effectLst/>
                <a:uLnTx/>
                <a:uFillTx/>
                <a:latin typeface="Arial"/>
                <a:ea typeface="+mn-ea"/>
                <a:cs typeface="Arial"/>
              </a:rPr>
              <a:t>las  denominadas  inconsistencias </a:t>
            </a:r>
            <a:r>
              <a:rPr kumimoji="0" sz="2400" b="1" i="0" u="none" strike="noStrike" kern="1200" cap="none" spc="0" normalizeH="0" baseline="0" noProof="0" dirty="0">
                <a:ln>
                  <a:noFill/>
                </a:ln>
                <a:solidFill>
                  <a:srgbClr val="00AEEE"/>
                </a:solidFill>
                <a:effectLst/>
                <a:uLnTx/>
                <a:uFillTx/>
                <a:latin typeface="Arial"/>
                <a:ea typeface="+mn-ea"/>
                <a:cs typeface="Arial"/>
              </a:rPr>
              <a:t>u  omisiones por </a:t>
            </a:r>
            <a:r>
              <a:rPr kumimoji="0" sz="2400" b="1" i="0" u="none" strike="noStrike" kern="1200" cap="none" spc="-5" normalizeH="0" baseline="0" noProof="0" dirty="0">
                <a:ln>
                  <a:noFill/>
                </a:ln>
                <a:solidFill>
                  <a:srgbClr val="00AEEE"/>
                </a:solidFill>
                <a:effectLst/>
                <a:uLnTx/>
                <a:uFillTx/>
                <a:latin typeface="Arial"/>
                <a:ea typeface="+mn-ea"/>
                <a:cs typeface="Arial"/>
              </a:rPr>
              <a:t>parte</a:t>
            </a:r>
            <a:r>
              <a:rPr kumimoji="0" sz="2400" b="1" i="0" u="none" strike="noStrike" kern="1200" cap="none" spc="-229" normalizeH="0" baseline="0" noProof="0" dirty="0">
                <a:ln>
                  <a:noFill/>
                </a:ln>
                <a:solidFill>
                  <a:srgbClr val="00AEEE"/>
                </a:solidFill>
                <a:effectLst/>
                <a:uLnTx/>
                <a:uFillTx/>
                <a:latin typeface="Arial"/>
                <a:ea typeface="+mn-ea"/>
                <a:cs typeface="Arial"/>
              </a:rPr>
              <a:t> </a:t>
            </a:r>
            <a:r>
              <a:rPr kumimoji="0" sz="2400" b="1" i="0" u="none" strike="noStrike" kern="1200" cap="none" spc="0" normalizeH="0" baseline="0" noProof="0" dirty="0">
                <a:ln>
                  <a:noFill/>
                </a:ln>
                <a:solidFill>
                  <a:srgbClr val="00AEEE"/>
                </a:solidFill>
                <a:effectLst/>
                <a:uLnTx/>
                <a:uFillTx/>
                <a:latin typeface="Arial"/>
                <a:ea typeface="+mn-ea"/>
                <a:cs typeface="Arial"/>
              </a:rPr>
              <a:t>del  </a:t>
            </a:r>
            <a:r>
              <a:rPr kumimoji="0" sz="2400" b="1" i="0" u="none" strike="noStrike" kern="1200" cap="none" spc="-5" normalizeH="0" baseline="0" noProof="0" dirty="0">
                <a:ln>
                  <a:noFill/>
                </a:ln>
                <a:solidFill>
                  <a:srgbClr val="00AEEE"/>
                </a:solidFill>
                <a:effectLst/>
                <a:uLnTx/>
                <a:uFillTx/>
                <a:latin typeface="Arial"/>
                <a:ea typeface="+mn-ea"/>
                <a:cs typeface="Arial"/>
              </a:rPr>
              <a:t>contribuyente</a:t>
            </a:r>
            <a:endParaRPr kumimoji="0" sz="2400" b="0" i="0" u="none" strike="noStrike" kern="1200" cap="none" spc="0" normalizeH="0" baseline="0" noProof="0">
              <a:ln>
                <a:noFill/>
              </a:ln>
              <a:solidFill>
                <a:prstClr val="black"/>
              </a:solidFill>
              <a:effectLst/>
              <a:uLnTx/>
              <a:uFillTx/>
              <a:latin typeface="Arial"/>
              <a:ea typeface="+mn-ea"/>
              <a:cs typeface="Arial"/>
            </a:endParaRPr>
          </a:p>
        </p:txBody>
      </p:sp>
      <p:sp>
        <p:nvSpPr>
          <p:cNvPr id="4" name="object 4"/>
          <p:cNvSpPr txBox="1"/>
          <p:nvPr/>
        </p:nvSpPr>
        <p:spPr>
          <a:xfrm>
            <a:off x="4794884" y="591438"/>
            <a:ext cx="1214120" cy="45212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tab pos="527685" algn="l"/>
              </a:tabLst>
              <a:defRPr/>
            </a:pPr>
            <a:r>
              <a:rPr kumimoji="0" sz="2800" b="0" i="0" u="none" strike="noStrike" kern="1200" cap="none" spc="-20" normalizeH="0" baseline="0" noProof="0" dirty="0">
                <a:ln>
                  <a:noFill/>
                </a:ln>
                <a:solidFill>
                  <a:srgbClr val="385521"/>
                </a:solidFill>
                <a:effectLst/>
                <a:uLnTx/>
                <a:uFillTx/>
                <a:latin typeface="Carlito"/>
                <a:ea typeface="+mn-ea"/>
                <a:cs typeface="Carlito"/>
              </a:rPr>
              <a:t>e</a:t>
            </a:r>
            <a:r>
              <a:rPr kumimoji="0" sz="2800" b="0" i="0" u="none" strike="noStrike" kern="1200" cap="none" spc="-5" normalizeH="0" baseline="0" noProof="0" dirty="0">
                <a:ln>
                  <a:noFill/>
                </a:ln>
                <a:solidFill>
                  <a:srgbClr val="385521"/>
                </a:solidFill>
                <a:effectLst/>
                <a:uLnTx/>
                <a:uFillTx/>
                <a:latin typeface="Carlito"/>
                <a:ea typeface="+mn-ea"/>
                <a:cs typeface="Carlito"/>
              </a:rPr>
              <a:t>.</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165" normalizeH="0" baseline="0" noProof="0" dirty="0">
                <a:ln>
                  <a:noFill/>
                </a:ln>
                <a:solidFill>
                  <a:srgbClr val="385521"/>
                </a:solidFill>
                <a:effectLst/>
                <a:uLnTx/>
                <a:uFillTx/>
                <a:latin typeface="Carlito"/>
                <a:ea typeface="+mn-ea"/>
                <a:cs typeface="Carlito"/>
              </a:rPr>
              <a:t>F</a:t>
            </a:r>
            <a:r>
              <a:rPr kumimoji="0" sz="2800" b="0" i="0" u="none" strike="noStrike" kern="1200" cap="none" spc="-5" normalizeH="0" baseline="0" noProof="0" dirty="0">
                <a:ln>
                  <a:noFill/>
                </a:ln>
                <a:solidFill>
                  <a:srgbClr val="385521"/>
                </a:solidFill>
                <a:effectLst/>
                <a:uLnTx/>
                <a:uFillTx/>
                <a:latin typeface="Carlito"/>
                <a:ea typeface="+mn-ea"/>
                <a:cs typeface="Carlito"/>
              </a:rPr>
              <a:t>a</a:t>
            </a:r>
            <a:r>
              <a:rPr kumimoji="0" sz="2800" b="0" i="0" u="none" strike="noStrike" kern="1200" cap="none" spc="-15" normalizeH="0" baseline="0" noProof="0" dirty="0">
                <a:ln>
                  <a:noFill/>
                </a:ln>
                <a:solidFill>
                  <a:srgbClr val="385521"/>
                </a:solidFill>
                <a:effectLst/>
                <a:uLnTx/>
                <a:uFillTx/>
                <a:latin typeface="Carlito"/>
                <a:ea typeface="+mn-ea"/>
                <a:cs typeface="Carlito"/>
              </a:rPr>
              <a:t>l</a:t>
            </a:r>
            <a:r>
              <a:rPr kumimoji="0" sz="2800" b="0" i="0" u="none" strike="noStrike" kern="1200" cap="none" spc="-90" normalizeH="0" baseline="0" noProof="0" dirty="0">
                <a:ln>
                  <a:noFill/>
                </a:ln>
                <a:solidFill>
                  <a:srgbClr val="385521"/>
                </a:solidFill>
                <a:effectLst/>
                <a:uLnTx/>
                <a:uFillTx/>
                <a:latin typeface="Carlito"/>
                <a:ea typeface="+mn-ea"/>
                <a:cs typeface="Carlito"/>
              </a:rPr>
              <a:t>t</a:t>
            </a:r>
            <a:r>
              <a:rPr kumimoji="0" sz="2800" b="0" i="0" u="none" strike="noStrike" kern="1200" cap="none" spc="-5" normalizeH="0" baseline="0" noProof="0" dirty="0">
                <a:ln>
                  <a:noFill/>
                </a:ln>
                <a:solidFill>
                  <a:srgbClr val="385521"/>
                </a:solidFill>
                <a:effectLst/>
                <a:uLnTx/>
                <a:uFillTx/>
                <a:latin typeface="Carlito"/>
                <a:ea typeface="+mn-ea"/>
                <a:cs typeface="Carlito"/>
              </a:rPr>
              <a:t>a</a:t>
            </a:r>
            <a:endParaRPr kumimoji="0" sz="2800" b="0" i="0" u="none" strike="noStrike" kern="1200" cap="none" spc="0" normalizeH="0" baseline="0" noProof="0">
              <a:ln>
                <a:noFill/>
              </a:ln>
              <a:solidFill>
                <a:prstClr val="black"/>
              </a:solidFill>
              <a:effectLst/>
              <a:uLnTx/>
              <a:uFillTx/>
              <a:latin typeface="Carlito"/>
              <a:ea typeface="+mn-ea"/>
              <a:cs typeface="Carlito"/>
            </a:endParaRPr>
          </a:p>
        </p:txBody>
      </p:sp>
      <p:sp>
        <p:nvSpPr>
          <p:cNvPr id="6" name="object 6"/>
          <p:cNvSpPr txBox="1"/>
          <p:nvPr/>
        </p:nvSpPr>
        <p:spPr>
          <a:xfrm>
            <a:off x="5309996" y="1018793"/>
            <a:ext cx="1786255" cy="45212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2800" b="0" i="0" u="none" strike="noStrike" kern="1200" cap="none" spc="-25" normalizeH="0" baseline="0" noProof="0" dirty="0">
                <a:ln>
                  <a:noFill/>
                </a:ln>
                <a:solidFill>
                  <a:srgbClr val="385521"/>
                </a:solidFill>
                <a:effectLst/>
                <a:uLnTx/>
                <a:uFillTx/>
                <a:latin typeface="Carlito"/>
                <a:ea typeface="+mn-ea"/>
                <a:cs typeface="Carlito"/>
              </a:rPr>
              <a:t>contabilidad</a:t>
            </a:r>
            <a:endParaRPr kumimoji="0" sz="2800" b="0" i="0" u="none" strike="noStrike" kern="1200" cap="none" spc="0" normalizeH="0" baseline="0" noProof="0">
              <a:ln>
                <a:noFill/>
              </a:ln>
              <a:solidFill>
                <a:prstClr val="black"/>
              </a:solidFill>
              <a:effectLst/>
              <a:uLnTx/>
              <a:uFillTx/>
              <a:latin typeface="Carlito"/>
              <a:ea typeface="+mn-ea"/>
              <a:cs typeface="Carlito"/>
            </a:endParaRPr>
          </a:p>
        </p:txBody>
      </p:sp>
      <p:sp>
        <p:nvSpPr>
          <p:cNvPr id="7" name="object 7"/>
          <p:cNvSpPr txBox="1"/>
          <p:nvPr/>
        </p:nvSpPr>
        <p:spPr>
          <a:xfrm>
            <a:off x="7521956" y="1018793"/>
            <a:ext cx="4206875" cy="45212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tab pos="2129155" algn="l"/>
              </a:tabLst>
              <a:defRPr/>
            </a:pPr>
            <a:r>
              <a:rPr kumimoji="0" sz="2800" b="0" i="0" u="none" strike="noStrike" kern="1200" cap="none" spc="-15" normalizeH="0" baseline="0" noProof="0" dirty="0">
                <a:ln>
                  <a:noFill/>
                </a:ln>
                <a:solidFill>
                  <a:srgbClr val="385521"/>
                </a:solidFill>
                <a:effectLst/>
                <a:uLnTx/>
                <a:uFillTx/>
                <a:latin typeface="Carlito"/>
                <a:ea typeface="+mn-ea"/>
                <a:cs typeface="Carlito"/>
              </a:rPr>
              <a:t>e</a:t>
            </a:r>
            <a:r>
              <a:rPr kumimoji="0" sz="2800" b="0" i="0" u="none" strike="noStrike" kern="1200" cap="none" spc="-25" normalizeH="0" baseline="0" noProof="0" dirty="0">
                <a:ln>
                  <a:noFill/>
                </a:ln>
                <a:solidFill>
                  <a:srgbClr val="385521"/>
                </a:solidFill>
                <a:effectLst/>
                <a:uLnTx/>
                <a:uFillTx/>
                <a:latin typeface="Carlito"/>
                <a:ea typeface="+mn-ea"/>
                <a:cs typeface="Carlito"/>
              </a:rPr>
              <a:t>l</a:t>
            </a:r>
            <a:r>
              <a:rPr kumimoji="0" sz="2800" b="0" i="0" u="none" strike="noStrike" kern="1200" cap="none" spc="-15" normalizeH="0" baseline="0" noProof="0" dirty="0">
                <a:ln>
                  <a:noFill/>
                </a:ln>
                <a:solidFill>
                  <a:srgbClr val="385521"/>
                </a:solidFill>
                <a:effectLst/>
                <a:uLnTx/>
                <a:uFillTx/>
                <a:latin typeface="Carlito"/>
                <a:ea typeface="+mn-ea"/>
                <a:cs typeface="Carlito"/>
              </a:rPr>
              <a:t>e</a:t>
            </a:r>
            <a:r>
              <a:rPr kumimoji="0" sz="2800" b="0" i="0" u="none" strike="noStrike" kern="1200" cap="none" spc="-5" normalizeH="0" baseline="0" noProof="0" dirty="0">
                <a:ln>
                  <a:noFill/>
                </a:ln>
                <a:solidFill>
                  <a:srgbClr val="385521"/>
                </a:solidFill>
                <a:effectLst/>
                <a:uLnTx/>
                <a:uFillTx/>
                <a:latin typeface="Carlito"/>
                <a:ea typeface="+mn-ea"/>
                <a:cs typeface="Carlito"/>
              </a:rPr>
              <a:t>c</a:t>
            </a:r>
            <a:r>
              <a:rPr kumimoji="0" sz="2800" b="0" i="0" u="none" strike="noStrike" kern="1200" cap="none" spc="-25" normalizeH="0" baseline="0" noProof="0" dirty="0">
                <a:ln>
                  <a:noFill/>
                </a:ln>
                <a:solidFill>
                  <a:srgbClr val="385521"/>
                </a:solidFill>
                <a:effectLst/>
                <a:uLnTx/>
                <a:uFillTx/>
                <a:latin typeface="Carlito"/>
                <a:ea typeface="+mn-ea"/>
                <a:cs typeface="Carlito"/>
              </a:rPr>
              <a:t>t</a:t>
            </a:r>
            <a:r>
              <a:rPr kumimoji="0" sz="2800" b="0" i="0" u="none" strike="noStrike" kern="1200" cap="none" spc="-70" normalizeH="0" baseline="0" noProof="0" dirty="0">
                <a:ln>
                  <a:noFill/>
                </a:ln>
                <a:solidFill>
                  <a:srgbClr val="385521"/>
                </a:solidFill>
                <a:effectLst/>
                <a:uLnTx/>
                <a:uFillTx/>
                <a:latin typeface="Carlito"/>
                <a:ea typeface="+mn-ea"/>
                <a:cs typeface="Carlito"/>
              </a:rPr>
              <a:t>r</a:t>
            </a:r>
            <a:r>
              <a:rPr kumimoji="0" sz="2800" b="0" i="0" u="none" strike="noStrike" kern="1200" cap="none" spc="-15" normalizeH="0" baseline="0" noProof="0" dirty="0">
                <a:ln>
                  <a:noFill/>
                </a:ln>
                <a:solidFill>
                  <a:srgbClr val="385521"/>
                </a:solidFill>
                <a:effectLst/>
                <a:uLnTx/>
                <a:uFillTx/>
                <a:latin typeface="Carlito"/>
                <a:ea typeface="+mn-ea"/>
                <a:cs typeface="Carlito"/>
              </a:rPr>
              <a:t>ó</a:t>
            </a:r>
            <a:r>
              <a:rPr kumimoji="0" sz="2800" b="0" i="0" u="none" strike="noStrike" kern="1200" cap="none" spc="-25" normalizeH="0" baseline="0" noProof="0" dirty="0">
                <a:ln>
                  <a:noFill/>
                </a:ln>
                <a:solidFill>
                  <a:srgbClr val="385521"/>
                </a:solidFill>
                <a:effectLst/>
                <a:uLnTx/>
                <a:uFillTx/>
                <a:latin typeface="Carlito"/>
                <a:ea typeface="+mn-ea"/>
                <a:cs typeface="Carlito"/>
              </a:rPr>
              <a:t>ni</a:t>
            </a:r>
            <a:r>
              <a:rPr kumimoji="0" sz="2800" b="0" i="0" u="none" strike="noStrike" kern="1200" cap="none" spc="-40" normalizeH="0" baseline="0" noProof="0" dirty="0">
                <a:ln>
                  <a:noFill/>
                </a:ln>
                <a:solidFill>
                  <a:srgbClr val="385521"/>
                </a:solidFill>
                <a:effectLst/>
                <a:uLnTx/>
                <a:uFillTx/>
                <a:latin typeface="Carlito"/>
                <a:ea typeface="+mn-ea"/>
                <a:cs typeface="Carlito"/>
              </a:rPr>
              <a:t>c</a:t>
            </a:r>
            <a:r>
              <a:rPr kumimoji="0" sz="2800" b="0" i="0" u="none" strike="noStrike" kern="1200" cap="none" spc="-5" normalizeH="0" baseline="0" noProof="0" dirty="0">
                <a:ln>
                  <a:noFill/>
                </a:ln>
                <a:solidFill>
                  <a:srgbClr val="385521"/>
                </a:solidFill>
                <a:effectLst/>
                <a:uLnTx/>
                <a:uFillTx/>
                <a:latin typeface="Carlito"/>
                <a:ea typeface="+mn-ea"/>
                <a:cs typeface="Carlito"/>
              </a:rPr>
              <a:t>a,</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40" normalizeH="0" baseline="0" noProof="0" dirty="0">
                <a:ln>
                  <a:noFill/>
                </a:ln>
                <a:solidFill>
                  <a:srgbClr val="385521"/>
                </a:solidFill>
                <a:effectLst/>
                <a:uLnTx/>
                <a:uFillTx/>
                <a:latin typeface="Carlito"/>
                <a:ea typeface="+mn-ea"/>
                <a:cs typeface="Carlito"/>
              </a:rPr>
              <a:t>c</a:t>
            </a:r>
            <a:r>
              <a:rPr kumimoji="0" sz="2800" b="0" i="0" u="none" strike="noStrike" kern="1200" cap="none" spc="-15" normalizeH="0" baseline="0" noProof="0" dirty="0">
                <a:ln>
                  <a:noFill/>
                </a:ln>
                <a:solidFill>
                  <a:srgbClr val="385521"/>
                </a:solidFill>
                <a:effectLst/>
                <a:uLnTx/>
                <a:uFillTx/>
                <a:latin typeface="Carlito"/>
                <a:ea typeface="+mn-ea"/>
                <a:cs typeface="Carlito"/>
              </a:rPr>
              <a:t>o</a:t>
            </a:r>
            <a:r>
              <a:rPr kumimoji="0" sz="2800" b="0" i="0" u="none" strike="noStrike" kern="1200" cap="none" spc="-20" normalizeH="0" baseline="0" noProof="0" dirty="0">
                <a:ln>
                  <a:noFill/>
                </a:ln>
                <a:solidFill>
                  <a:srgbClr val="385521"/>
                </a:solidFill>
                <a:effectLst/>
                <a:uLnTx/>
                <a:uFillTx/>
                <a:latin typeface="Carlito"/>
                <a:ea typeface="+mn-ea"/>
                <a:cs typeface="Carlito"/>
              </a:rPr>
              <a:t>m</a:t>
            </a:r>
            <a:r>
              <a:rPr kumimoji="0" sz="2800" b="0" i="0" u="none" strike="noStrike" kern="1200" cap="none" spc="-25" normalizeH="0" baseline="0" noProof="0" dirty="0">
                <a:ln>
                  <a:noFill/>
                </a:ln>
                <a:solidFill>
                  <a:srgbClr val="385521"/>
                </a:solidFill>
                <a:effectLst/>
                <a:uLnTx/>
                <a:uFillTx/>
                <a:latin typeface="Carlito"/>
                <a:ea typeface="+mn-ea"/>
                <a:cs typeface="Carlito"/>
              </a:rPr>
              <a:t>p</a:t>
            </a:r>
            <a:r>
              <a:rPr kumimoji="0" sz="2800" b="0" i="0" u="none" strike="noStrike" kern="1200" cap="none" spc="-70" normalizeH="0" baseline="0" noProof="0" dirty="0">
                <a:ln>
                  <a:noFill/>
                </a:ln>
                <a:solidFill>
                  <a:srgbClr val="385521"/>
                </a:solidFill>
                <a:effectLst/>
                <a:uLnTx/>
                <a:uFillTx/>
                <a:latin typeface="Carlito"/>
                <a:ea typeface="+mn-ea"/>
                <a:cs typeface="Carlito"/>
              </a:rPr>
              <a:t>r</a:t>
            </a:r>
            <a:r>
              <a:rPr kumimoji="0" sz="2800" b="0" i="0" u="none" strike="noStrike" kern="1200" cap="none" spc="-15" normalizeH="0" baseline="0" noProof="0" dirty="0">
                <a:ln>
                  <a:noFill/>
                </a:ln>
                <a:solidFill>
                  <a:srgbClr val="385521"/>
                </a:solidFill>
                <a:effectLst/>
                <a:uLnTx/>
                <a:uFillTx/>
                <a:latin typeface="Carlito"/>
                <a:ea typeface="+mn-ea"/>
                <a:cs typeface="Carlito"/>
              </a:rPr>
              <a:t>o</a:t>
            </a:r>
            <a:r>
              <a:rPr kumimoji="0" sz="2800" b="0" i="0" u="none" strike="noStrike" kern="1200" cap="none" spc="-25" normalizeH="0" baseline="0" noProof="0" dirty="0">
                <a:ln>
                  <a:noFill/>
                </a:ln>
                <a:solidFill>
                  <a:srgbClr val="385521"/>
                </a:solidFill>
                <a:effectLst/>
                <a:uLnTx/>
                <a:uFillTx/>
                <a:latin typeface="Carlito"/>
                <a:ea typeface="+mn-ea"/>
                <a:cs typeface="Carlito"/>
              </a:rPr>
              <a:t>b</a:t>
            </a:r>
            <a:r>
              <a:rPr kumimoji="0" sz="2800" b="0" i="0" u="none" strike="noStrike" kern="1200" cap="none" spc="-5" normalizeH="0" baseline="0" noProof="0" dirty="0">
                <a:ln>
                  <a:noFill/>
                </a:ln>
                <a:solidFill>
                  <a:srgbClr val="385521"/>
                </a:solidFill>
                <a:effectLst/>
                <a:uLnTx/>
                <a:uFillTx/>
                <a:latin typeface="Carlito"/>
                <a:ea typeface="+mn-ea"/>
                <a:cs typeface="Carlito"/>
              </a:rPr>
              <a:t>a</a:t>
            </a:r>
            <a:r>
              <a:rPr kumimoji="0" sz="2800" b="0" i="0" u="none" strike="noStrike" kern="1200" cap="none" spc="-55" normalizeH="0" baseline="0" noProof="0" dirty="0">
                <a:ln>
                  <a:noFill/>
                </a:ln>
                <a:solidFill>
                  <a:srgbClr val="385521"/>
                </a:solidFill>
                <a:effectLst/>
                <a:uLnTx/>
                <a:uFillTx/>
                <a:latin typeface="Carlito"/>
                <a:ea typeface="+mn-ea"/>
                <a:cs typeface="Carlito"/>
              </a:rPr>
              <a:t>n</a:t>
            </a:r>
            <a:r>
              <a:rPr kumimoji="0" sz="2800" b="0" i="0" u="none" strike="noStrike" kern="1200" cap="none" spc="-45" normalizeH="0" baseline="0" noProof="0" dirty="0">
                <a:ln>
                  <a:noFill/>
                </a:ln>
                <a:solidFill>
                  <a:srgbClr val="385521"/>
                </a:solidFill>
                <a:effectLst/>
                <a:uLnTx/>
                <a:uFillTx/>
                <a:latin typeface="Carlito"/>
                <a:ea typeface="+mn-ea"/>
                <a:cs typeface="Carlito"/>
              </a:rPr>
              <a:t>t</a:t>
            </a:r>
            <a:r>
              <a:rPr kumimoji="0" sz="2800" b="0" i="0" u="none" strike="noStrike" kern="1200" cap="none" spc="-15" normalizeH="0" baseline="0" noProof="0" dirty="0">
                <a:ln>
                  <a:noFill/>
                </a:ln>
                <a:solidFill>
                  <a:srgbClr val="385521"/>
                </a:solidFill>
                <a:effectLst/>
                <a:uLnTx/>
                <a:uFillTx/>
                <a:latin typeface="Carlito"/>
                <a:ea typeface="+mn-ea"/>
                <a:cs typeface="Carlito"/>
              </a:rPr>
              <a:t>e</a:t>
            </a:r>
            <a:r>
              <a:rPr kumimoji="0" sz="2800" b="0" i="0" u="none" strike="noStrike" kern="1200" cap="none" spc="-5" normalizeH="0" baseline="0" noProof="0" dirty="0">
                <a:ln>
                  <a:noFill/>
                </a:ln>
                <a:solidFill>
                  <a:srgbClr val="385521"/>
                </a:solidFill>
                <a:effectLst/>
                <a:uLnTx/>
                <a:uFillTx/>
                <a:latin typeface="Carlito"/>
                <a:ea typeface="+mn-ea"/>
                <a:cs typeface="Carlito"/>
              </a:rPr>
              <a:t>s</a:t>
            </a:r>
            <a:endParaRPr kumimoji="0" sz="2800" b="0" i="0" u="none" strike="noStrike" kern="1200" cap="none" spc="0" normalizeH="0" baseline="0" noProof="0">
              <a:ln>
                <a:noFill/>
              </a:ln>
              <a:solidFill>
                <a:prstClr val="black"/>
              </a:solidFill>
              <a:effectLst/>
              <a:uLnTx/>
              <a:uFillTx/>
              <a:latin typeface="Carlito"/>
              <a:ea typeface="+mn-ea"/>
              <a:cs typeface="Carlito"/>
            </a:endParaRPr>
          </a:p>
        </p:txBody>
      </p:sp>
      <p:sp>
        <p:nvSpPr>
          <p:cNvPr id="8" name="object 8"/>
          <p:cNvSpPr txBox="1"/>
          <p:nvPr/>
        </p:nvSpPr>
        <p:spPr>
          <a:xfrm>
            <a:off x="5309996" y="1445209"/>
            <a:ext cx="3328670" cy="45212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2800" b="0" i="0" u="none" strike="noStrike" kern="1200" cap="none" spc="-20" normalizeH="0" baseline="0" noProof="0" dirty="0">
                <a:ln>
                  <a:noFill/>
                </a:ln>
                <a:solidFill>
                  <a:srgbClr val="385521"/>
                </a:solidFill>
                <a:effectLst/>
                <a:uLnTx/>
                <a:uFillTx/>
                <a:latin typeface="Carlito"/>
                <a:ea typeface="+mn-ea"/>
                <a:cs typeface="Carlito"/>
              </a:rPr>
              <a:t>fiscales </a:t>
            </a:r>
            <a:r>
              <a:rPr kumimoji="0" sz="2800" b="0" i="0" u="none" strike="noStrike" kern="1200" cap="none" spc="-5" normalizeH="0" baseline="0" noProof="0" dirty="0">
                <a:ln>
                  <a:noFill/>
                </a:ln>
                <a:solidFill>
                  <a:srgbClr val="385521"/>
                </a:solidFill>
                <a:effectLst/>
                <a:uLnTx/>
                <a:uFillTx/>
                <a:latin typeface="Carlito"/>
                <a:ea typeface="+mn-ea"/>
                <a:cs typeface="Carlito"/>
              </a:rPr>
              <a:t>y</a:t>
            </a:r>
            <a:r>
              <a:rPr kumimoji="0" sz="2800" b="0" i="0" u="none" strike="noStrike" kern="1200" cap="none" spc="-75" normalizeH="0" baseline="0" noProof="0" dirty="0">
                <a:ln>
                  <a:noFill/>
                </a:ln>
                <a:solidFill>
                  <a:srgbClr val="385521"/>
                </a:solidFill>
                <a:effectLst/>
                <a:uLnTx/>
                <a:uFillTx/>
                <a:latin typeface="Carlito"/>
                <a:ea typeface="+mn-ea"/>
                <a:cs typeface="Carlito"/>
              </a:rPr>
              <a:t> </a:t>
            </a:r>
            <a:r>
              <a:rPr kumimoji="0" sz="2800" b="0" i="0" u="none" strike="noStrike" kern="1200" cap="none" spc="-20" normalizeH="0" baseline="0" noProof="0" dirty="0">
                <a:ln>
                  <a:noFill/>
                </a:ln>
                <a:solidFill>
                  <a:srgbClr val="385521"/>
                </a:solidFill>
                <a:effectLst/>
                <a:uLnTx/>
                <a:uFillTx/>
                <a:latin typeface="Carlito"/>
                <a:ea typeface="+mn-ea"/>
                <a:cs typeface="Carlito"/>
              </a:rPr>
              <a:t>declaraciones</a:t>
            </a:r>
            <a:endParaRPr kumimoji="0" sz="2800" b="0" i="0" u="none" strike="noStrike" kern="1200" cap="none" spc="0" normalizeH="0" baseline="0" noProof="0">
              <a:ln>
                <a:noFill/>
              </a:ln>
              <a:solidFill>
                <a:prstClr val="black"/>
              </a:solidFill>
              <a:effectLst/>
              <a:uLnTx/>
              <a:uFillTx/>
              <a:latin typeface="Carlito"/>
              <a:ea typeface="+mn-ea"/>
              <a:cs typeface="Carlito"/>
            </a:endParaRPr>
          </a:p>
        </p:txBody>
      </p:sp>
      <p:sp>
        <p:nvSpPr>
          <p:cNvPr id="9" name="object 9"/>
          <p:cNvSpPr txBox="1"/>
          <p:nvPr/>
        </p:nvSpPr>
        <p:spPr>
          <a:xfrm>
            <a:off x="4794884" y="1872487"/>
            <a:ext cx="6934834" cy="45212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tab pos="527685" algn="l"/>
                <a:tab pos="1457325" algn="l"/>
                <a:tab pos="2058035" algn="l"/>
                <a:tab pos="4084954" algn="l"/>
                <a:tab pos="5098415" algn="l"/>
                <a:tab pos="6045200" algn="l"/>
                <a:tab pos="6459855" algn="l"/>
              </a:tabLst>
              <a:defRPr/>
            </a:pPr>
            <a:r>
              <a:rPr kumimoji="0" sz="2800" b="0" i="0" u="none" strike="noStrike" kern="1200" cap="none" spc="-200" normalizeH="0" baseline="0" noProof="0" dirty="0">
                <a:ln>
                  <a:noFill/>
                </a:ln>
                <a:solidFill>
                  <a:srgbClr val="385521"/>
                </a:solidFill>
                <a:effectLst/>
                <a:uLnTx/>
                <a:uFillTx/>
                <a:latin typeface="Carlito"/>
                <a:ea typeface="+mn-ea"/>
                <a:cs typeface="Carlito"/>
              </a:rPr>
              <a:t>f</a:t>
            </a:r>
            <a:r>
              <a:rPr kumimoji="0" sz="2800" b="0" i="0" u="none" strike="noStrike" kern="1200" cap="none" spc="-5" normalizeH="0" baseline="0" noProof="0" dirty="0">
                <a:ln>
                  <a:noFill/>
                </a:ln>
                <a:solidFill>
                  <a:srgbClr val="385521"/>
                </a:solidFill>
                <a:effectLst/>
                <a:uLnTx/>
                <a:uFillTx/>
                <a:latin typeface="Carlito"/>
                <a:ea typeface="+mn-ea"/>
                <a:cs typeface="Carlito"/>
              </a:rPr>
              <a:t>.</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165" normalizeH="0" baseline="0" noProof="0" dirty="0">
                <a:ln>
                  <a:noFill/>
                </a:ln>
                <a:solidFill>
                  <a:srgbClr val="385521"/>
                </a:solidFill>
                <a:effectLst/>
                <a:uLnTx/>
                <a:uFillTx/>
                <a:latin typeface="Carlito"/>
                <a:ea typeface="+mn-ea"/>
                <a:cs typeface="Carlito"/>
              </a:rPr>
              <a:t>F</a:t>
            </a:r>
            <a:r>
              <a:rPr kumimoji="0" sz="2800" b="0" i="0" u="none" strike="noStrike" kern="1200" cap="none" spc="-5" normalizeH="0" baseline="0" noProof="0" dirty="0">
                <a:ln>
                  <a:noFill/>
                </a:ln>
                <a:solidFill>
                  <a:srgbClr val="385521"/>
                </a:solidFill>
                <a:effectLst/>
                <a:uLnTx/>
                <a:uFillTx/>
                <a:latin typeface="Carlito"/>
                <a:ea typeface="+mn-ea"/>
                <a:cs typeface="Carlito"/>
              </a:rPr>
              <a:t>a</a:t>
            </a:r>
            <a:r>
              <a:rPr kumimoji="0" sz="2800" b="0" i="0" u="none" strike="noStrike" kern="1200" cap="none" spc="-15" normalizeH="0" baseline="0" noProof="0" dirty="0">
                <a:ln>
                  <a:noFill/>
                </a:ln>
                <a:solidFill>
                  <a:srgbClr val="385521"/>
                </a:solidFill>
                <a:effectLst/>
                <a:uLnTx/>
                <a:uFillTx/>
                <a:latin typeface="Carlito"/>
                <a:ea typeface="+mn-ea"/>
                <a:cs typeface="Carlito"/>
              </a:rPr>
              <a:t>l</a:t>
            </a:r>
            <a:r>
              <a:rPr kumimoji="0" sz="2800" b="0" i="0" u="none" strike="noStrike" kern="1200" cap="none" spc="-90" normalizeH="0" baseline="0" noProof="0" dirty="0">
                <a:ln>
                  <a:noFill/>
                </a:ln>
                <a:solidFill>
                  <a:srgbClr val="385521"/>
                </a:solidFill>
                <a:effectLst/>
                <a:uLnTx/>
                <a:uFillTx/>
                <a:latin typeface="Carlito"/>
                <a:ea typeface="+mn-ea"/>
                <a:cs typeface="Carlito"/>
              </a:rPr>
              <a:t>t</a:t>
            </a:r>
            <a:r>
              <a:rPr kumimoji="0" sz="2800" b="0" i="0" u="none" strike="noStrike" kern="1200" cap="none" spc="-5" normalizeH="0" baseline="0" noProof="0" dirty="0">
                <a:ln>
                  <a:noFill/>
                </a:ln>
                <a:solidFill>
                  <a:srgbClr val="385521"/>
                </a:solidFill>
                <a:effectLst/>
                <a:uLnTx/>
                <a:uFillTx/>
                <a:latin typeface="Carlito"/>
                <a:ea typeface="+mn-ea"/>
                <a:cs typeface="Carlito"/>
              </a:rPr>
              <a:t>a</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25" normalizeH="0" baseline="0" noProof="0" dirty="0">
                <a:ln>
                  <a:noFill/>
                </a:ln>
                <a:solidFill>
                  <a:srgbClr val="385521"/>
                </a:solidFill>
                <a:effectLst/>
                <a:uLnTx/>
                <a:uFillTx/>
                <a:latin typeface="Carlito"/>
                <a:ea typeface="+mn-ea"/>
                <a:cs typeface="Carlito"/>
              </a:rPr>
              <a:t>d</a:t>
            </a:r>
            <a:r>
              <a:rPr kumimoji="0" sz="2800" b="0" i="0" u="none" strike="noStrike" kern="1200" cap="none" spc="-5" normalizeH="0" baseline="0" noProof="0" dirty="0">
                <a:ln>
                  <a:noFill/>
                </a:ln>
                <a:solidFill>
                  <a:srgbClr val="385521"/>
                </a:solidFill>
                <a:effectLst/>
                <a:uLnTx/>
                <a:uFillTx/>
                <a:latin typeface="Carlito"/>
                <a:ea typeface="+mn-ea"/>
                <a:cs typeface="Carlito"/>
              </a:rPr>
              <a:t>e</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50" normalizeH="0" baseline="0" noProof="0" dirty="0">
                <a:ln>
                  <a:noFill/>
                </a:ln>
                <a:solidFill>
                  <a:srgbClr val="385521"/>
                </a:solidFill>
                <a:effectLst/>
                <a:uLnTx/>
                <a:uFillTx/>
                <a:latin typeface="Carlito"/>
                <a:ea typeface="+mn-ea"/>
                <a:cs typeface="Carlito"/>
              </a:rPr>
              <a:t>c</a:t>
            </a:r>
            <a:r>
              <a:rPr kumimoji="0" sz="2800" b="0" i="0" u="none" strike="noStrike" kern="1200" cap="none" spc="-20" normalizeH="0" baseline="0" noProof="0" dirty="0">
                <a:ln>
                  <a:noFill/>
                </a:ln>
                <a:solidFill>
                  <a:srgbClr val="385521"/>
                </a:solidFill>
                <a:effectLst/>
                <a:uLnTx/>
                <a:uFillTx/>
                <a:latin typeface="Carlito"/>
                <a:ea typeface="+mn-ea"/>
                <a:cs typeface="Carlito"/>
              </a:rPr>
              <a:t>o</a:t>
            </a:r>
            <a:r>
              <a:rPr kumimoji="0" sz="2800" b="0" i="0" u="none" strike="noStrike" kern="1200" cap="none" spc="-25" normalizeH="0" baseline="0" noProof="0" dirty="0">
                <a:ln>
                  <a:noFill/>
                </a:ln>
                <a:solidFill>
                  <a:srgbClr val="385521"/>
                </a:solidFill>
                <a:effectLst/>
                <a:uLnTx/>
                <a:uFillTx/>
                <a:latin typeface="Carlito"/>
                <a:ea typeface="+mn-ea"/>
                <a:cs typeface="Carlito"/>
              </a:rPr>
              <a:t>in</a:t>
            </a:r>
            <a:r>
              <a:rPr kumimoji="0" sz="2800" b="0" i="0" u="none" strike="noStrike" kern="1200" cap="none" spc="0" normalizeH="0" baseline="0" noProof="0" dirty="0">
                <a:ln>
                  <a:noFill/>
                </a:ln>
                <a:solidFill>
                  <a:srgbClr val="385521"/>
                </a:solidFill>
                <a:effectLst/>
                <a:uLnTx/>
                <a:uFillTx/>
                <a:latin typeface="Carlito"/>
                <a:ea typeface="+mn-ea"/>
                <a:cs typeface="Carlito"/>
              </a:rPr>
              <a:t>c</a:t>
            </a:r>
            <a:r>
              <a:rPr kumimoji="0" sz="2800" b="0" i="0" u="none" strike="noStrike" kern="1200" cap="none" spc="-15" normalizeH="0" baseline="0" noProof="0" dirty="0">
                <a:ln>
                  <a:noFill/>
                </a:ln>
                <a:solidFill>
                  <a:srgbClr val="385521"/>
                </a:solidFill>
                <a:effectLst/>
                <a:uLnTx/>
                <a:uFillTx/>
                <a:latin typeface="Carlito"/>
                <a:ea typeface="+mn-ea"/>
                <a:cs typeface="Carlito"/>
              </a:rPr>
              <a:t>i</a:t>
            </a:r>
            <a:r>
              <a:rPr kumimoji="0" sz="2800" b="0" i="0" u="none" strike="noStrike" kern="1200" cap="none" spc="-25" normalizeH="0" baseline="0" noProof="0" dirty="0">
                <a:ln>
                  <a:noFill/>
                </a:ln>
                <a:solidFill>
                  <a:srgbClr val="385521"/>
                </a:solidFill>
                <a:effectLst/>
                <a:uLnTx/>
                <a:uFillTx/>
                <a:latin typeface="Carlito"/>
                <a:ea typeface="+mn-ea"/>
                <a:cs typeface="Carlito"/>
              </a:rPr>
              <a:t>d</a:t>
            </a:r>
            <a:r>
              <a:rPr kumimoji="0" sz="2800" b="0" i="0" u="none" strike="noStrike" kern="1200" cap="none" spc="-15" normalizeH="0" baseline="0" noProof="0" dirty="0">
                <a:ln>
                  <a:noFill/>
                </a:ln>
                <a:solidFill>
                  <a:srgbClr val="385521"/>
                </a:solidFill>
                <a:effectLst/>
                <a:uLnTx/>
                <a:uFillTx/>
                <a:latin typeface="Carlito"/>
                <a:ea typeface="+mn-ea"/>
                <a:cs typeface="Carlito"/>
              </a:rPr>
              <a:t>e</a:t>
            </a:r>
            <a:r>
              <a:rPr kumimoji="0" sz="2800" b="0" i="0" u="none" strike="noStrike" kern="1200" cap="none" spc="-25" normalizeH="0" baseline="0" noProof="0" dirty="0">
                <a:ln>
                  <a:noFill/>
                </a:ln>
                <a:solidFill>
                  <a:srgbClr val="385521"/>
                </a:solidFill>
                <a:effectLst/>
                <a:uLnTx/>
                <a:uFillTx/>
                <a:latin typeface="Carlito"/>
                <a:ea typeface="+mn-ea"/>
                <a:cs typeface="Carlito"/>
              </a:rPr>
              <a:t>n</a:t>
            </a:r>
            <a:r>
              <a:rPr kumimoji="0" sz="2800" b="0" i="0" u="none" strike="noStrike" kern="1200" cap="none" spc="-5" normalizeH="0" baseline="0" noProof="0" dirty="0">
                <a:ln>
                  <a:noFill/>
                </a:ln>
                <a:solidFill>
                  <a:srgbClr val="385521"/>
                </a:solidFill>
                <a:effectLst/>
                <a:uLnTx/>
                <a:uFillTx/>
                <a:latin typeface="Carlito"/>
                <a:ea typeface="+mn-ea"/>
                <a:cs typeface="Carlito"/>
              </a:rPr>
              <a:t>cia</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5" normalizeH="0" baseline="0" noProof="0" dirty="0">
                <a:ln>
                  <a:noFill/>
                </a:ln>
                <a:solidFill>
                  <a:srgbClr val="385521"/>
                </a:solidFill>
                <a:effectLst/>
                <a:uLnTx/>
                <a:uFillTx/>
                <a:latin typeface="Carlito"/>
                <a:ea typeface="+mn-ea"/>
                <a:cs typeface="Carlito"/>
              </a:rPr>
              <a:t>e</a:t>
            </a:r>
            <a:r>
              <a:rPr kumimoji="0" sz="2800" b="0" i="0" u="none" strike="noStrike" kern="1200" cap="none" spc="-70" normalizeH="0" baseline="0" noProof="0" dirty="0">
                <a:ln>
                  <a:noFill/>
                </a:ln>
                <a:solidFill>
                  <a:srgbClr val="385521"/>
                </a:solidFill>
                <a:effectLst/>
                <a:uLnTx/>
                <a:uFillTx/>
                <a:latin typeface="Carlito"/>
                <a:ea typeface="+mn-ea"/>
                <a:cs typeface="Carlito"/>
              </a:rPr>
              <a:t>n</a:t>
            </a:r>
            <a:r>
              <a:rPr kumimoji="0" sz="2800" b="0" i="0" u="none" strike="noStrike" kern="1200" cap="none" spc="-10" normalizeH="0" baseline="0" noProof="0" dirty="0">
                <a:ln>
                  <a:noFill/>
                </a:ln>
                <a:solidFill>
                  <a:srgbClr val="385521"/>
                </a:solidFill>
                <a:effectLst/>
                <a:uLnTx/>
                <a:uFillTx/>
                <a:latin typeface="Carlito"/>
                <a:ea typeface="+mn-ea"/>
                <a:cs typeface="Carlito"/>
              </a:rPr>
              <a:t>t</a:t>
            </a:r>
            <a:r>
              <a:rPr kumimoji="0" sz="2800" b="0" i="0" u="none" strike="noStrike" kern="1200" cap="none" spc="-95" normalizeH="0" baseline="0" noProof="0" dirty="0">
                <a:ln>
                  <a:noFill/>
                </a:ln>
                <a:solidFill>
                  <a:srgbClr val="385521"/>
                </a:solidFill>
                <a:effectLst/>
                <a:uLnTx/>
                <a:uFillTx/>
                <a:latin typeface="Carlito"/>
                <a:ea typeface="+mn-ea"/>
                <a:cs typeface="Carlito"/>
              </a:rPr>
              <a:t>r</a:t>
            </a:r>
            <a:r>
              <a:rPr kumimoji="0" sz="2800" b="0" i="0" u="none" strike="noStrike" kern="1200" cap="none" spc="-5" normalizeH="0" baseline="0" noProof="0" dirty="0">
                <a:ln>
                  <a:noFill/>
                </a:ln>
                <a:solidFill>
                  <a:srgbClr val="385521"/>
                </a:solidFill>
                <a:effectLst/>
                <a:uLnTx/>
                <a:uFillTx/>
                <a:latin typeface="Carlito"/>
                <a:ea typeface="+mn-ea"/>
                <a:cs typeface="Carlito"/>
              </a:rPr>
              <a:t>e</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25" normalizeH="0" baseline="0" noProof="0" dirty="0">
                <a:ln>
                  <a:noFill/>
                </a:ln>
                <a:solidFill>
                  <a:srgbClr val="385521"/>
                </a:solidFill>
                <a:effectLst/>
                <a:uLnTx/>
                <a:uFillTx/>
                <a:latin typeface="Carlito"/>
                <a:ea typeface="+mn-ea"/>
                <a:cs typeface="Carlito"/>
              </a:rPr>
              <a:t>D</a:t>
            </a:r>
            <a:r>
              <a:rPr kumimoji="0" sz="2800" b="0" i="0" u="none" strike="noStrike" kern="1200" cap="none" spc="-15" normalizeH="0" baseline="0" noProof="0" dirty="0">
                <a:ln>
                  <a:noFill/>
                </a:ln>
                <a:solidFill>
                  <a:srgbClr val="385521"/>
                </a:solidFill>
                <a:effectLst/>
                <a:uLnTx/>
                <a:uFillTx/>
                <a:latin typeface="Carlito"/>
                <a:ea typeface="+mn-ea"/>
                <a:cs typeface="Carlito"/>
              </a:rPr>
              <a:t>I</a:t>
            </a:r>
            <a:r>
              <a:rPr kumimoji="0" sz="2800" b="0" i="0" u="none" strike="noStrike" kern="1200" cap="none" spc="-165" normalizeH="0" baseline="0" noProof="0" dirty="0">
                <a:ln>
                  <a:noFill/>
                </a:ln>
                <a:solidFill>
                  <a:srgbClr val="385521"/>
                </a:solidFill>
                <a:effectLst/>
                <a:uLnTx/>
                <a:uFillTx/>
                <a:latin typeface="Carlito"/>
                <a:ea typeface="+mn-ea"/>
                <a:cs typeface="Carlito"/>
              </a:rPr>
              <a:t>O</a:t>
            </a:r>
            <a:r>
              <a:rPr kumimoji="0" sz="2800" b="0" i="0" u="none" strike="noStrike" kern="1200" cap="none" spc="-5" normalizeH="0" baseline="0" noProof="0" dirty="0">
                <a:ln>
                  <a:noFill/>
                </a:ln>
                <a:solidFill>
                  <a:srgbClr val="385521"/>
                </a:solidFill>
                <a:effectLst/>
                <a:uLnTx/>
                <a:uFillTx/>
                <a:latin typeface="Carlito"/>
                <a:ea typeface="+mn-ea"/>
                <a:cs typeface="Carlito"/>
              </a:rPr>
              <a:t>T</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5" normalizeH="0" baseline="0" noProof="0" dirty="0">
                <a:ln>
                  <a:noFill/>
                </a:ln>
                <a:solidFill>
                  <a:srgbClr val="385521"/>
                </a:solidFill>
                <a:effectLst/>
                <a:uLnTx/>
                <a:uFillTx/>
                <a:latin typeface="Carlito"/>
                <a:ea typeface="+mn-ea"/>
                <a:cs typeface="Carlito"/>
              </a:rPr>
              <a:t>e</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15" normalizeH="0" baseline="0" noProof="0" dirty="0">
                <a:ln>
                  <a:noFill/>
                </a:ln>
                <a:solidFill>
                  <a:srgbClr val="385521"/>
                </a:solidFill>
                <a:effectLst/>
                <a:uLnTx/>
                <a:uFillTx/>
                <a:latin typeface="Carlito"/>
                <a:ea typeface="+mn-ea"/>
                <a:cs typeface="Carlito"/>
              </a:rPr>
              <a:t>I</a:t>
            </a:r>
            <a:r>
              <a:rPr kumimoji="0" sz="2800" b="0" i="0" u="none" strike="noStrike" kern="1200" cap="none" spc="-275" normalizeH="0" baseline="0" noProof="0" dirty="0">
                <a:ln>
                  <a:noFill/>
                </a:ln>
                <a:solidFill>
                  <a:srgbClr val="385521"/>
                </a:solidFill>
                <a:effectLst/>
                <a:uLnTx/>
                <a:uFillTx/>
                <a:latin typeface="Carlito"/>
                <a:ea typeface="+mn-ea"/>
                <a:cs typeface="Carlito"/>
              </a:rPr>
              <a:t>V</a:t>
            </a:r>
            <a:r>
              <a:rPr kumimoji="0" sz="2800" b="0" i="0" u="none" strike="noStrike" kern="1200" cap="none" spc="-5" normalizeH="0" baseline="0" noProof="0" dirty="0">
                <a:ln>
                  <a:noFill/>
                </a:ln>
                <a:solidFill>
                  <a:srgbClr val="385521"/>
                </a:solidFill>
                <a:effectLst/>
                <a:uLnTx/>
                <a:uFillTx/>
                <a:latin typeface="Carlito"/>
                <a:ea typeface="+mn-ea"/>
                <a:cs typeface="Carlito"/>
              </a:rPr>
              <a:t>A</a:t>
            </a:r>
            <a:endParaRPr kumimoji="0" sz="2800" b="0" i="0" u="none" strike="noStrike" kern="1200" cap="none" spc="0" normalizeH="0" baseline="0" noProof="0">
              <a:ln>
                <a:noFill/>
              </a:ln>
              <a:solidFill>
                <a:prstClr val="black"/>
              </a:solidFill>
              <a:effectLst/>
              <a:uLnTx/>
              <a:uFillTx/>
              <a:latin typeface="Carlito"/>
              <a:ea typeface="+mn-ea"/>
              <a:cs typeface="Carlito"/>
            </a:endParaRPr>
          </a:p>
        </p:txBody>
      </p:sp>
      <p:sp>
        <p:nvSpPr>
          <p:cNvPr id="10" name="object 10"/>
          <p:cNvSpPr txBox="1"/>
          <p:nvPr/>
        </p:nvSpPr>
        <p:spPr>
          <a:xfrm>
            <a:off x="5309996" y="2298954"/>
            <a:ext cx="5417185" cy="45212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2800" b="0" i="0" u="none" strike="noStrike" kern="1200" cap="none" spc="-25" normalizeH="0" baseline="0" noProof="0" dirty="0">
                <a:ln>
                  <a:noFill/>
                </a:ln>
                <a:solidFill>
                  <a:srgbClr val="385521"/>
                </a:solidFill>
                <a:effectLst/>
                <a:uLnTx/>
                <a:uFillTx/>
                <a:latin typeface="Carlito"/>
                <a:ea typeface="+mn-ea"/>
                <a:cs typeface="Carlito"/>
              </a:rPr>
              <a:t>acreditado </a:t>
            </a:r>
            <a:r>
              <a:rPr kumimoji="0" sz="2800" b="0" i="0" u="none" strike="noStrike" kern="1200" cap="none" spc="-5" normalizeH="0" baseline="0" noProof="0" dirty="0">
                <a:ln>
                  <a:noFill/>
                </a:ln>
                <a:solidFill>
                  <a:srgbClr val="385521"/>
                </a:solidFill>
                <a:effectLst/>
                <a:uLnTx/>
                <a:uFillTx/>
                <a:latin typeface="Carlito"/>
                <a:ea typeface="+mn-ea"/>
                <a:cs typeface="Carlito"/>
              </a:rPr>
              <a:t>en </a:t>
            </a:r>
            <a:r>
              <a:rPr kumimoji="0" sz="2800" b="0" i="0" u="none" strike="noStrike" kern="1200" cap="none" spc="-20" normalizeH="0" baseline="0" noProof="0" dirty="0">
                <a:ln>
                  <a:noFill/>
                </a:ln>
                <a:solidFill>
                  <a:srgbClr val="385521"/>
                </a:solidFill>
                <a:effectLst/>
                <a:uLnTx/>
                <a:uFillTx/>
                <a:latin typeface="Carlito"/>
                <a:ea typeface="+mn-ea"/>
                <a:cs typeface="Carlito"/>
              </a:rPr>
              <a:t>determinados</a:t>
            </a:r>
            <a:r>
              <a:rPr kumimoji="0" sz="2800" b="0" i="0" u="none" strike="noStrike" kern="1200" cap="none" spc="75" normalizeH="0" baseline="0" noProof="0" dirty="0">
                <a:ln>
                  <a:noFill/>
                </a:ln>
                <a:solidFill>
                  <a:srgbClr val="385521"/>
                </a:solidFill>
                <a:effectLst/>
                <a:uLnTx/>
                <a:uFillTx/>
                <a:latin typeface="Carlito"/>
                <a:ea typeface="+mn-ea"/>
                <a:cs typeface="Carlito"/>
              </a:rPr>
              <a:t> </a:t>
            </a:r>
            <a:r>
              <a:rPr kumimoji="0" sz="2800" b="0" i="0" u="none" strike="noStrike" kern="1200" cap="none" spc="-20" normalizeH="0" baseline="0" noProof="0" dirty="0">
                <a:ln>
                  <a:noFill/>
                </a:ln>
                <a:solidFill>
                  <a:srgbClr val="385521"/>
                </a:solidFill>
                <a:effectLst/>
                <a:uLnTx/>
                <a:uFillTx/>
                <a:latin typeface="Carlito"/>
                <a:ea typeface="+mn-ea"/>
                <a:cs typeface="Carlito"/>
              </a:rPr>
              <a:t>períodos</a:t>
            </a:r>
            <a:endParaRPr kumimoji="0" sz="2800" b="0" i="0" u="none" strike="noStrike" kern="1200" cap="none" spc="0" normalizeH="0" baseline="0" noProof="0">
              <a:ln>
                <a:noFill/>
              </a:ln>
              <a:solidFill>
                <a:prstClr val="black"/>
              </a:solidFill>
              <a:effectLst/>
              <a:uLnTx/>
              <a:uFillTx/>
              <a:latin typeface="Carlito"/>
              <a:ea typeface="+mn-ea"/>
              <a:cs typeface="Carlito"/>
            </a:endParaRPr>
          </a:p>
        </p:txBody>
      </p:sp>
      <p:sp>
        <p:nvSpPr>
          <p:cNvPr id="11" name="object 11"/>
          <p:cNvSpPr txBox="1"/>
          <p:nvPr/>
        </p:nvSpPr>
        <p:spPr>
          <a:xfrm>
            <a:off x="4794884" y="2725877"/>
            <a:ext cx="3034665" cy="879475"/>
          </a:xfrm>
          <a:prstGeom prst="rect">
            <a:avLst/>
          </a:prstGeom>
        </p:spPr>
        <p:txBody>
          <a:bodyPr vert="horz" wrap="square" lIns="0" tIns="12065" rIns="0" bIns="0" rtlCol="0">
            <a:spAutoFit/>
          </a:bodyPr>
          <a:lstStyle/>
          <a:p>
            <a:pPr marL="527685" marR="5080" lvl="0" indent="-515620" algn="l" defTabSz="914400" rtl="0" eaLnBrk="1" fontAlgn="auto" latinLnBrk="0" hangingPunct="1">
              <a:lnSpc>
                <a:spcPct val="100000"/>
              </a:lnSpc>
              <a:spcBef>
                <a:spcPts val="95"/>
              </a:spcBef>
              <a:spcAft>
                <a:spcPts val="0"/>
              </a:spcAft>
              <a:buClrTx/>
              <a:buSzTx/>
              <a:buFontTx/>
              <a:buNone/>
              <a:tabLst>
                <a:tab pos="527685" algn="l"/>
                <a:tab pos="2660015" algn="l"/>
              </a:tabLst>
              <a:defRPr/>
            </a:pPr>
            <a:r>
              <a:rPr kumimoji="0" sz="2800" b="0" i="0" u="none" strike="noStrike" kern="1200" cap="none" spc="-5" normalizeH="0" baseline="0" noProof="0" dirty="0">
                <a:ln>
                  <a:noFill/>
                </a:ln>
                <a:solidFill>
                  <a:srgbClr val="385521"/>
                </a:solidFill>
                <a:effectLst/>
                <a:uLnTx/>
                <a:uFillTx/>
                <a:latin typeface="Carlito"/>
                <a:ea typeface="+mn-ea"/>
                <a:cs typeface="Carlito"/>
              </a:rPr>
              <a:t>g.	</a:t>
            </a:r>
            <a:r>
              <a:rPr kumimoji="0" sz="2800" b="0" i="0" u="none" strike="noStrike" kern="1200" cap="none" spc="-25" normalizeH="0" baseline="0" noProof="0" dirty="0">
                <a:ln>
                  <a:noFill/>
                </a:ln>
                <a:solidFill>
                  <a:srgbClr val="385521"/>
                </a:solidFill>
                <a:effectLst/>
                <a:uLnTx/>
                <a:uFillTx/>
                <a:latin typeface="Carlito"/>
                <a:ea typeface="+mn-ea"/>
                <a:cs typeface="Carlito"/>
              </a:rPr>
              <a:t>Di</a:t>
            </a:r>
            <a:r>
              <a:rPr kumimoji="0" sz="2800" b="0" i="0" u="none" strike="noStrike" kern="1200" cap="none" spc="-20" normalizeH="0" baseline="0" noProof="0" dirty="0">
                <a:ln>
                  <a:noFill/>
                </a:ln>
                <a:solidFill>
                  <a:srgbClr val="385521"/>
                </a:solidFill>
                <a:effectLst/>
                <a:uLnTx/>
                <a:uFillTx/>
                <a:latin typeface="Carlito"/>
                <a:ea typeface="+mn-ea"/>
                <a:cs typeface="Carlito"/>
              </a:rPr>
              <a:t>s</a:t>
            </a:r>
            <a:r>
              <a:rPr kumimoji="0" sz="2800" b="0" i="0" u="none" strike="noStrike" kern="1200" cap="none" spc="-25" normalizeH="0" baseline="0" noProof="0" dirty="0">
                <a:ln>
                  <a:noFill/>
                </a:ln>
                <a:solidFill>
                  <a:srgbClr val="385521"/>
                </a:solidFill>
                <a:effectLst/>
                <a:uLnTx/>
                <a:uFillTx/>
                <a:latin typeface="Carlito"/>
                <a:ea typeface="+mn-ea"/>
                <a:cs typeface="Carlito"/>
              </a:rPr>
              <a:t>m</a:t>
            </a:r>
            <a:r>
              <a:rPr kumimoji="0" sz="2800" b="0" i="0" u="none" strike="noStrike" kern="1200" cap="none" spc="-20" normalizeH="0" baseline="0" noProof="0" dirty="0">
                <a:ln>
                  <a:noFill/>
                </a:ln>
                <a:solidFill>
                  <a:srgbClr val="385521"/>
                </a:solidFill>
                <a:effectLst/>
                <a:uLnTx/>
                <a:uFillTx/>
                <a:latin typeface="Carlito"/>
                <a:ea typeface="+mn-ea"/>
                <a:cs typeface="Carlito"/>
              </a:rPr>
              <a:t>i</a:t>
            </a:r>
            <a:r>
              <a:rPr kumimoji="0" sz="2800" b="0" i="0" u="none" strike="noStrike" kern="1200" cap="none" spc="-15" normalizeH="0" baseline="0" noProof="0" dirty="0">
                <a:ln>
                  <a:noFill/>
                </a:ln>
                <a:solidFill>
                  <a:srgbClr val="385521"/>
                </a:solidFill>
                <a:effectLst/>
                <a:uLnTx/>
                <a:uFillTx/>
                <a:latin typeface="Carlito"/>
                <a:ea typeface="+mn-ea"/>
                <a:cs typeface="Carlito"/>
              </a:rPr>
              <a:t>n</a:t>
            </a:r>
            <a:r>
              <a:rPr kumimoji="0" sz="2800" b="0" i="0" u="none" strike="noStrike" kern="1200" cap="none" spc="-25" normalizeH="0" baseline="0" noProof="0" dirty="0">
                <a:ln>
                  <a:noFill/>
                </a:ln>
                <a:solidFill>
                  <a:srgbClr val="385521"/>
                </a:solidFill>
                <a:effectLst/>
                <a:uLnTx/>
                <a:uFillTx/>
                <a:latin typeface="Carlito"/>
                <a:ea typeface="+mn-ea"/>
                <a:cs typeface="Carlito"/>
              </a:rPr>
              <a:t>u</a:t>
            </a:r>
            <a:r>
              <a:rPr kumimoji="0" sz="2800" b="0" i="0" u="none" strike="noStrike" kern="1200" cap="none" spc="-5" normalizeH="0" baseline="0" noProof="0" dirty="0">
                <a:ln>
                  <a:noFill/>
                </a:ln>
                <a:solidFill>
                  <a:srgbClr val="385521"/>
                </a:solidFill>
                <a:effectLst/>
                <a:uLnTx/>
                <a:uFillTx/>
                <a:latin typeface="Carlito"/>
                <a:ea typeface="+mn-ea"/>
                <a:cs typeface="Carlito"/>
              </a:rPr>
              <a:t>c</a:t>
            </a:r>
            <a:r>
              <a:rPr kumimoji="0" sz="2800" b="0" i="0" u="none" strike="noStrike" kern="1200" cap="none" spc="-35" normalizeH="0" baseline="0" noProof="0" dirty="0">
                <a:ln>
                  <a:noFill/>
                </a:ln>
                <a:solidFill>
                  <a:srgbClr val="385521"/>
                </a:solidFill>
                <a:effectLst/>
                <a:uLnTx/>
                <a:uFillTx/>
                <a:latin typeface="Carlito"/>
                <a:ea typeface="+mn-ea"/>
                <a:cs typeface="Carlito"/>
              </a:rPr>
              <a:t>i</a:t>
            </a:r>
            <a:r>
              <a:rPr kumimoji="0" sz="2800" b="0" i="0" u="none" strike="noStrike" kern="1200" cap="none" spc="-5" normalizeH="0" baseline="0" noProof="0" dirty="0">
                <a:ln>
                  <a:noFill/>
                </a:ln>
                <a:solidFill>
                  <a:srgbClr val="385521"/>
                </a:solidFill>
                <a:effectLst/>
                <a:uLnTx/>
                <a:uFillTx/>
                <a:latin typeface="Carlito"/>
                <a:ea typeface="+mn-ea"/>
                <a:cs typeface="Carlito"/>
              </a:rPr>
              <a:t>ón</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25" normalizeH="0" baseline="0" noProof="0" dirty="0">
                <a:ln>
                  <a:noFill/>
                </a:ln>
                <a:solidFill>
                  <a:srgbClr val="385521"/>
                </a:solidFill>
                <a:effectLst/>
                <a:uLnTx/>
                <a:uFillTx/>
                <a:latin typeface="Carlito"/>
                <a:ea typeface="+mn-ea"/>
                <a:cs typeface="Carlito"/>
              </a:rPr>
              <a:t>d</a:t>
            </a:r>
            <a:r>
              <a:rPr kumimoji="0" sz="2800" b="0" i="0" u="none" strike="noStrike" kern="1200" cap="none" spc="-5" normalizeH="0" baseline="0" noProof="0" dirty="0">
                <a:ln>
                  <a:noFill/>
                </a:ln>
                <a:solidFill>
                  <a:srgbClr val="385521"/>
                </a:solidFill>
                <a:effectLst/>
                <a:uLnTx/>
                <a:uFillTx/>
                <a:latin typeface="Carlito"/>
                <a:ea typeface="+mn-ea"/>
                <a:cs typeface="Carlito"/>
              </a:rPr>
              <a:t>e  </a:t>
            </a:r>
            <a:r>
              <a:rPr kumimoji="0" sz="2800" b="0" i="0" u="none" strike="noStrike" kern="1200" cap="none" spc="-25" normalizeH="0" baseline="0" noProof="0" dirty="0">
                <a:ln>
                  <a:noFill/>
                </a:ln>
                <a:solidFill>
                  <a:srgbClr val="385521"/>
                </a:solidFill>
                <a:effectLst/>
                <a:uLnTx/>
                <a:uFillTx/>
                <a:latin typeface="Carlito"/>
                <a:ea typeface="+mn-ea"/>
                <a:cs typeface="Carlito"/>
              </a:rPr>
              <a:t>valorados</a:t>
            </a:r>
            <a:endParaRPr kumimoji="0" sz="2800" b="0" i="0" u="none" strike="noStrike" kern="1200" cap="none" spc="0" normalizeH="0" baseline="0" noProof="0">
              <a:ln>
                <a:noFill/>
              </a:ln>
              <a:solidFill>
                <a:prstClr val="black"/>
              </a:solidFill>
              <a:effectLst/>
              <a:uLnTx/>
              <a:uFillTx/>
              <a:latin typeface="Carlito"/>
              <a:ea typeface="+mn-ea"/>
              <a:cs typeface="Carlito"/>
            </a:endParaRPr>
          </a:p>
        </p:txBody>
      </p:sp>
      <p:sp>
        <p:nvSpPr>
          <p:cNvPr id="12" name="object 12"/>
          <p:cNvSpPr txBox="1"/>
          <p:nvPr/>
        </p:nvSpPr>
        <p:spPr>
          <a:xfrm>
            <a:off x="7467092" y="3153282"/>
            <a:ext cx="2701925" cy="45212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2800" b="0" i="0" u="none" strike="noStrike" kern="1200" cap="none" spc="-40" normalizeH="0" baseline="0" noProof="0" dirty="0">
                <a:ln>
                  <a:noFill/>
                </a:ln>
                <a:solidFill>
                  <a:srgbClr val="385521"/>
                </a:solidFill>
                <a:effectLst/>
                <a:uLnTx/>
                <a:uFillTx/>
                <a:latin typeface="Carlito"/>
                <a:ea typeface="+mn-ea"/>
                <a:cs typeface="Carlito"/>
              </a:rPr>
              <a:t>comparativamente</a:t>
            </a:r>
            <a:endParaRPr kumimoji="0" sz="2800" b="0" i="0" u="none" strike="noStrike" kern="1200" cap="none" spc="0" normalizeH="0" baseline="0" noProof="0">
              <a:ln>
                <a:noFill/>
              </a:ln>
              <a:solidFill>
                <a:prstClr val="black"/>
              </a:solidFill>
              <a:effectLst/>
              <a:uLnTx/>
              <a:uFillTx/>
              <a:latin typeface="Carlito"/>
              <a:ea typeface="+mn-ea"/>
              <a:cs typeface="Carlito"/>
            </a:endParaRPr>
          </a:p>
        </p:txBody>
      </p:sp>
      <p:sp>
        <p:nvSpPr>
          <p:cNvPr id="13" name="object 13"/>
          <p:cNvSpPr txBox="1"/>
          <p:nvPr/>
        </p:nvSpPr>
        <p:spPr>
          <a:xfrm>
            <a:off x="8177530" y="2725877"/>
            <a:ext cx="3578860" cy="879475"/>
          </a:xfrm>
          <a:prstGeom prst="rect">
            <a:avLst/>
          </a:prstGeom>
        </p:spPr>
        <p:txBody>
          <a:bodyPr vert="horz" wrap="square" lIns="0" tIns="12065" rIns="0" bIns="0" rtlCol="0">
            <a:spAutoFit/>
          </a:bodyPr>
          <a:lstStyle/>
          <a:p>
            <a:pPr marL="0" marR="7620" lvl="0" indent="0" algn="r" defTabSz="914400" rtl="0" eaLnBrk="1" fontAlgn="auto" latinLnBrk="0" hangingPunct="1">
              <a:lnSpc>
                <a:spcPct val="100000"/>
              </a:lnSpc>
              <a:spcBef>
                <a:spcPts val="95"/>
              </a:spcBef>
              <a:spcAft>
                <a:spcPts val="0"/>
              </a:spcAft>
              <a:buClrTx/>
              <a:buSzTx/>
              <a:buFontTx/>
              <a:buNone/>
              <a:tabLst>
                <a:tab pos="1543685" algn="l"/>
                <a:tab pos="2075814" algn="l"/>
              </a:tabLst>
              <a:defRPr/>
            </a:pPr>
            <a:r>
              <a:rPr kumimoji="0" sz="2800" b="0" i="0" u="none" strike="noStrike" kern="1200" cap="none" spc="-5" normalizeH="0" baseline="0" noProof="0" dirty="0">
                <a:ln>
                  <a:noFill/>
                </a:ln>
                <a:solidFill>
                  <a:srgbClr val="385521"/>
                </a:solidFill>
                <a:effectLst/>
                <a:uLnTx/>
                <a:uFillTx/>
                <a:latin typeface="Carlito"/>
                <a:ea typeface="+mn-ea"/>
                <a:cs typeface="Carlito"/>
              </a:rPr>
              <a:t>i</a:t>
            </a:r>
            <a:r>
              <a:rPr kumimoji="0" sz="2800" b="0" i="0" u="none" strike="noStrike" kern="1200" cap="none" spc="-15" normalizeH="0" baseline="0" noProof="0" dirty="0">
                <a:ln>
                  <a:noFill/>
                </a:ln>
                <a:solidFill>
                  <a:srgbClr val="385521"/>
                </a:solidFill>
                <a:effectLst/>
                <a:uLnTx/>
                <a:uFillTx/>
                <a:latin typeface="Carlito"/>
                <a:ea typeface="+mn-ea"/>
                <a:cs typeface="Carlito"/>
              </a:rPr>
              <a:t>n</a:t>
            </a:r>
            <a:r>
              <a:rPr kumimoji="0" sz="2800" b="0" i="0" u="none" strike="noStrike" kern="1200" cap="none" spc="-5" normalizeH="0" baseline="0" noProof="0" dirty="0">
                <a:ln>
                  <a:noFill/>
                </a:ln>
                <a:solidFill>
                  <a:srgbClr val="385521"/>
                </a:solidFill>
                <a:effectLst/>
                <a:uLnTx/>
                <a:uFillTx/>
                <a:latin typeface="Carlito"/>
                <a:ea typeface="+mn-ea"/>
                <a:cs typeface="Carlito"/>
              </a:rPr>
              <a:t>g</a:t>
            </a:r>
            <a:r>
              <a:rPr kumimoji="0" sz="2800" b="0" i="0" u="none" strike="noStrike" kern="1200" cap="none" spc="-85" normalizeH="0" baseline="0" noProof="0" dirty="0">
                <a:ln>
                  <a:noFill/>
                </a:ln>
                <a:solidFill>
                  <a:srgbClr val="385521"/>
                </a:solidFill>
                <a:effectLst/>
                <a:uLnTx/>
                <a:uFillTx/>
                <a:latin typeface="Carlito"/>
                <a:ea typeface="+mn-ea"/>
                <a:cs typeface="Carlito"/>
              </a:rPr>
              <a:t>r</a:t>
            </a:r>
            <a:r>
              <a:rPr kumimoji="0" sz="2800" b="0" i="0" u="none" strike="noStrike" kern="1200" cap="none" spc="-5" normalizeH="0" baseline="0" noProof="0" dirty="0">
                <a:ln>
                  <a:noFill/>
                </a:ln>
                <a:solidFill>
                  <a:srgbClr val="385521"/>
                </a:solidFill>
                <a:effectLst/>
                <a:uLnTx/>
                <a:uFillTx/>
                <a:latin typeface="Carlito"/>
                <a:ea typeface="+mn-ea"/>
                <a:cs typeface="Carlito"/>
              </a:rPr>
              <a:t>esos</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5" normalizeH="0" baseline="0" noProof="0" dirty="0">
                <a:ln>
                  <a:noFill/>
                </a:ln>
                <a:solidFill>
                  <a:srgbClr val="385521"/>
                </a:solidFill>
                <a:effectLst/>
                <a:uLnTx/>
                <a:uFillTx/>
                <a:latin typeface="Carlito"/>
                <a:ea typeface="+mn-ea"/>
                <a:cs typeface="Carlito"/>
              </a:rPr>
              <a:t>o</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15" normalizeH="0" baseline="0" noProof="0" dirty="0">
                <a:ln>
                  <a:noFill/>
                </a:ln>
                <a:solidFill>
                  <a:srgbClr val="385521"/>
                </a:solidFill>
                <a:effectLst/>
                <a:uLnTx/>
                <a:uFillTx/>
                <a:latin typeface="Carlito"/>
                <a:ea typeface="+mn-ea"/>
                <a:cs typeface="Carlito"/>
              </a:rPr>
              <a:t>i</a:t>
            </a:r>
            <a:r>
              <a:rPr kumimoji="0" sz="2800" b="0" i="0" u="none" strike="noStrike" kern="1200" cap="none" spc="-10" normalizeH="0" baseline="0" noProof="0" dirty="0">
                <a:ln>
                  <a:noFill/>
                </a:ln>
                <a:solidFill>
                  <a:srgbClr val="385521"/>
                </a:solidFill>
                <a:effectLst/>
                <a:uLnTx/>
                <a:uFillTx/>
                <a:latin typeface="Carlito"/>
                <a:ea typeface="+mn-ea"/>
                <a:cs typeface="Carlito"/>
              </a:rPr>
              <a:t>m</a:t>
            </a:r>
            <a:r>
              <a:rPr kumimoji="0" sz="2800" b="0" i="0" u="none" strike="noStrike" kern="1200" cap="none" spc="-15" normalizeH="0" baseline="0" noProof="0" dirty="0">
                <a:ln>
                  <a:noFill/>
                </a:ln>
                <a:solidFill>
                  <a:srgbClr val="385521"/>
                </a:solidFill>
                <a:effectLst/>
                <a:uLnTx/>
                <a:uFillTx/>
                <a:latin typeface="Carlito"/>
                <a:ea typeface="+mn-ea"/>
                <a:cs typeface="Carlito"/>
              </a:rPr>
              <a:t>p</a:t>
            </a:r>
            <a:r>
              <a:rPr kumimoji="0" sz="2800" b="0" i="0" u="none" strike="noStrike" kern="1200" cap="none" spc="-25" normalizeH="0" baseline="0" noProof="0" dirty="0">
                <a:ln>
                  <a:noFill/>
                </a:ln>
                <a:solidFill>
                  <a:srgbClr val="385521"/>
                </a:solidFill>
                <a:effectLst/>
                <a:uLnTx/>
                <a:uFillTx/>
                <a:latin typeface="Carlito"/>
                <a:ea typeface="+mn-ea"/>
                <a:cs typeface="Carlito"/>
              </a:rPr>
              <a:t>u</a:t>
            </a:r>
            <a:r>
              <a:rPr kumimoji="0" sz="2800" b="0" i="0" u="none" strike="noStrike" kern="1200" cap="none" spc="-20" normalizeH="0" baseline="0" noProof="0" dirty="0">
                <a:ln>
                  <a:noFill/>
                </a:ln>
                <a:solidFill>
                  <a:srgbClr val="385521"/>
                </a:solidFill>
                <a:effectLst/>
                <a:uLnTx/>
                <a:uFillTx/>
                <a:latin typeface="Carlito"/>
                <a:ea typeface="+mn-ea"/>
                <a:cs typeface="Carlito"/>
              </a:rPr>
              <a:t>e</a:t>
            </a:r>
            <a:r>
              <a:rPr kumimoji="0" sz="2800" b="0" i="0" u="none" strike="noStrike" kern="1200" cap="none" spc="-80" normalizeH="0" baseline="0" noProof="0" dirty="0">
                <a:ln>
                  <a:noFill/>
                </a:ln>
                <a:solidFill>
                  <a:srgbClr val="385521"/>
                </a:solidFill>
                <a:effectLst/>
                <a:uLnTx/>
                <a:uFillTx/>
                <a:latin typeface="Carlito"/>
                <a:ea typeface="+mn-ea"/>
                <a:cs typeface="Carlito"/>
              </a:rPr>
              <a:t>s</a:t>
            </a:r>
            <a:r>
              <a:rPr kumimoji="0" sz="2800" b="0" i="0" u="none" strike="noStrike" kern="1200" cap="none" spc="-70" normalizeH="0" baseline="0" noProof="0" dirty="0">
                <a:ln>
                  <a:noFill/>
                </a:ln>
                <a:solidFill>
                  <a:srgbClr val="385521"/>
                </a:solidFill>
                <a:effectLst/>
                <a:uLnTx/>
                <a:uFillTx/>
                <a:latin typeface="Carlito"/>
                <a:ea typeface="+mn-ea"/>
                <a:cs typeface="Carlito"/>
              </a:rPr>
              <a:t>t</a:t>
            </a:r>
            <a:r>
              <a:rPr kumimoji="0" sz="2800" b="0" i="0" u="none" strike="noStrike" kern="1200" cap="none" spc="-20" normalizeH="0" baseline="0" noProof="0" dirty="0">
                <a:ln>
                  <a:noFill/>
                </a:ln>
                <a:solidFill>
                  <a:srgbClr val="385521"/>
                </a:solidFill>
                <a:effectLst/>
                <a:uLnTx/>
                <a:uFillTx/>
                <a:latin typeface="Carlito"/>
                <a:ea typeface="+mn-ea"/>
                <a:cs typeface="Carlito"/>
              </a:rPr>
              <a:t>os</a:t>
            </a:r>
            <a:endParaRPr kumimoji="0" sz="2800" b="0" i="0" u="none" strike="noStrike" kern="1200" cap="none" spc="0" normalizeH="0" baseline="0" noProof="0">
              <a:ln>
                <a:noFill/>
              </a:ln>
              <a:solidFill>
                <a:prstClr val="black"/>
              </a:solidFill>
              <a:effectLst/>
              <a:uLnTx/>
              <a:uFillTx/>
              <a:latin typeface="Carlito"/>
              <a:ea typeface="+mn-ea"/>
              <a:cs typeface="Carlito"/>
            </a:endParaRPr>
          </a:p>
          <a:p>
            <a:pPr marL="0" marR="5080" lvl="0" indent="0" algn="r" defTabSz="914400" rtl="0" eaLnBrk="1" fontAlgn="auto" latinLnBrk="0" hangingPunct="1">
              <a:lnSpc>
                <a:spcPct val="100000"/>
              </a:lnSpc>
              <a:spcBef>
                <a:spcPts val="5"/>
              </a:spcBef>
              <a:spcAft>
                <a:spcPts val="0"/>
              </a:spcAft>
              <a:buClrTx/>
              <a:buSzTx/>
              <a:buFontTx/>
              <a:buNone/>
              <a:tabLst/>
              <a:defRPr/>
            </a:pPr>
            <a:r>
              <a:rPr kumimoji="0" sz="2800" b="0" i="0" u="none" strike="noStrike" kern="1200" cap="none" spc="-5" normalizeH="0" baseline="0" noProof="0" dirty="0">
                <a:ln>
                  <a:noFill/>
                </a:ln>
                <a:solidFill>
                  <a:srgbClr val="385521"/>
                </a:solidFill>
                <a:effectLst/>
                <a:uLnTx/>
                <a:uFillTx/>
                <a:latin typeface="Carlito"/>
                <a:ea typeface="+mn-ea"/>
                <a:cs typeface="Carlito"/>
              </a:rPr>
              <a:t>e</a:t>
            </a:r>
            <a:r>
              <a:rPr kumimoji="0" sz="2800" b="0" i="0" u="none" strike="noStrike" kern="1200" cap="none" spc="-70" normalizeH="0" baseline="0" noProof="0" dirty="0">
                <a:ln>
                  <a:noFill/>
                </a:ln>
                <a:solidFill>
                  <a:srgbClr val="385521"/>
                </a:solidFill>
                <a:effectLst/>
                <a:uLnTx/>
                <a:uFillTx/>
                <a:latin typeface="Carlito"/>
                <a:ea typeface="+mn-ea"/>
                <a:cs typeface="Carlito"/>
              </a:rPr>
              <a:t>n</a:t>
            </a:r>
            <a:r>
              <a:rPr kumimoji="0" sz="2800" b="0" i="0" u="none" strike="noStrike" kern="1200" cap="none" spc="-10" normalizeH="0" baseline="0" noProof="0" dirty="0">
                <a:ln>
                  <a:noFill/>
                </a:ln>
                <a:solidFill>
                  <a:srgbClr val="385521"/>
                </a:solidFill>
                <a:effectLst/>
                <a:uLnTx/>
                <a:uFillTx/>
                <a:latin typeface="Carlito"/>
                <a:ea typeface="+mn-ea"/>
                <a:cs typeface="Carlito"/>
              </a:rPr>
              <a:t>t</a:t>
            </a:r>
            <a:r>
              <a:rPr kumimoji="0" sz="2800" b="0" i="0" u="none" strike="noStrike" kern="1200" cap="none" spc="-95" normalizeH="0" baseline="0" noProof="0" dirty="0">
                <a:ln>
                  <a:noFill/>
                </a:ln>
                <a:solidFill>
                  <a:srgbClr val="385521"/>
                </a:solidFill>
                <a:effectLst/>
                <a:uLnTx/>
                <a:uFillTx/>
                <a:latin typeface="Carlito"/>
                <a:ea typeface="+mn-ea"/>
                <a:cs typeface="Carlito"/>
              </a:rPr>
              <a:t>r</a:t>
            </a:r>
            <a:r>
              <a:rPr kumimoji="0" sz="2800" b="0" i="0" u="none" strike="noStrike" kern="1200" cap="none" spc="-5" normalizeH="0" baseline="0" noProof="0" dirty="0">
                <a:ln>
                  <a:noFill/>
                </a:ln>
                <a:solidFill>
                  <a:srgbClr val="385521"/>
                </a:solidFill>
                <a:effectLst/>
                <a:uLnTx/>
                <a:uFillTx/>
                <a:latin typeface="Carlito"/>
                <a:ea typeface="+mn-ea"/>
                <a:cs typeface="Carlito"/>
              </a:rPr>
              <a:t>e</a:t>
            </a:r>
            <a:endParaRPr kumimoji="0" sz="2800" b="0" i="0" u="none" strike="noStrike" kern="1200" cap="none" spc="0" normalizeH="0" baseline="0" noProof="0">
              <a:ln>
                <a:noFill/>
              </a:ln>
              <a:solidFill>
                <a:prstClr val="black"/>
              </a:solidFill>
              <a:effectLst/>
              <a:uLnTx/>
              <a:uFillTx/>
              <a:latin typeface="Carlito"/>
              <a:ea typeface="+mn-ea"/>
              <a:cs typeface="Carlito"/>
            </a:endParaRPr>
          </a:p>
        </p:txBody>
      </p:sp>
      <p:sp>
        <p:nvSpPr>
          <p:cNvPr id="14" name="object 14"/>
          <p:cNvSpPr txBox="1"/>
          <p:nvPr/>
        </p:nvSpPr>
        <p:spPr>
          <a:xfrm>
            <a:off x="4794884" y="3580003"/>
            <a:ext cx="6954520" cy="1732280"/>
          </a:xfrm>
          <a:prstGeom prst="rect">
            <a:avLst/>
          </a:prstGeom>
        </p:spPr>
        <p:txBody>
          <a:bodyPr vert="horz" wrap="square" lIns="0" tIns="12065" rIns="0" bIns="0" rtlCol="0">
            <a:spAutoFit/>
          </a:bodyPr>
          <a:lstStyle/>
          <a:p>
            <a:pPr marL="527685" marR="0" lvl="0" indent="0" algn="l" defTabSz="914400" rtl="0" eaLnBrk="1" fontAlgn="auto" latinLnBrk="0" hangingPunct="1">
              <a:lnSpc>
                <a:spcPct val="100000"/>
              </a:lnSpc>
              <a:spcBef>
                <a:spcPts val="95"/>
              </a:spcBef>
              <a:spcAft>
                <a:spcPts val="0"/>
              </a:spcAft>
              <a:buClrTx/>
              <a:buSzTx/>
              <a:buFontTx/>
              <a:buNone/>
              <a:tabLst/>
              <a:defRPr/>
            </a:pPr>
            <a:r>
              <a:rPr kumimoji="0" sz="2800" b="0" i="0" u="none" strike="noStrike" kern="1200" cap="none" spc="-40" normalizeH="0" baseline="0" noProof="0" dirty="0">
                <a:ln>
                  <a:noFill/>
                </a:ln>
                <a:solidFill>
                  <a:srgbClr val="385521"/>
                </a:solidFill>
                <a:effectLst/>
                <a:uLnTx/>
                <a:uFillTx/>
                <a:latin typeface="Carlito"/>
                <a:ea typeface="+mn-ea"/>
                <a:cs typeface="Carlito"/>
              </a:rPr>
              <a:t>diversos</a:t>
            </a:r>
            <a:r>
              <a:rPr kumimoji="0" sz="2800" b="0" i="0" u="none" strike="noStrike" kern="1200" cap="none" spc="60" normalizeH="0" baseline="0" noProof="0" dirty="0">
                <a:ln>
                  <a:noFill/>
                </a:ln>
                <a:solidFill>
                  <a:srgbClr val="385521"/>
                </a:solidFill>
                <a:effectLst/>
                <a:uLnTx/>
                <a:uFillTx/>
                <a:latin typeface="Carlito"/>
                <a:ea typeface="+mn-ea"/>
                <a:cs typeface="Carlito"/>
              </a:rPr>
              <a:t> </a:t>
            </a:r>
            <a:r>
              <a:rPr kumimoji="0" sz="2800" b="0" i="0" u="none" strike="noStrike" kern="1200" cap="none" spc="-20" normalizeH="0" baseline="0" noProof="0" dirty="0">
                <a:ln>
                  <a:noFill/>
                </a:ln>
                <a:solidFill>
                  <a:srgbClr val="385521"/>
                </a:solidFill>
                <a:effectLst/>
                <a:uLnTx/>
                <a:uFillTx/>
                <a:latin typeface="Carlito"/>
                <a:ea typeface="+mn-ea"/>
                <a:cs typeface="Carlito"/>
              </a:rPr>
              <a:t>períodos</a:t>
            </a:r>
            <a:endParaRPr kumimoji="0" sz="2800" b="0" i="0" u="none" strike="noStrike" kern="1200" cap="none" spc="0" normalizeH="0" baseline="0" noProof="0">
              <a:ln>
                <a:noFill/>
              </a:ln>
              <a:solidFill>
                <a:prstClr val="black"/>
              </a:solidFill>
              <a:effectLst/>
              <a:uLnTx/>
              <a:uFillTx/>
              <a:latin typeface="Carlito"/>
              <a:ea typeface="+mn-ea"/>
              <a:cs typeface="Carlito"/>
            </a:endParaRPr>
          </a:p>
          <a:p>
            <a:pPr marL="527685" marR="5080" lvl="0" indent="-515620" algn="l" defTabSz="914400" rtl="0" eaLnBrk="1" fontAlgn="auto" latinLnBrk="0" hangingPunct="1">
              <a:lnSpc>
                <a:spcPct val="100000"/>
              </a:lnSpc>
              <a:spcBef>
                <a:spcPts val="0"/>
              </a:spcBef>
              <a:spcAft>
                <a:spcPts val="0"/>
              </a:spcAft>
              <a:buClrTx/>
              <a:buSzTx/>
              <a:buFontTx/>
              <a:buNone/>
              <a:tabLst>
                <a:tab pos="527685" algn="l"/>
                <a:tab pos="2656840" algn="l"/>
                <a:tab pos="4202430" algn="l"/>
                <a:tab pos="6579870" algn="l"/>
              </a:tabLst>
              <a:defRPr/>
            </a:pPr>
            <a:r>
              <a:rPr kumimoji="0" sz="2800" b="0" i="0" u="none" strike="noStrike" kern="1200" cap="none" spc="-25" normalizeH="0" baseline="0" noProof="0" dirty="0">
                <a:ln>
                  <a:noFill/>
                </a:ln>
                <a:solidFill>
                  <a:srgbClr val="385521"/>
                </a:solidFill>
                <a:effectLst/>
                <a:uLnTx/>
                <a:uFillTx/>
                <a:latin typeface="Carlito"/>
                <a:ea typeface="+mn-ea"/>
                <a:cs typeface="Carlito"/>
              </a:rPr>
              <a:t>h</a:t>
            </a:r>
            <a:r>
              <a:rPr kumimoji="0" sz="2800" b="0" i="0" u="none" strike="noStrike" kern="1200" cap="none" spc="-5" normalizeH="0" baseline="0" noProof="0" dirty="0">
                <a:ln>
                  <a:noFill/>
                </a:ln>
                <a:solidFill>
                  <a:srgbClr val="385521"/>
                </a:solidFill>
                <a:effectLst/>
                <a:uLnTx/>
                <a:uFillTx/>
                <a:latin typeface="Carlito"/>
                <a:ea typeface="+mn-ea"/>
                <a:cs typeface="Carlito"/>
              </a:rPr>
              <a:t>.</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25" normalizeH="0" baseline="0" noProof="0" dirty="0">
                <a:ln>
                  <a:noFill/>
                </a:ln>
                <a:solidFill>
                  <a:srgbClr val="385521"/>
                </a:solidFill>
                <a:effectLst/>
                <a:uLnTx/>
                <a:uFillTx/>
                <a:latin typeface="Carlito"/>
                <a:ea typeface="+mn-ea"/>
                <a:cs typeface="Carlito"/>
              </a:rPr>
              <a:t>Ob</a:t>
            </a:r>
            <a:r>
              <a:rPr kumimoji="0" sz="2800" b="0" i="0" u="none" strike="noStrike" kern="1200" cap="none" spc="-40" normalizeH="0" baseline="0" noProof="0" dirty="0">
                <a:ln>
                  <a:noFill/>
                </a:ln>
                <a:solidFill>
                  <a:srgbClr val="385521"/>
                </a:solidFill>
                <a:effectLst/>
                <a:uLnTx/>
                <a:uFillTx/>
                <a:latin typeface="Carlito"/>
                <a:ea typeface="+mn-ea"/>
                <a:cs typeface="Carlito"/>
              </a:rPr>
              <a:t>l</a:t>
            </a:r>
            <a:r>
              <a:rPr kumimoji="0" sz="2800" b="0" i="0" u="none" strike="noStrike" kern="1200" cap="none" spc="-10" normalizeH="0" baseline="0" noProof="0" dirty="0">
                <a:ln>
                  <a:noFill/>
                </a:ln>
                <a:solidFill>
                  <a:srgbClr val="385521"/>
                </a:solidFill>
                <a:effectLst/>
                <a:uLnTx/>
                <a:uFillTx/>
                <a:latin typeface="Carlito"/>
                <a:ea typeface="+mn-ea"/>
                <a:cs typeface="Carlito"/>
              </a:rPr>
              <a:t>i</a:t>
            </a:r>
            <a:r>
              <a:rPr kumimoji="0" sz="2800" b="0" i="0" u="none" strike="noStrike" kern="1200" cap="none" spc="-114" normalizeH="0" baseline="0" noProof="0" dirty="0">
                <a:ln>
                  <a:noFill/>
                </a:ln>
                <a:solidFill>
                  <a:srgbClr val="385521"/>
                </a:solidFill>
                <a:effectLst/>
                <a:uLnTx/>
                <a:uFillTx/>
                <a:latin typeface="Carlito"/>
                <a:ea typeface="+mn-ea"/>
                <a:cs typeface="Carlito"/>
              </a:rPr>
              <a:t>g</a:t>
            </a:r>
            <a:r>
              <a:rPr kumimoji="0" sz="2800" b="0" i="0" u="none" strike="noStrike" kern="1200" cap="none" spc="-5" normalizeH="0" baseline="0" noProof="0" dirty="0">
                <a:ln>
                  <a:noFill/>
                </a:ln>
                <a:solidFill>
                  <a:srgbClr val="385521"/>
                </a:solidFill>
                <a:effectLst/>
                <a:uLnTx/>
                <a:uFillTx/>
                <a:latin typeface="Carlito"/>
                <a:ea typeface="+mn-ea"/>
                <a:cs typeface="Carlito"/>
              </a:rPr>
              <a:t>acio</a:t>
            </a:r>
            <a:r>
              <a:rPr kumimoji="0" sz="2800" b="0" i="0" u="none" strike="noStrike" kern="1200" cap="none" spc="-15" normalizeH="0" baseline="0" noProof="0" dirty="0">
                <a:ln>
                  <a:noFill/>
                </a:ln>
                <a:solidFill>
                  <a:srgbClr val="385521"/>
                </a:solidFill>
                <a:effectLst/>
                <a:uLnTx/>
                <a:uFillTx/>
                <a:latin typeface="Carlito"/>
                <a:ea typeface="+mn-ea"/>
                <a:cs typeface="Carlito"/>
              </a:rPr>
              <a:t>n</a:t>
            </a:r>
            <a:r>
              <a:rPr kumimoji="0" sz="2800" b="0" i="0" u="none" strike="noStrike" kern="1200" cap="none" spc="-5" normalizeH="0" baseline="0" noProof="0" dirty="0">
                <a:ln>
                  <a:noFill/>
                </a:ln>
                <a:solidFill>
                  <a:srgbClr val="385521"/>
                </a:solidFill>
                <a:effectLst/>
                <a:uLnTx/>
                <a:uFillTx/>
                <a:latin typeface="Carlito"/>
                <a:ea typeface="+mn-ea"/>
                <a:cs typeface="Carlito"/>
              </a:rPr>
              <a:t>es</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20" normalizeH="0" baseline="0" noProof="0" dirty="0">
                <a:ln>
                  <a:noFill/>
                </a:ln>
                <a:solidFill>
                  <a:srgbClr val="385521"/>
                </a:solidFill>
                <a:effectLst/>
                <a:uLnTx/>
                <a:uFillTx/>
                <a:latin typeface="Carlito"/>
                <a:ea typeface="+mn-ea"/>
                <a:cs typeface="Carlito"/>
              </a:rPr>
              <a:t>o</a:t>
            </a:r>
            <a:r>
              <a:rPr kumimoji="0" sz="2800" b="0" i="0" u="none" strike="noStrike" kern="1200" cap="none" spc="-25" normalizeH="0" baseline="0" noProof="0" dirty="0">
                <a:ln>
                  <a:noFill/>
                </a:ln>
                <a:solidFill>
                  <a:srgbClr val="385521"/>
                </a:solidFill>
                <a:effectLst/>
                <a:uLnTx/>
                <a:uFillTx/>
                <a:latin typeface="Carlito"/>
                <a:ea typeface="+mn-ea"/>
                <a:cs typeface="Carlito"/>
              </a:rPr>
              <a:t>mi</a:t>
            </a:r>
            <a:r>
              <a:rPr kumimoji="0" sz="2800" b="0" i="0" u="none" strike="noStrike" kern="1200" cap="none" spc="-20" normalizeH="0" baseline="0" noProof="0" dirty="0">
                <a:ln>
                  <a:noFill/>
                </a:ln>
                <a:solidFill>
                  <a:srgbClr val="385521"/>
                </a:solidFill>
                <a:effectLst/>
                <a:uLnTx/>
                <a:uFillTx/>
                <a:latin typeface="Carlito"/>
                <a:ea typeface="+mn-ea"/>
                <a:cs typeface="Carlito"/>
              </a:rPr>
              <a:t>t</a:t>
            </a:r>
            <a:r>
              <a:rPr kumimoji="0" sz="2800" b="0" i="0" u="none" strike="noStrike" kern="1200" cap="none" spc="-15" normalizeH="0" baseline="0" noProof="0" dirty="0">
                <a:ln>
                  <a:noFill/>
                </a:ln>
                <a:solidFill>
                  <a:srgbClr val="385521"/>
                </a:solidFill>
                <a:effectLst/>
                <a:uLnTx/>
                <a:uFillTx/>
                <a:latin typeface="Carlito"/>
                <a:ea typeface="+mn-ea"/>
                <a:cs typeface="Carlito"/>
              </a:rPr>
              <a:t>i</a:t>
            </a:r>
            <a:r>
              <a:rPr kumimoji="0" sz="2800" b="0" i="0" u="none" strike="noStrike" kern="1200" cap="none" spc="-25" normalizeH="0" baseline="0" noProof="0" dirty="0">
                <a:ln>
                  <a:noFill/>
                </a:ln>
                <a:solidFill>
                  <a:srgbClr val="385521"/>
                </a:solidFill>
                <a:effectLst/>
                <a:uLnTx/>
                <a:uFillTx/>
                <a:latin typeface="Carlito"/>
                <a:ea typeface="+mn-ea"/>
                <a:cs typeface="Carlito"/>
              </a:rPr>
              <a:t>d</a:t>
            </a:r>
            <a:r>
              <a:rPr kumimoji="0" sz="2800" b="0" i="0" u="none" strike="noStrike" kern="1200" cap="none" spc="0" normalizeH="0" baseline="0" noProof="0" dirty="0">
                <a:ln>
                  <a:noFill/>
                </a:ln>
                <a:solidFill>
                  <a:srgbClr val="385521"/>
                </a:solidFill>
                <a:effectLst/>
                <a:uLnTx/>
                <a:uFillTx/>
                <a:latin typeface="Carlito"/>
                <a:ea typeface="+mn-ea"/>
                <a:cs typeface="Carlito"/>
              </a:rPr>
              <a:t>a</a:t>
            </a:r>
            <a:r>
              <a:rPr kumimoji="0" sz="2800" b="0" i="0" u="none" strike="noStrike" kern="1200" cap="none" spc="-5" normalizeH="0" baseline="0" noProof="0" dirty="0">
                <a:ln>
                  <a:noFill/>
                </a:ln>
                <a:solidFill>
                  <a:srgbClr val="385521"/>
                </a:solidFill>
                <a:effectLst/>
                <a:uLnTx/>
                <a:uFillTx/>
                <a:latin typeface="Carlito"/>
                <a:ea typeface="+mn-ea"/>
                <a:cs typeface="Carlito"/>
              </a:rPr>
              <a:t>s</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10" normalizeH="0" baseline="0" noProof="0" dirty="0">
                <a:ln>
                  <a:noFill/>
                </a:ln>
                <a:solidFill>
                  <a:srgbClr val="385521"/>
                </a:solidFill>
                <a:effectLst/>
                <a:uLnTx/>
                <a:uFillTx/>
                <a:latin typeface="Carlito"/>
                <a:ea typeface="+mn-ea"/>
                <a:cs typeface="Carlito"/>
              </a:rPr>
              <a:t>(</a:t>
            </a:r>
            <a:r>
              <a:rPr kumimoji="0" sz="2800" b="0" i="0" u="none" strike="noStrike" kern="1200" cap="none" spc="-35" normalizeH="0" baseline="0" noProof="0" dirty="0">
                <a:ln>
                  <a:noFill/>
                </a:ln>
                <a:solidFill>
                  <a:srgbClr val="385521"/>
                </a:solidFill>
                <a:effectLst/>
                <a:uLnTx/>
                <a:uFillTx/>
                <a:latin typeface="Carlito"/>
                <a:ea typeface="+mn-ea"/>
                <a:cs typeface="Carlito"/>
              </a:rPr>
              <a:t>d</a:t>
            </a:r>
            <a:r>
              <a:rPr kumimoji="0" sz="2800" b="0" i="0" u="none" strike="noStrike" kern="1200" cap="none" spc="-20" normalizeH="0" baseline="0" noProof="0" dirty="0">
                <a:ln>
                  <a:noFill/>
                </a:ln>
                <a:solidFill>
                  <a:srgbClr val="385521"/>
                </a:solidFill>
                <a:effectLst/>
                <a:uLnTx/>
                <a:uFillTx/>
                <a:latin typeface="Carlito"/>
                <a:ea typeface="+mn-ea"/>
                <a:cs typeface="Carlito"/>
              </a:rPr>
              <a:t>e</a:t>
            </a:r>
            <a:r>
              <a:rPr kumimoji="0" sz="2800" b="0" i="0" u="none" strike="noStrike" kern="1200" cap="none" spc="-5" normalizeH="0" baseline="0" noProof="0" dirty="0">
                <a:ln>
                  <a:noFill/>
                </a:ln>
                <a:solidFill>
                  <a:srgbClr val="385521"/>
                </a:solidFill>
                <a:effectLst/>
                <a:uLnTx/>
                <a:uFillTx/>
                <a:latin typeface="Carlito"/>
                <a:ea typeface="+mn-ea"/>
                <a:cs typeface="Carlito"/>
              </a:rPr>
              <a:t>c</a:t>
            </a:r>
            <a:r>
              <a:rPr kumimoji="0" sz="2800" b="0" i="0" u="none" strike="noStrike" kern="1200" cap="none" spc="-35" normalizeH="0" baseline="0" noProof="0" dirty="0">
                <a:ln>
                  <a:noFill/>
                </a:ln>
                <a:solidFill>
                  <a:srgbClr val="385521"/>
                </a:solidFill>
                <a:effectLst/>
                <a:uLnTx/>
                <a:uFillTx/>
                <a:latin typeface="Carlito"/>
                <a:ea typeface="+mn-ea"/>
                <a:cs typeface="Carlito"/>
              </a:rPr>
              <a:t>l</a:t>
            </a:r>
            <a:r>
              <a:rPr kumimoji="0" sz="2800" b="0" i="0" u="none" strike="noStrike" kern="1200" cap="none" spc="-5" normalizeH="0" baseline="0" noProof="0" dirty="0">
                <a:ln>
                  <a:noFill/>
                </a:ln>
                <a:solidFill>
                  <a:srgbClr val="385521"/>
                </a:solidFill>
                <a:effectLst/>
                <a:uLnTx/>
                <a:uFillTx/>
                <a:latin typeface="Carlito"/>
                <a:ea typeface="+mn-ea"/>
                <a:cs typeface="Carlito"/>
              </a:rPr>
              <a:t>a</a:t>
            </a:r>
            <a:r>
              <a:rPr kumimoji="0" sz="2800" b="0" i="0" u="none" strike="noStrike" kern="1200" cap="none" spc="-145" normalizeH="0" baseline="0" noProof="0" dirty="0">
                <a:ln>
                  <a:noFill/>
                </a:ln>
                <a:solidFill>
                  <a:srgbClr val="385521"/>
                </a:solidFill>
                <a:effectLst/>
                <a:uLnTx/>
                <a:uFillTx/>
                <a:latin typeface="Carlito"/>
                <a:ea typeface="+mn-ea"/>
                <a:cs typeface="Carlito"/>
              </a:rPr>
              <a:t>r</a:t>
            </a:r>
            <a:r>
              <a:rPr kumimoji="0" sz="2800" b="0" i="0" u="none" strike="noStrike" kern="1200" cap="none" spc="-5" normalizeH="0" baseline="0" noProof="0" dirty="0">
                <a:ln>
                  <a:noFill/>
                </a:ln>
                <a:solidFill>
                  <a:srgbClr val="385521"/>
                </a:solidFill>
                <a:effectLst/>
                <a:uLnTx/>
                <a:uFillTx/>
                <a:latin typeface="Carlito"/>
                <a:ea typeface="+mn-ea"/>
                <a:cs typeface="Carlito"/>
              </a:rPr>
              <a:t>ac</a:t>
            </a:r>
            <a:r>
              <a:rPr kumimoji="0" sz="2800" b="0" i="0" u="none" strike="noStrike" kern="1200" cap="none" spc="-15" normalizeH="0" baseline="0" noProof="0" dirty="0">
                <a:ln>
                  <a:noFill/>
                </a:ln>
                <a:solidFill>
                  <a:srgbClr val="385521"/>
                </a:solidFill>
                <a:effectLst/>
                <a:uLnTx/>
                <a:uFillTx/>
                <a:latin typeface="Carlito"/>
                <a:ea typeface="+mn-ea"/>
                <a:cs typeface="Carlito"/>
              </a:rPr>
              <a:t>i</a:t>
            </a:r>
            <a:r>
              <a:rPr kumimoji="0" sz="2800" b="0" i="0" u="none" strike="noStrike" kern="1200" cap="none" spc="-5" normalizeH="0" baseline="0" noProof="0" dirty="0">
                <a:ln>
                  <a:noFill/>
                </a:ln>
                <a:solidFill>
                  <a:srgbClr val="385521"/>
                </a:solidFill>
                <a:effectLst/>
                <a:uLnTx/>
                <a:uFillTx/>
                <a:latin typeface="Carlito"/>
                <a:ea typeface="+mn-ea"/>
                <a:cs typeface="Carlito"/>
              </a:rPr>
              <a:t>o</a:t>
            </a:r>
            <a:r>
              <a:rPr kumimoji="0" sz="2800" b="0" i="0" u="none" strike="noStrike" kern="1200" cap="none" spc="-25" normalizeH="0" baseline="0" noProof="0" dirty="0">
                <a:ln>
                  <a:noFill/>
                </a:ln>
                <a:solidFill>
                  <a:srgbClr val="385521"/>
                </a:solidFill>
                <a:effectLst/>
                <a:uLnTx/>
                <a:uFillTx/>
                <a:latin typeface="Carlito"/>
                <a:ea typeface="+mn-ea"/>
                <a:cs typeface="Carlito"/>
              </a:rPr>
              <a:t>n</a:t>
            </a:r>
            <a:r>
              <a:rPr kumimoji="0" sz="2800" b="0" i="0" u="none" strike="noStrike" kern="1200" cap="none" spc="-10" normalizeH="0" baseline="0" noProof="0" dirty="0">
                <a:ln>
                  <a:noFill/>
                </a:ln>
                <a:solidFill>
                  <a:srgbClr val="385521"/>
                </a:solidFill>
                <a:effectLst/>
                <a:uLnTx/>
                <a:uFillTx/>
                <a:latin typeface="Carlito"/>
                <a:ea typeface="+mn-ea"/>
                <a:cs typeface="Carlito"/>
              </a:rPr>
              <a:t>e</a:t>
            </a:r>
            <a:r>
              <a:rPr kumimoji="0" sz="2800" b="0" i="0" u="none" strike="noStrike" kern="1200" cap="none" spc="-5" normalizeH="0" baseline="0" noProof="0" dirty="0">
                <a:ln>
                  <a:noFill/>
                </a:ln>
                <a:solidFill>
                  <a:srgbClr val="385521"/>
                </a:solidFill>
                <a:effectLst/>
                <a:uLnTx/>
                <a:uFillTx/>
                <a:latin typeface="Carlito"/>
                <a:ea typeface="+mn-ea"/>
                <a:cs typeface="Carlito"/>
              </a:rPr>
              <a:t>s</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25" normalizeH="0" baseline="0" noProof="0" dirty="0">
                <a:ln>
                  <a:noFill/>
                </a:ln>
                <a:solidFill>
                  <a:srgbClr val="385521"/>
                </a:solidFill>
                <a:effectLst/>
                <a:uLnTx/>
                <a:uFillTx/>
                <a:latin typeface="Carlito"/>
                <a:ea typeface="+mn-ea"/>
                <a:cs typeface="Carlito"/>
              </a:rPr>
              <a:t>d</a:t>
            </a:r>
            <a:r>
              <a:rPr kumimoji="0" sz="2800" b="0" i="0" u="none" strike="noStrike" kern="1200" cap="none" spc="-5" normalizeH="0" baseline="0" noProof="0" dirty="0">
                <a:ln>
                  <a:noFill/>
                </a:ln>
                <a:solidFill>
                  <a:srgbClr val="385521"/>
                </a:solidFill>
                <a:effectLst/>
                <a:uLnTx/>
                <a:uFillTx/>
                <a:latin typeface="Carlito"/>
                <a:ea typeface="+mn-ea"/>
                <a:cs typeface="Carlito"/>
              </a:rPr>
              <a:t>e  </a:t>
            </a:r>
            <a:r>
              <a:rPr kumimoji="0" sz="2800" b="0" i="0" u="none" strike="noStrike" kern="1200" cap="none" spc="-40" normalizeH="0" baseline="0" noProof="0" dirty="0">
                <a:ln>
                  <a:noFill/>
                </a:ln>
                <a:solidFill>
                  <a:srgbClr val="385521"/>
                </a:solidFill>
                <a:effectLst/>
                <a:uLnTx/>
                <a:uFillTx/>
                <a:latin typeface="Carlito"/>
                <a:ea typeface="+mn-ea"/>
                <a:cs typeface="Carlito"/>
              </a:rPr>
              <a:t>pago, informativas </a:t>
            </a:r>
            <a:r>
              <a:rPr kumimoji="0" sz="2800" b="0" i="0" u="none" strike="noStrike" kern="1200" cap="none" spc="-5" normalizeH="0" baseline="0" noProof="0" dirty="0">
                <a:ln>
                  <a:noFill/>
                </a:ln>
                <a:solidFill>
                  <a:srgbClr val="385521"/>
                </a:solidFill>
                <a:effectLst/>
                <a:uLnTx/>
                <a:uFillTx/>
                <a:latin typeface="Carlito"/>
                <a:ea typeface="+mn-ea"/>
                <a:cs typeface="Carlito"/>
              </a:rPr>
              <a:t>o</a:t>
            </a:r>
            <a:r>
              <a:rPr kumimoji="0" sz="2800" b="0" i="0" u="none" strike="noStrike" kern="1200" cap="none" spc="135" normalizeH="0" baseline="0" noProof="0" dirty="0">
                <a:ln>
                  <a:noFill/>
                </a:ln>
                <a:solidFill>
                  <a:srgbClr val="385521"/>
                </a:solidFill>
                <a:effectLst/>
                <a:uLnTx/>
                <a:uFillTx/>
                <a:latin typeface="Carlito"/>
                <a:ea typeface="+mn-ea"/>
                <a:cs typeface="Carlito"/>
              </a:rPr>
              <a:t> </a:t>
            </a:r>
            <a:r>
              <a:rPr kumimoji="0" sz="2800" b="0" i="0" u="none" strike="noStrike" kern="1200" cap="none" spc="-5" normalizeH="0" baseline="0" noProof="0" dirty="0">
                <a:ln>
                  <a:noFill/>
                </a:ln>
                <a:solidFill>
                  <a:srgbClr val="385521"/>
                </a:solidFill>
                <a:effectLst/>
                <a:uLnTx/>
                <a:uFillTx/>
                <a:latin typeface="Carlito"/>
                <a:ea typeface="+mn-ea"/>
                <a:cs typeface="Carlito"/>
              </a:rPr>
              <a:t>mensuales)</a:t>
            </a:r>
            <a:endParaRPr kumimoji="0" sz="2800" b="0" i="0" u="none" strike="noStrike" kern="1200" cap="none" spc="0" normalizeH="0" baseline="0" noProof="0">
              <a:ln>
                <a:noFill/>
              </a:ln>
              <a:solidFill>
                <a:prstClr val="black"/>
              </a:solidFill>
              <a:effectLst/>
              <a:uLnTx/>
              <a:uFillTx/>
              <a:latin typeface="Carlito"/>
              <a:ea typeface="+mn-ea"/>
              <a:cs typeface="Carlito"/>
            </a:endParaRPr>
          </a:p>
          <a:p>
            <a:pPr marL="12700" marR="0" lvl="0" indent="0" algn="l" defTabSz="914400" rtl="0" eaLnBrk="1" fontAlgn="auto" latinLnBrk="0" hangingPunct="1">
              <a:lnSpc>
                <a:spcPct val="100000"/>
              </a:lnSpc>
              <a:spcBef>
                <a:spcPts val="0"/>
              </a:spcBef>
              <a:spcAft>
                <a:spcPts val="0"/>
              </a:spcAft>
              <a:buClrTx/>
              <a:buSzTx/>
              <a:buFontTx/>
              <a:buNone/>
              <a:tabLst>
                <a:tab pos="527685" algn="l"/>
              </a:tabLst>
              <a:defRPr/>
            </a:pPr>
            <a:r>
              <a:rPr kumimoji="0" sz="2800" b="0" i="0" u="none" strike="noStrike" kern="1200" cap="none" spc="-15" normalizeH="0" baseline="0" noProof="0" dirty="0">
                <a:ln>
                  <a:noFill/>
                </a:ln>
                <a:solidFill>
                  <a:srgbClr val="385521"/>
                </a:solidFill>
                <a:effectLst/>
                <a:uLnTx/>
                <a:uFillTx/>
                <a:latin typeface="Carlito"/>
                <a:ea typeface="+mn-ea"/>
                <a:cs typeface="Carlito"/>
              </a:rPr>
              <a:t>i.	</a:t>
            </a:r>
            <a:r>
              <a:rPr kumimoji="0" sz="2800" b="0" i="0" u="none" strike="noStrike" kern="1200" cap="none" spc="-20" normalizeH="0" baseline="0" noProof="0" dirty="0">
                <a:ln>
                  <a:noFill/>
                </a:ln>
                <a:solidFill>
                  <a:srgbClr val="385521"/>
                </a:solidFill>
                <a:effectLst/>
                <a:uLnTx/>
                <a:uFillTx/>
                <a:latin typeface="Carlito"/>
                <a:ea typeface="+mn-ea"/>
                <a:cs typeface="Carlito"/>
              </a:rPr>
              <a:t>Operaciones con</a:t>
            </a:r>
            <a:r>
              <a:rPr kumimoji="0" sz="2800" b="0" i="0" u="none" strike="noStrike" kern="1200" cap="none" spc="10" normalizeH="0" baseline="0" noProof="0" dirty="0">
                <a:ln>
                  <a:noFill/>
                </a:ln>
                <a:solidFill>
                  <a:srgbClr val="385521"/>
                </a:solidFill>
                <a:effectLst/>
                <a:uLnTx/>
                <a:uFillTx/>
                <a:latin typeface="Carlito"/>
                <a:ea typeface="+mn-ea"/>
                <a:cs typeface="Carlito"/>
              </a:rPr>
              <a:t> </a:t>
            </a:r>
            <a:r>
              <a:rPr kumimoji="0" sz="2800" b="0" i="0" u="none" strike="noStrike" kern="1200" cap="none" spc="-20" normalizeH="0" baseline="0" noProof="0" dirty="0">
                <a:ln>
                  <a:noFill/>
                </a:ln>
                <a:solidFill>
                  <a:srgbClr val="385521"/>
                </a:solidFill>
                <a:effectLst/>
                <a:uLnTx/>
                <a:uFillTx/>
                <a:latin typeface="Carlito"/>
                <a:ea typeface="+mn-ea"/>
                <a:cs typeface="Carlito"/>
              </a:rPr>
              <a:t>EFOS</a:t>
            </a:r>
            <a:endParaRPr kumimoji="0" sz="2800" b="0" i="0" u="none" strike="noStrike" kern="1200" cap="none" spc="0" normalizeH="0" baseline="0" noProof="0">
              <a:ln>
                <a:noFill/>
              </a:ln>
              <a:solidFill>
                <a:prstClr val="black"/>
              </a:solidFill>
              <a:effectLst/>
              <a:uLnTx/>
              <a:uFillTx/>
              <a:latin typeface="Carlito"/>
              <a:ea typeface="+mn-ea"/>
              <a:cs typeface="Carlito"/>
            </a:endParaRPr>
          </a:p>
        </p:txBody>
      </p:sp>
      <p:sp>
        <p:nvSpPr>
          <p:cNvPr id="15" name="object 15"/>
          <p:cNvSpPr/>
          <p:nvPr/>
        </p:nvSpPr>
        <p:spPr>
          <a:xfrm>
            <a:off x="228600" y="3029711"/>
            <a:ext cx="4285488" cy="2933700"/>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41628" y="1178814"/>
            <a:ext cx="3143885" cy="1052830"/>
          </a:xfrm>
          <a:prstGeom prst="rect">
            <a:avLst/>
          </a:prstGeom>
        </p:spPr>
        <p:txBody>
          <a:bodyPr vert="horz" wrap="square" lIns="0" tIns="53340" rIns="0" bIns="0" rtlCol="0">
            <a:spAutoFit/>
          </a:bodyPr>
          <a:lstStyle/>
          <a:p>
            <a:pPr marL="12700" marR="5080" lvl="0" indent="635" algn="ctr" defTabSz="914400" rtl="0" eaLnBrk="1" fontAlgn="auto" latinLnBrk="0" hangingPunct="1">
              <a:lnSpc>
                <a:spcPts val="2600"/>
              </a:lnSpc>
              <a:spcBef>
                <a:spcPts val="420"/>
              </a:spcBef>
              <a:spcAft>
                <a:spcPts val="0"/>
              </a:spcAft>
              <a:buClrTx/>
              <a:buSzTx/>
              <a:buFontTx/>
              <a:buNone/>
              <a:tabLst/>
              <a:defRPr/>
            </a:pPr>
            <a:r>
              <a:rPr kumimoji="0" sz="2400" b="1" i="0" u="none" strike="noStrike" kern="1200" cap="none" spc="-5" normalizeH="0" baseline="0" noProof="0" dirty="0">
                <a:ln>
                  <a:noFill/>
                </a:ln>
                <a:solidFill>
                  <a:srgbClr val="00AEEE"/>
                </a:solidFill>
                <a:effectLst/>
                <a:uLnTx/>
                <a:uFillTx/>
                <a:latin typeface="Arial"/>
                <a:ea typeface="+mn-ea"/>
                <a:cs typeface="Arial"/>
              </a:rPr>
              <a:t>Consecuencias </a:t>
            </a:r>
            <a:r>
              <a:rPr kumimoji="0" sz="2400" b="1" i="0" u="none" strike="noStrike" kern="1200" cap="none" spc="0" normalizeH="0" baseline="0" noProof="0" dirty="0">
                <a:ln>
                  <a:noFill/>
                </a:ln>
                <a:solidFill>
                  <a:srgbClr val="00AEEE"/>
                </a:solidFill>
                <a:effectLst/>
                <a:uLnTx/>
                <a:uFillTx/>
                <a:latin typeface="Arial"/>
                <a:ea typeface="+mn-ea"/>
                <a:cs typeface="Arial"/>
              </a:rPr>
              <a:t>que  </a:t>
            </a:r>
            <a:r>
              <a:rPr kumimoji="0" sz="2400" b="1" i="0" u="none" strike="noStrike" kern="1200" cap="none" spc="-5" normalizeH="0" baseline="0" noProof="0" dirty="0">
                <a:ln>
                  <a:noFill/>
                </a:ln>
                <a:solidFill>
                  <a:srgbClr val="00AEEE"/>
                </a:solidFill>
                <a:effectLst/>
                <a:uLnTx/>
                <a:uFillTx/>
                <a:latin typeface="Arial"/>
                <a:ea typeface="+mn-ea"/>
                <a:cs typeface="Arial"/>
              </a:rPr>
              <a:t>pueden derivar de</a:t>
            </a:r>
            <a:r>
              <a:rPr kumimoji="0" sz="2400" b="1" i="0" u="none" strike="noStrike" kern="1200" cap="none" spc="-150" normalizeH="0" baseline="0" noProof="0" dirty="0">
                <a:ln>
                  <a:noFill/>
                </a:ln>
                <a:solidFill>
                  <a:srgbClr val="00AEEE"/>
                </a:solidFill>
                <a:effectLst/>
                <a:uLnTx/>
                <a:uFillTx/>
                <a:latin typeface="Arial"/>
                <a:ea typeface="+mn-ea"/>
                <a:cs typeface="Arial"/>
              </a:rPr>
              <a:t> </a:t>
            </a:r>
            <a:r>
              <a:rPr kumimoji="0" sz="2400" b="1" i="0" u="none" strike="noStrike" kern="1200" cap="none" spc="0" normalizeH="0" baseline="0" noProof="0" dirty="0">
                <a:ln>
                  <a:noFill/>
                </a:ln>
                <a:solidFill>
                  <a:srgbClr val="00AEEE"/>
                </a:solidFill>
                <a:effectLst/>
                <a:uLnTx/>
                <a:uFillTx/>
                <a:latin typeface="Arial"/>
                <a:ea typeface="+mn-ea"/>
                <a:cs typeface="Arial"/>
              </a:rPr>
              <a:t>las  </a:t>
            </a:r>
            <a:r>
              <a:rPr kumimoji="0" sz="2400" b="1" i="0" u="none" strike="noStrike" kern="1200" cap="none" spc="-5" normalizeH="0" baseline="0" noProof="0" dirty="0">
                <a:ln>
                  <a:noFill/>
                </a:ln>
                <a:solidFill>
                  <a:srgbClr val="00AEEE"/>
                </a:solidFill>
                <a:effectLst/>
                <a:uLnTx/>
                <a:uFillTx/>
                <a:latin typeface="Arial"/>
                <a:ea typeface="+mn-ea"/>
                <a:cs typeface="Arial"/>
              </a:rPr>
              <a:t>cartas</a:t>
            </a:r>
            <a:r>
              <a:rPr kumimoji="0" sz="2400" b="1" i="0" u="none" strike="noStrike" kern="1200" cap="none" spc="-35" normalizeH="0" baseline="0" noProof="0" dirty="0">
                <a:ln>
                  <a:noFill/>
                </a:ln>
                <a:solidFill>
                  <a:srgbClr val="00AEEE"/>
                </a:solidFill>
                <a:effectLst/>
                <a:uLnTx/>
                <a:uFillTx/>
                <a:latin typeface="Arial"/>
                <a:ea typeface="+mn-ea"/>
                <a:cs typeface="Arial"/>
              </a:rPr>
              <a:t> </a:t>
            </a:r>
            <a:r>
              <a:rPr kumimoji="0" sz="2400" b="1" i="0" u="none" strike="noStrike" kern="1200" cap="none" spc="0" normalizeH="0" baseline="0" noProof="0" dirty="0">
                <a:ln>
                  <a:noFill/>
                </a:ln>
                <a:solidFill>
                  <a:srgbClr val="00AEEE"/>
                </a:solidFill>
                <a:effectLst/>
                <a:uLnTx/>
                <a:uFillTx/>
                <a:latin typeface="Arial"/>
                <a:ea typeface="+mn-ea"/>
                <a:cs typeface="Arial"/>
              </a:rPr>
              <a:t>invitación.</a:t>
            </a:r>
            <a:endParaRPr kumimoji="0" sz="2400" b="0" i="0" u="none" strike="noStrike" kern="1200" cap="none" spc="0" normalizeH="0" baseline="0" noProof="0">
              <a:ln>
                <a:noFill/>
              </a:ln>
              <a:solidFill>
                <a:prstClr val="black"/>
              </a:solidFill>
              <a:effectLst/>
              <a:uLnTx/>
              <a:uFillTx/>
              <a:latin typeface="Arial"/>
              <a:ea typeface="+mn-ea"/>
              <a:cs typeface="Arial"/>
            </a:endParaRPr>
          </a:p>
        </p:txBody>
      </p:sp>
      <p:sp>
        <p:nvSpPr>
          <p:cNvPr id="5" name="object 5"/>
          <p:cNvSpPr/>
          <p:nvPr/>
        </p:nvSpPr>
        <p:spPr>
          <a:xfrm>
            <a:off x="228600" y="3029711"/>
            <a:ext cx="4285488" cy="2933700"/>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8830056" y="1402080"/>
            <a:ext cx="2168652" cy="228295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txBox="1"/>
          <p:nvPr/>
        </p:nvSpPr>
        <p:spPr>
          <a:xfrm>
            <a:off x="9150857" y="2286761"/>
            <a:ext cx="1014730" cy="581660"/>
          </a:xfrm>
          <a:prstGeom prst="rect">
            <a:avLst/>
          </a:prstGeom>
        </p:spPr>
        <p:txBody>
          <a:bodyPr vert="horz" wrap="square" lIns="0" tIns="40005" rIns="0" bIns="0" rtlCol="0">
            <a:spAutoFit/>
          </a:bodyPr>
          <a:lstStyle/>
          <a:p>
            <a:pPr marL="12700" marR="5080" lvl="0" indent="86360" algn="l" defTabSz="914400" rtl="0" eaLnBrk="1" fontAlgn="auto" latinLnBrk="0" hangingPunct="1">
              <a:lnSpc>
                <a:spcPts val="2100"/>
              </a:lnSpc>
              <a:spcBef>
                <a:spcPts val="315"/>
              </a:spcBef>
              <a:spcAft>
                <a:spcPts val="0"/>
              </a:spcAft>
              <a:buClrTx/>
              <a:buSzTx/>
              <a:buFontTx/>
              <a:buNone/>
              <a:tabLst/>
              <a:defRPr/>
            </a:pPr>
            <a:r>
              <a:rPr kumimoji="0" sz="1900" b="0" i="0" u="none" strike="noStrike" kern="1200" cap="none" spc="-5" normalizeH="0" baseline="0" noProof="0" dirty="0">
                <a:ln>
                  <a:noFill/>
                </a:ln>
                <a:solidFill>
                  <a:srgbClr val="FFFFFF"/>
                </a:solidFill>
                <a:effectLst/>
                <a:uLnTx/>
                <a:uFillTx/>
                <a:latin typeface="Carlito"/>
                <a:ea typeface="+mn-ea"/>
                <a:cs typeface="Carlito"/>
              </a:rPr>
              <a:t>Inicio </a:t>
            </a:r>
            <a:r>
              <a:rPr kumimoji="0" sz="1900" b="0" i="0" u="none" strike="noStrike" kern="1200" cap="none" spc="-10" normalizeH="0" baseline="0" noProof="0" dirty="0">
                <a:ln>
                  <a:noFill/>
                </a:ln>
                <a:solidFill>
                  <a:srgbClr val="FFFFFF"/>
                </a:solidFill>
                <a:effectLst/>
                <a:uLnTx/>
                <a:uFillTx/>
                <a:latin typeface="Carlito"/>
                <a:ea typeface="+mn-ea"/>
                <a:cs typeface="Carlito"/>
              </a:rPr>
              <a:t>de  </a:t>
            </a:r>
            <a:r>
              <a:rPr kumimoji="0" sz="1900" b="0" i="0" u="none" strike="noStrike" kern="1200" cap="none" spc="-95" normalizeH="0" baseline="0" noProof="0" dirty="0">
                <a:ln>
                  <a:noFill/>
                </a:ln>
                <a:solidFill>
                  <a:srgbClr val="FFFFFF"/>
                </a:solidFill>
                <a:effectLst/>
                <a:uLnTx/>
                <a:uFillTx/>
                <a:latin typeface="Carlito"/>
                <a:ea typeface="+mn-ea"/>
                <a:cs typeface="Carlito"/>
              </a:rPr>
              <a:t>f</a:t>
            </a:r>
            <a:r>
              <a:rPr kumimoji="0" sz="1900" b="0" i="0" u="none" strike="noStrike" kern="1200" cap="none" spc="-5" normalizeH="0" baseline="0" noProof="0" dirty="0">
                <a:ln>
                  <a:noFill/>
                </a:ln>
                <a:solidFill>
                  <a:srgbClr val="FFFFFF"/>
                </a:solidFill>
                <a:effectLst/>
                <a:uLnTx/>
                <a:uFillTx/>
                <a:latin typeface="Carlito"/>
                <a:ea typeface="+mn-ea"/>
                <a:cs typeface="Carlito"/>
              </a:rPr>
              <a:t>ac</a:t>
            </a:r>
            <a:r>
              <a:rPr kumimoji="0" sz="1900" b="0" i="0" u="none" strike="noStrike" kern="1200" cap="none" spc="-20" normalizeH="0" baseline="0" noProof="0" dirty="0">
                <a:ln>
                  <a:noFill/>
                </a:ln>
                <a:solidFill>
                  <a:srgbClr val="FFFFFF"/>
                </a:solidFill>
                <a:effectLst/>
                <a:uLnTx/>
                <a:uFillTx/>
                <a:latin typeface="Carlito"/>
                <a:ea typeface="+mn-ea"/>
                <a:cs typeface="Carlito"/>
              </a:rPr>
              <a:t>u</a:t>
            </a:r>
            <a:r>
              <a:rPr kumimoji="0" sz="1900" b="0" i="0" u="none" strike="noStrike" kern="1200" cap="none" spc="-25" normalizeH="0" baseline="0" noProof="0" dirty="0">
                <a:ln>
                  <a:noFill/>
                </a:ln>
                <a:solidFill>
                  <a:srgbClr val="FFFFFF"/>
                </a:solidFill>
                <a:effectLst/>
                <a:uLnTx/>
                <a:uFillTx/>
                <a:latin typeface="Carlito"/>
                <a:ea typeface="+mn-ea"/>
                <a:cs typeface="Carlito"/>
              </a:rPr>
              <a:t>l</a:t>
            </a:r>
            <a:r>
              <a:rPr kumimoji="0" sz="1900" b="0" i="0" u="none" strike="noStrike" kern="1200" cap="none" spc="-65" normalizeH="0" baseline="0" noProof="0" dirty="0">
                <a:ln>
                  <a:noFill/>
                </a:ln>
                <a:solidFill>
                  <a:srgbClr val="FFFFFF"/>
                </a:solidFill>
                <a:effectLst/>
                <a:uLnTx/>
                <a:uFillTx/>
                <a:latin typeface="Carlito"/>
                <a:ea typeface="+mn-ea"/>
                <a:cs typeface="Carlito"/>
              </a:rPr>
              <a:t>t</a:t>
            </a:r>
            <a:r>
              <a:rPr kumimoji="0" sz="1900" b="0" i="0" u="none" strike="noStrike" kern="1200" cap="none" spc="-5" normalizeH="0" baseline="0" noProof="0" dirty="0">
                <a:ln>
                  <a:noFill/>
                </a:ln>
                <a:solidFill>
                  <a:srgbClr val="FFFFFF"/>
                </a:solidFill>
                <a:effectLst/>
                <a:uLnTx/>
                <a:uFillTx/>
                <a:latin typeface="Carlito"/>
                <a:ea typeface="+mn-ea"/>
                <a:cs typeface="Carlito"/>
              </a:rPr>
              <a:t>a</a:t>
            </a:r>
            <a:r>
              <a:rPr kumimoji="0" sz="1900" b="0" i="0" u="none" strike="noStrike" kern="1200" cap="none" spc="-10" normalizeH="0" baseline="0" noProof="0" dirty="0">
                <a:ln>
                  <a:noFill/>
                </a:ln>
                <a:solidFill>
                  <a:srgbClr val="FFFFFF"/>
                </a:solidFill>
                <a:effectLst/>
                <a:uLnTx/>
                <a:uFillTx/>
                <a:latin typeface="Carlito"/>
                <a:ea typeface="+mn-ea"/>
                <a:cs typeface="Carlito"/>
              </a:rPr>
              <a:t>d</a:t>
            </a:r>
            <a:r>
              <a:rPr kumimoji="0" sz="1900" b="0" i="0" u="none" strike="noStrike" kern="1200" cap="none" spc="-5" normalizeH="0" baseline="0" noProof="0" dirty="0">
                <a:ln>
                  <a:noFill/>
                </a:ln>
                <a:solidFill>
                  <a:srgbClr val="FFFFFF"/>
                </a:solidFill>
                <a:effectLst/>
                <a:uLnTx/>
                <a:uFillTx/>
                <a:latin typeface="Carlito"/>
                <a:ea typeface="+mn-ea"/>
                <a:cs typeface="Carlito"/>
              </a:rPr>
              <a:t>es</a:t>
            </a:r>
            <a:endParaRPr kumimoji="0" sz="1900" b="0" i="0" u="none" strike="noStrike" kern="1200" cap="none" spc="0" normalizeH="0" baseline="0" noProof="0">
              <a:ln>
                <a:noFill/>
              </a:ln>
              <a:solidFill>
                <a:prstClr val="black"/>
              </a:solidFill>
              <a:effectLst/>
              <a:uLnTx/>
              <a:uFillTx/>
              <a:latin typeface="Carlito"/>
              <a:ea typeface="+mn-ea"/>
              <a:cs typeface="Carlito"/>
            </a:endParaRPr>
          </a:p>
        </p:txBody>
      </p:sp>
      <p:sp>
        <p:nvSpPr>
          <p:cNvPr id="8" name="object 8"/>
          <p:cNvSpPr/>
          <p:nvPr/>
        </p:nvSpPr>
        <p:spPr>
          <a:xfrm>
            <a:off x="8670035" y="3194304"/>
            <a:ext cx="2279904" cy="2551176"/>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txBox="1"/>
          <p:nvPr/>
        </p:nvSpPr>
        <p:spPr>
          <a:xfrm>
            <a:off x="9429368" y="3797300"/>
            <a:ext cx="1253490" cy="848360"/>
          </a:xfrm>
          <a:prstGeom prst="rect">
            <a:avLst/>
          </a:prstGeom>
        </p:spPr>
        <p:txBody>
          <a:bodyPr vert="horz" wrap="square" lIns="0" tIns="40005" rIns="0" bIns="0" rtlCol="0">
            <a:spAutoFit/>
          </a:bodyPr>
          <a:lstStyle/>
          <a:p>
            <a:pPr marL="12700" marR="5080" lvl="0" indent="0" algn="ctr" defTabSz="914400" rtl="0" eaLnBrk="1" fontAlgn="auto" latinLnBrk="0" hangingPunct="1">
              <a:lnSpc>
                <a:spcPts val="2100"/>
              </a:lnSpc>
              <a:spcBef>
                <a:spcPts val="315"/>
              </a:spcBef>
              <a:spcAft>
                <a:spcPts val="0"/>
              </a:spcAft>
              <a:buClrTx/>
              <a:buSzTx/>
              <a:buFontTx/>
              <a:buNone/>
              <a:tabLst/>
              <a:defRPr/>
            </a:pPr>
            <a:r>
              <a:rPr kumimoji="0" sz="1900" b="0" i="0" u="none" strike="noStrike" kern="1200" cap="none" spc="-20" normalizeH="0" baseline="0" noProof="0" dirty="0">
                <a:ln>
                  <a:noFill/>
                </a:ln>
                <a:solidFill>
                  <a:srgbClr val="FFFFFF"/>
                </a:solidFill>
                <a:effectLst/>
                <a:uLnTx/>
                <a:uFillTx/>
                <a:latin typeface="Carlito"/>
                <a:ea typeface="+mn-ea"/>
                <a:cs typeface="Carlito"/>
              </a:rPr>
              <a:t>D</a:t>
            </a:r>
            <a:r>
              <a:rPr kumimoji="0" sz="1900" b="0" i="0" u="none" strike="noStrike" kern="1200" cap="none" spc="-25" normalizeH="0" baseline="0" noProof="0" dirty="0">
                <a:ln>
                  <a:noFill/>
                </a:ln>
                <a:solidFill>
                  <a:srgbClr val="FFFFFF"/>
                </a:solidFill>
                <a:effectLst/>
                <a:uLnTx/>
                <a:uFillTx/>
                <a:latin typeface="Carlito"/>
                <a:ea typeface="+mn-ea"/>
                <a:cs typeface="Carlito"/>
              </a:rPr>
              <a:t>i</a:t>
            </a:r>
            <a:r>
              <a:rPr kumimoji="0" sz="1900" b="0" i="0" u="none" strike="noStrike" kern="1200" cap="none" spc="-15" normalizeH="0" baseline="0" noProof="0" dirty="0">
                <a:ln>
                  <a:noFill/>
                </a:ln>
                <a:solidFill>
                  <a:srgbClr val="FFFFFF"/>
                </a:solidFill>
                <a:effectLst/>
                <a:uLnTx/>
                <a:uFillTx/>
                <a:latin typeface="Carlito"/>
                <a:ea typeface="+mn-ea"/>
                <a:cs typeface="Carlito"/>
              </a:rPr>
              <a:t>sc</a:t>
            </a:r>
            <a:r>
              <a:rPr kumimoji="0" sz="1900" b="0" i="0" u="none" strike="noStrike" kern="1200" cap="none" spc="-55" normalizeH="0" baseline="0" noProof="0" dirty="0">
                <a:ln>
                  <a:noFill/>
                </a:ln>
                <a:solidFill>
                  <a:srgbClr val="FFFFFF"/>
                </a:solidFill>
                <a:effectLst/>
                <a:uLnTx/>
                <a:uFillTx/>
                <a:latin typeface="Carlito"/>
                <a:ea typeface="+mn-ea"/>
                <a:cs typeface="Carlito"/>
              </a:rPr>
              <a:t>r</a:t>
            </a:r>
            <a:r>
              <a:rPr kumimoji="0" sz="1900" b="0" i="0" u="none" strike="noStrike" kern="1200" cap="none" spc="-5" normalizeH="0" baseline="0" noProof="0" dirty="0">
                <a:ln>
                  <a:noFill/>
                </a:ln>
                <a:solidFill>
                  <a:srgbClr val="FFFFFF"/>
                </a:solidFill>
                <a:effectLst/>
                <a:uLnTx/>
                <a:uFillTx/>
                <a:latin typeface="Carlito"/>
                <a:ea typeface="+mn-ea"/>
                <a:cs typeface="Carlito"/>
              </a:rPr>
              <a:t>e</a:t>
            </a:r>
            <a:r>
              <a:rPr kumimoji="0" sz="1900" b="0" i="0" u="none" strike="noStrike" kern="1200" cap="none" spc="-10" normalizeH="0" baseline="0" noProof="0" dirty="0">
                <a:ln>
                  <a:noFill/>
                </a:ln>
                <a:solidFill>
                  <a:srgbClr val="FFFFFF"/>
                </a:solidFill>
                <a:effectLst/>
                <a:uLnTx/>
                <a:uFillTx/>
                <a:latin typeface="Carlito"/>
                <a:ea typeface="+mn-ea"/>
                <a:cs typeface="Carlito"/>
              </a:rPr>
              <a:t>p</a:t>
            </a:r>
            <a:r>
              <a:rPr kumimoji="0" sz="1900" b="0" i="0" u="none" strike="noStrike" kern="1200" cap="none" spc="-5" normalizeH="0" baseline="0" noProof="0" dirty="0">
                <a:ln>
                  <a:noFill/>
                </a:ln>
                <a:solidFill>
                  <a:srgbClr val="FFFFFF"/>
                </a:solidFill>
                <a:effectLst/>
                <a:uLnTx/>
                <a:uFillTx/>
                <a:latin typeface="Carlito"/>
                <a:ea typeface="+mn-ea"/>
                <a:cs typeface="Carlito"/>
              </a:rPr>
              <a:t>a</a:t>
            </a:r>
            <a:r>
              <a:rPr kumimoji="0" sz="1900" b="0" i="0" u="none" strike="noStrike" kern="1200" cap="none" spc="-20" normalizeH="0" baseline="0" noProof="0" dirty="0">
                <a:ln>
                  <a:noFill/>
                </a:ln>
                <a:solidFill>
                  <a:srgbClr val="FFFFFF"/>
                </a:solidFill>
                <a:effectLst/>
                <a:uLnTx/>
                <a:uFillTx/>
                <a:latin typeface="Carlito"/>
                <a:ea typeface="+mn-ea"/>
                <a:cs typeface="Carlito"/>
              </a:rPr>
              <a:t>n</a:t>
            </a:r>
            <a:r>
              <a:rPr kumimoji="0" sz="1900" b="0" i="0" u="none" strike="noStrike" kern="1200" cap="none" spc="-15" normalizeH="0" baseline="0" noProof="0" dirty="0">
                <a:ln>
                  <a:noFill/>
                </a:ln>
                <a:solidFill>
                  <a:srgbClr val="FFFFFF"/>
                </a:solidFill>
                <a:effectLst/>
                <a:uLnTx/>
                <a:uFillTx/>
                <a:latin typeface="Carlito"/>
                <a:ea typeface="+mn-ea"/>
                <a:cs typeface="Carlito"/>
              </a:rPr>
              <a:t>c</a:t>
            </a:r>
            <a:r>
              <a:rPr kumimoji="0" sz="1900" b="0" i="0" u="none" strike="noStrike" kern="1200" cap="none" spc="-20" normalizeH="0" baseline="0" noProof="0" dirty="0">
                <a:ln>
                  <a:noFill/>
                </a:ln>
                <a:solidFill>
                  <a:srgbClr val="FFFFFF"/>
                </a:solidFill>
                <a:effectLst/>
                <a:uLnTx/>
                <a:uFillTx/>
                <a:latin typeface="Carlito"/>
                <a:ea typeface="+mn-ea"/>
                <a:cs typeface="Carlito"/>
              </a:rPr>
              <a:t>i</a:t>
            </a:r>
            <a:r>
              <a:rPr kumimoji="0" sz="1900" b="0" i="0" u="none" strike="noStrike" kern="1200" cap="none" spc="-5" normalizeH="0" baseline="0" noProof="0" dirty="0">
                <a:ln>
                  <a:noFill/>
                </a:ln>
                <a:solidFill>
                  <a:srgbClr val="FFFFFF"/>
                </a:solidFill>
                <a:effectLst/>
                <a:uLnTx/>
                <a:uFillTx/>
                <a:latin typeface="Carlito"/>
                <a:ea typeface="+mn-ea"/>
                <a:cs typeface="Carlito"/>
              </a:rPr>
              <a:t>a  </a:t>
            </a:r>
            <a:r>
              <a:rPr kumimoji="0" sz="1900" b="0" i="0" u="none" strike="noStrike" kern="1200" cap="none" spc="-15" normalizeH="0" baseline="0" noProof="0" dirty="0">
                <a:ln>
                  <a:noFill/>
                </a:ln>
                <a:solidFill>
                  <a:srgbClr val="FFFFFF"/>
                </a:solidFill>
                <a:effectLst/>
                <a:uLnTx/>
                <a:uFillTx/>
                <a:latin typeface="Carlito"/>
                <a:ea typeface="+mn-ea"/>
                <a:cs typeface="Carlito"/>
              </a:rPr>
              <a:t>fiscal </a:t>
            </a:r>
            <a:r>
              <a:rPr kumimoji="0" sz="1900" b="0" i="0" u="none" strike="noStrike" kern="1200" cap="none" spc="-10" normalizeH="0" baseline="0" noProof="0" dirty="0">
                <a:ln>
                  <a:noFill/>
                </a:ln>
                <a:solidFill>
                  <a:srgbClr val="FFFFFF"/>
                </a:solidFill>
                <a:effectLst/>
                <a:uLnTx/>
                <a:uFillTx/>
                <a:latin typeface="Carlito"/>
                <a:ea typeface="+mn-ea"/>
                <a:cs typeface="Carlito"/>
              </a:rPr>
              <a:t>de  </a:t>
            </a:r>
            <a:r>
              <a:rPr kumimoji="0" sz="1900" b="0" i="0" u="none" strike="noStrike" kern="1200" cap="none" spc="-15" normalizeH="0" baseline="0" noProof="0" dirty="0">
                <a:ln>
                  <a:noFill/>
                </a:ln>
                <a:solidFill>
                  <a:srgbClr val="FFFFFF"/>
                </a:solidFill>
                <a:effectLst/>
                <a:uLnTx/>
                <a:uFillTx/>
                <a:latin typeface="Carlito"/>
                <a:ea typeface="+mn-ea"/>
                <a:cs typeface="Carlito"/>
              </a:rPr>
              <a:t>socios</a:t>
            </a:r>
            <a:endParaRPr kumimoji="0" sz="1900" b="0" i="0" u="none" strike="noStrike" kern="1200" cap="none" spc="0" normalizeH="0" baseline="0" noProof="0">
              <a:ln>
                <a:noFill/>
              </a:ln>
              <a:solidFill>
                <a:prstClr val="black"/>
              </a:solidFill>
              <a:effectLst/>
              <a:uLnTx/>
              <a:uFillTx/>
              <a:latin typeface="Carlito"/>
              <a:ea typeface="+mn-ea"/>
              <a:cs typeface="Carlito"/>
            </a:endParaRPr>
          </a:p>
        </p:txBody>
      </p:sp>
      <p:sp>
        <p:nvSpPr>
          <p:cNvPr id="10" name="object 10"/>
          <p:cNvSpPr/>
          <p:nvPr/>
        </p:nvSpPr>
        <p:spPr>
          <a:xfrm>
            <a:off x="7331964" y="3898391"/>
            <a:ext cx="2682239" cy="2279904"/>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txBox="1"/>
          <p:nvPr/>
        </p:nvSpPr>
        <p:spPr>
          <a:xfrm>
            <a:off x="8179054" y="5185105"/>
            <a:ext cx="993140" cy="594360"/>
          </a:xfrm>
          <a:prstGeom prst="rect">
            <a:avLst/>
          </a:prstGeom>
        </p:spPr>
        <p:txBody>
          <a:bodyPr vert="horz" wrap="square" lIns="0" tIns="12065" rIns="0" bIns="0" rtlCol="0">
            <a:spAutoFit/>
          </a:bodyPr>
          <a:lstStyle/>
          <a:p>
            <a:pPr marL="0" marR="0" lvl="0" indent="0" algn="ctr" defTabSz="914400" rtl="0" eaLnBrk="1" fontAlgn="auto" latinLnBrk="0" hangingPunct="1">
              <a:lnSpc>
                <a:spcPts val="2240"/>
              </a:lnSpc>
              <a:spcBef>
                <a:spcPts val="95"/>
              </a:spcBef>
              <a:spcAft>
                <a:spcPts val="0"/>
              </a:spcAft>
              <a:buClrTx/>
              <a:buSzTx/>
              <a:buFontTx/>
              <a:buNone/>
              <a:tabLst/>
              <a:defRPr/>
            </a:pPr>
            <a:r>
              <a:rPr kumimoji="0" sz="1900" b="0" i="0" u="none" strike="noStrike" kern="1200" cap="none" spc="-25" normalizeH="0" baseline="0" noProof="0" dirty="0">
                <a:ln>
                  <a:noFill/>
                </a:ln>
                <a:solidFill>
                  <a:srgbClr val="FFFFFF"/>
                </a:solidFill>
                <a:effectLst/>
                <a:uLnTx/>
                <a:uFillTx/>
                <a:latin typeface="Carlito"/>
                <a:ea typeface="+mn-ea"/>
                <a:cs typeface="Carlito"/>
              </a:rPr>
              <a:t>Lavado</a:t>
            </a:r>
            <a:r>
              <a:rPr kumimoji="0" sz="1900" b="0" i="0" u="none" strike="noStrike" kern="1200" cap="none" spc="-145" normalizeH="0" baseline="0" noProof="0" dirty="0">
                <a:ln>
                  <a:noFill/>
                </a:ln>
                <a:solidFill>
                  <a:srgbClr val="FFFFFF"/>
                </a:solidFill>
                <a:effectLst/>
                <a:uLnTx/>
                <a:uFillTx/>
                <a:latin typeface="Carlito"/>
                <a:ea typeface="+mn-ea"/>
                <a:cs typeface="Carlito"/>
              </a:rPr>
              <a:t> </a:t>
            </a:r>
            <a:r>
              <a:rPr kumimoji="0" sz="1900" b="0" i="0" u="none" strike="noStrike" kern="1200" cap="none" spc="-20" normalizeH="0" baseline="0" noProof="0" dirty="0">
                <a:ln>
                  <a:noFill/>
                </a:ln>
                <a:solidFill>
                  <a:srgbClr val="FFFFFF"/>
                </a:solidFill>
                <a:effectLst/>
                <a:uLnTx/>
                <a:uFillTx/>
                <a:latin typeface="Carlito"/>
                <a:ea typeface="+mn-ea"/>
                <a:cs typeface="Carlito"/>
              </a:rPr>
              <a:t>de</a:t>
            </a:r>
            <a:endParaRPr kumimoji="0" sz="1900" b="0" i="0" u="none" strike="noStrike" kern="1200" cap="none" spc="0" normalizeH="0" baseline="0" noProof="0">
              <a:ln>
                <a:noFill/>
              </a:ln>
              <a:solidFill>
                <a:prstClr val="black"/>
              </a:solidFill>
              <a:effectLst/>
              <a:uLnTx/>
              <a:uFillTx/>
              <a:latin typeface="Carlito"/>
              <a:ea typeface="+mn-ea"/>
              <a:cs typeface="Carlito"/>
            </a:endParaRPr>
          </a:p>
          <a:p>
            <a:pPr marL="1270" marR="0" lvl="0" indent="0" algn="ctr" defTabSz="914400" rtl="0" eaLnBrk="1" fontAlgn="auto" latinLnBrk="0" hangingPunct="1">
              <a:lnSpc>
                <a:spcPts val="2240"/>
              </a:lnSpc>
              <a:spcBef>
                <a:spcPts val="0"/>
              </a:spcBef>
              <a:spcAft>
                <a:spcPts val="0"/>
              </a:spcAft>
              <a:buClrTx/>
              <a:buSzTx/>
              <a:buFontTx/>
              <a:buNone/>
              <a:tabLst/>
              <a:defRPr/>
            </a:pPr>
            <a:r>
              <a:rPr kumimoji="0" sz="1900" b="0" i="0" u="none" strike="noStrike" kern="1200" cap="none" spc="-20" normalizeH="0" baseline="0" noProof="0" dirty="0">
                <a:ln>
                  <a:noFill/>
                </a:ln>
                <a:solidFill>
                  <a:srgbClr val="FFFFFF"/>
                </a:solidFill>
                <a:effectLst/>
                <a:uLnTx/>
                <a:uFillTx/>
                <a:latin typeface="Carlito"/>
                <a:ea typeface="+mn-ea"/>
                <a:cs typeface="Carlito"/>
              </a:rPr>
              <a:t>dinero</a:t>
            </a:r>
            <a:endParaRPr kumimoji="0" sz="1900" b="0" i="0" u="none" strike="noStrike" kern="1200" cap="none" spc="0" normalizeH="0" baseline="0" noProof="0">
              <a:ln>
                <a:noFill/>
              </a:ln>
              <a:solidFill>
                <a:prstClr val="black"/>
              </a:solidFill>
              <a:effectLst/>
              <a:uLnTx/>
              <a:uFillTx/>
              <a:latin typeface="Carlito"/>
              <a:ea typeface="+mn-ea"/>
              <a:cs typeface="Carlito"/>
            </a:endParaRPr>
          </a:p>
        </p:txBody>
      </p:sp>
      <p:sp>
        <p:nvSpPr>
          <p:cNvPr id="12" name="object 12"/>
          <p:cNvSpPr/>
          <p:nvPr/>
        </p:nvSpPr>
        <p:spPr>
          <a:xfrm>
            <a:off x="6394703" y="3194304"/>
            <a:ext cx="2279904" cy="2551176"/>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txBox="1"/>
          <p:nvPr/>
        </p:nvSpPr>
        <p:spPr>
          <a:xfrm>
            <a:off x="6695058" y="3664711"/>
            <a:ext cx="1203325" cy="1115060"/>
          </a:xfrm>
          <a:prstGeom prst="rect">
            <a:avLst/>
          </a:prstGeom>
        </p:spPr>
        <p:txBody>
          <a:bodyPr vert="horz" wrap="square" lIns="0" tIns="34925" rIns="0" bIns="0" rtlCol="0">
            <a:spAutoFit/>
          </a:bodyPr>
          <a:lstStyle/>
          <a:p>
            <a:pPr marL="12700" marR="5080" lvl="0" indent="1905" algn="ctr" defTabSz="914400" rtl="0" eaLnBrk="1" fontAlgn="auto" latinLnBrk="0" hangingPunct="1">
              <a:lnSpc>
                <a:spcPct val="92100"/>
              </a:lnSpc>
              <a:spcBef>
                <a:spcPts val="275"/>
              </a:spcBef>
              <a:spcAft>
                <a:spcPts val="0"/>
              </a:spcAft>
              <a:buClrTx/>
              <a:buSzTx/>
              <a:buFontTx/>
              <a:buNone/>
              <a:tabLst/>
              <a:defRPr/>
            </a:pPr>
            <a:r>
              <a:rPr kumimoji="0" sz="1900" b="0" i="0" u="none" strike="noStrike" kern="1200" cap="none" spc="-20" normalizeH="0" baseline="0" noProof="0" dirty="0">
                <a:ln>
                  <a:noFill/>
                </a:ln>
                <a:solidFill>
                  <a:srgbClr val="FFFFFF"/>
                </a:solidFill>
                <a:effectLst/>
                <a:uLnTx/>
                <a:uFillTx/>
                <a:latin typeface="Carlito"/>
                <a:ea typeface="+mn-ea"/>
                <a:cs typeface="Carlito"/>
              </a:rPr>
              <a:t>Presunción  </a:t>
            </a:r>
            <a:r>
              <a:rPr kumimoji="0" sz="1900" b="0" i="0" u="none" strike="noStrike" kern="1200" cap="none" spc="-10" normalizeH="0" baseline="0" noProof="0" dirty="0">
                <a:ln>
                  <a:noFill/>
                </a:ln>
                <a:solidFill>
                  <a:srgbClr val="FFFFFF"/>
                </a:solidFill>
                <a:effectLst/>
                <a:uLnTx/>
                <a:uFillTx/>
                <a:latin typeface="Carlito"/>
                <a:ea typeface="+mn-ea"/>
                <a:cs typeface="Carlito"/>
              </a:rPr>
              <a:t>de      </a:t>
            </a:r>
            <a:r>
              <a:rPr kumimoji="0" sz="1900" b="0" i="0" u="none" strike="noStrike" kern="1200" cap="none" spc="-25" normalizeH="0" baseline="0" noProof="0" dirty="0">
                <a:ln>
                  <a:noFill/>
                </a:ln>
                <a:solidFill>
                  <a:srgbClr val="FFFFFF"/>
                </a:solidFill>
                <a:effectLst/>
                <a:uLnTx/>
                <a:uFillTx/>
                <a:latin typeface="Carlito"/>
                <a:ea typeface="+mn-ea"/>
                <a:cs typeface="Carlito"/>
              </a:rPr>
              <a:t>o</a:t>
            </a:r>
            <a:r>
              <a:rPr kumimoji="0" sz="1900" b="0" i="0" u="none" strike="noStrike" kern="1200" cap="none" spc="-20" normalizeH="0" baseline="0" noProof="0" dirty="0">
                <a:ln>
                  <a:noFill/>
                </a:ln>
                <a:solidFill>
                  <a:srgbClr val="FFFFFF"/>
                </a:solidFill>
                <a:effectLst/>
                <a:uLnTx/>
                <a:uFillTx/>
                <a:latin typeface="Carlito"/>
                <a:ea typeface="+mn-ea"/>
                <a:cs typeface="Carlito"/>
              </a:rPr>
              <a:t>p</a:t>
            </a:r>
            <a:r>
              <a:rPr kumimoji="0" sz="1900" b="0" i="0" u="none" strike="noStrike" kern="1200" cap="none" spc="-15" normalizeH="0" baseline="0" noProof="0" dirty="0">
                <a:ln>
                  <a:noFill/>
                </a:ln>
                <a:solidFill>
                  <a:srgbClr val="FFFFFF"/>
                </a:solidFill>
                <a:effectLst/>
                <a:uLnTx/>
                <a:uFillTx/>
                <a:latin typeface="Carlito"/>
                <a:ea typeface="+mn-ea"/>
                <a:cs typeface="Carlito"/>
              </a:rPr>
              <a:t>e</a:t>
            </a:r>
            <a:r>
              <a:rPr kumimoji="0" sz="1900" b="0" i="0" u="none" strike="noStrike" kern="1200" cap="none" spc="-90" normalizeH="0" baseline="0" noProof="0" dirty="0">
                <a:ln>
                  <a:noFill/>
                </a:ln>
                <a:solidFill>
                  <a:srgbClr val="FFFFFF"/>
                </a:solidFill>
                <a:effectLst/>
                <a:uLnTx/>
                <a:uFillTx/>
                <a:latin typeface="Carlito"/>
                <a:ea typeface="+mn-ea"/>
                <a:cs typeface="Carlito"/>
              </a:rPr>
              <a:t>r</a:t>
            </a:r>
            <a:r>
              <a:rPr kumimoji="0" sz="1900" b="0" i="0" u="none" strike="noStrike" kern="1200" cap="none" spc="-5" normalizeH="0" baseline="0" noProof="0" dirty="0">
                <a:ln>
                  <a:noFill/>
                </a:ln>
                <a:solidFill>
                  <a:srgbClr val="FFFFFF"/>
                </a:solidFill>
                <a:effectLst/>
                <a:uLnTx/>
                <a:uFillTx/>
                <a:latin typeface="Carlito"/>
                <a:ea typeface="+mn-ea"/>
                <a:cs typeface="Carlito"/>
              </a:rPr>
              <a:t>ac</a:t>
            </a:r>
            <a:r>
              <a:rPr kumimoji="0" sz="1900" b="0" i="0" u="none" strike="noStrike" kern="1200" cap="none" spc="-10" normalizeH="0" baseline="0" noProof="0" dirty="0">
                <a:ln>
                  <a:noFill/>
                </a:ln>
                <a:solidFill>
                  <a:srgbClr val="FFFFFF"/>
                </a:solidFill>
                <a:effectLst/>
                <a:uLnTx/>
                <a:uFillTx/>
                <a:latin typeface="Carlito"/>
                <a:ea typeface="+mn-ea"/>
                <a:cs typeface="Carlito"/>
              </a:rPr>
              <a:t>i</a:t>
            </a:r>
            <a:r>
              <a:rPr kumimoji="0" sz="1900" b="0" i="0" u="none" strike="noStrike" kern="1200" cap="none" spc="-25" normalizeH="0" baseline="0" noProof="0" dirty="0">
                <a:ln>
                  <a:noFill/>
                </a:ln>
                <a:solidFill>
                  <a:srgbClr val="FFFFFF"/>
                </a:solidFill>
                <a:effectLst/>
                <a:uLnTx/>
                <a:uFillTx/>
                <a:latin typeface="Carlito"/>
                <a:ea typeface="+mn-ea"/>
                <a:cs typeface="Carlito"/>
              </a:rPr>
              <a:t>o</a:t>
            </a:r>
            <a:r>
              <a:rPr kumimoji="0" sz="1900" b="0" i="0" u="none" strike="noStrike" kern="1200" cap="none" spc="-20" normalizeH="0" baseline="0" noProof="0" dirty="0">
                <a:ln>
                  <a:noFill/>
                </a:ln>
                <a:solidFill>
                  <a:srgbClr val="FFFFFF"/>
                </a:solidFill>
                <a:effectLst/>
                <a:uLnTx/>
                <a:uFillTx/>
                <a:latin typeface="Carlito"/>
                <a:ea typeface="+mn-ea"/>
                <a:cs typeface="Carlito"/>
              </a:rPr>
              <a:t>n</a:t>
            </a:r>
            <a:r>
              <a:rPr kumimoji="0" sz="1900" b="0" i="0" u="none" strike="noStrike" kern="1200" cap="none" spc="-15" normalizeH="0" baseline="0" noProof="0" dirty="0">
                <a:ln>
                  <a:noFill/>
                </a:ln>
                <a:solidFill>
                  <a:srgbClr val="FFFFFF"/>
                </a:solidFill>
                <a:effectLst/>
                <a:uLnTx/>
                <a:uFillTx/>
                <a:latin typeface="Carlito"/>
                <a:ea typeface="+mn-ea"/>
                <a:cs typeface="Carlito"/>
              </a:rPr>
              <a:t>e</a:t>
            </a:r>
            <a:r>
              <a:rPr kumimoji="0" sz="1900" b="0" i="0" u="none" strike="noStrike" kern="1200" cap="none" spc="-5" normalizeH="0" baseline="0" noProof="0" dirty="0">
                <a:ln>
                  <a:noFill/>
                </a:ln>
                <a:solidFill>
                  <a:srgbClr val="FFFFFF"/>
                </a:solidFill>
                <a:effectLst/>
                <a:uLnTx/>
                <a:uFillTx/>
                <a:latin typeface="Carlito"/>
                <a:ea typeface="+mn-ea"/>
                <a:cs typeface="Carlito"/>
              </a:rPr>
              <a:t>s  </a:t>
            </a:r>
            <a:r>
              <a:rPr kumimoji="0" sz="1900" b="0" i="0" u="none" strike="noStrike" kern="1200" cap="none" spc="-25" normalizeH="0" baseline="0" noProof="0" dirty="0">
                <a:ln>
                  <a:noFill/>
                </a:ln>
                <a:solidFill>
                  <a:srgbClr val="FFFFFF"/>
                </a:solidFill>
                <a:effectLst/>
                <a:uLnTx/>
                <a:uFillTx/>
                <a:latin typeface="Carlito"/>
                <a:ea typeface="+mn-ea"/>
                <a:cs typeface="Carlito"/>
              </a:rPr>
              <a:t>inexistentes</a:t>
            </a:r>
            <a:endParaRPr kumimoji="0" sz="1900" b="0" i="0" u="none" strike="noStrike" kern="1200" cap="none" spc="0" normalizeH="0" baseline="0" noProof="0">
              <a:ln>
                <a:noFill/>
              </a:ln>
              <a:solidFill>
                <a:prstClr val="black"/>
              </a:solidFill>
              <a:effectLst/>
              <a:uLnTx/>
              <a:uFillTx/>
              <a:latin typeface="Carlito"/>
              <a:ea typeface="+mn-ea"/>
              <a:cs typeface="Carlito"/>
            </a:endParaRPr>
          </a:p>
        </p:txBody>
      </p:sp>
      <p:sp>
        <p:nvSpPr>
          <p:cNvPr id="14" name="object 14"/>
          <p:cNvSpPr/>
          <p:nvPr/>
        </p:nvSpPr>
        <p:spPr>
          <a:xfrm>
            <a:off x="6505956" y="1621536"/>
            <a:ext cx="2168652" cy="2282952"/>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txBox="1"/>
          <p:nvPr/>
        </p:nvSpPr>
        <p:spPr>
          <a:xfrm>
            <a:off x="7417434" y="2504008"/>
            <a:ext cx="824230" cy="594360"/>
          </a:xfrm>
          <a:prstGeom prst="rect">
            <a:avLst/>
          </a:prstGeom>
        </p:spPr>
        <p:txBody>
          <a:bodyPr vert="horz" wrap="square" lIns="0" tIns="12065" rIns="0" bIns="0" rtlCol="0">
            <a:spAutoFit/>
          </a:bodyPr>
          <a:lstStyle/>
          <a:p>
            <a:pPr marL="12700" marR="0" lvl="0" indent="0" algn="l" defTabSz="914400" rtl="0" eaLnBrk="1" fontAlgn="auto" latinLnBrk="0" hangingPunct="1">
              <a:lnSpc>
                <a:spcPts val="2240"/>
              </a:lnSpc>
              <a:spcBef>
                <a:spcPts val="95"/>
              </a:spcBef>
              <a:spcAft>
                <a:spcPts val="0"/>
              </a:spcAft>
              <a:buClrTx/>
              <a:buSzTx/>
              <a:buFontTx/>
              <a:buNone/>
              <a:tabLst/>
              <a:defRPr/>
            </a:pPr>
            <a:r>
              <a:rPr kumimoji="0" sz="1900" b="0" i="0" u="none" strike="noStrike" kern="1200" cap="none" spc="-25" normalizeH="0" baseline="0" noProof="0" dirty="0">
                <a:ln>
                  <a:noFill/>
                </a:ln>
                <a:solidFill>
                  <a:srgbClr val="FFFFFF"/>
                </a:solidFill>
                <a:effectLst/>
                <a:uLnTx/>
                <a:uFillTx/>
                <a:latin typeface="Carlito"/>
                <a:ea typeface="+mn-ea"/>
                <a:cs typeface="Carlito"/>
              </a:rPr>
              <a:t>Créditos</a:t>
            </a:r>
            <a:endParaRPr kumimoji="0" sz="1900" b="0" i="0" u="none" strike="noStrike" kern="1200" cap="none" spc="0" normalizeH="0" baseline="0" noProof="0">
              <a:ln>
                <a:noFill/>
              </a:ln>
              <a:solidFill>
                <a:prstClr val="black"/>
              </a:solidFill>
              <a:effectLst/>
              <a:uLnTx/>
              <a:uFillTx/>
              <a:latin typeface="Carlito"/>
              <a:ea typeface="+mn-ea"/>
              <a:cs typeface="Carlito"/>
            </a:endParaRPr>
          </a:p>
          <a:p>
            <a:pPr marL="62865" marR="0" lvl="0" indent="0" algn="l" defTabSz="914400" rtl="0" eaLnBrk="1" fontAlgn="auto" latinLnBrk="0" hangingPunct="1">
              <a:lnSpc>
                <a:spcPts val="2240"/>
              </a:lnSpc>
              <a:spcBef>
                <a:spcPts val="0"/>
              </a:spcBef>
              <a:spcAft>
                <a:spcPts val="0"/>
              </a:spcAft>
              <a:buClrTx/>
              <a:buSzTx/>
              <a:buFontTx/>
              <a:buNone/>
              <a:tabLst/>
              <a:defRPr/>
            </a:pPr>
            <a:r>
              <a:rPr kumimoji="0" sz="1900" b="0" i="0" u="none" strike="noStrike" kern="1200" cap="none" spc="-15" normalizeH="0" baseline="0" noProof="0" dirty="0">
                <a:ln>
                  <a:noFill/>
                </a:ln>
                <a:solidFill>
                  <a:srgbClr val="FFFFFF"/>
                </a:solidFill>
                <a:effectLst/>
                <a:uLnTx/>
                <a:uFillTx/>
                <a:latin typeface="Carlito"/>
                <a:ea typeface="+mn-ea"/>
                <a:cs typeface="Carlito"/>
              </a:rPr>
              <a:t>fiscales</a:t>
            </a:r>
            <a:endParaRPr kumimoji="0" sz="1900" b="0" i="0" u="none" strike="noStrike" kern="1200" cap="none" spc="0" normalizeH="0" baseline="0" noProof="0">
              <a:ln>
                <a:noFill/>
              </a:ln>
              <a:solidFill>
                <a:prstClr val="black"/>
              </a:solidFill>
              <a:effectLst/>
              <a:uLnTx/>
              <a:uFillTx/>
              <a:latin typeface="Carlito"/>
              <a:ea typeface="+mn-ea"/>
              <a:cs typeface="Carli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034795" y="128284"/>
            <a:ext cx="10648189" cy="6335267"/>
            <a:chOff x="1034795" y="141731"/>
            <a:chExt cx="10648189" cy="6335267"/>
          </a:xfrm>
        </p:grpSpPr>
        <p:sp>
          <p:nvSpPr>
            <p:cNvPr id="3" name="object 3"/>
            <p:cNvSpPr/>
            <p:nvPr/>
          </p:nvSpPr>
          <p:spPr>
            <a:xfrm>
              <a:off x="7431024" y="5436108"/>
              <a:ext cx="4251960" cy="431165"/>
            </a:xfrm>
            <a:custGeom>
              <a:avLst/>
              <a:gdLst/>
              <a:ahLst/>
              <a:cxnLst/>
              <a:rect l="l" t="t" r="r" b="b"/>
              <a:pathLst>
                <a:path w="4251959" h="431164">
                  <a:moveTo>
                    <a:pt x="597407" y="193319"/>
                  </a:moveTo>
                  <a:lnTo>
                    <a:pt x="4200143" y="193319"/>
                  </a:lnTo>
                  <a:lnTo>
                    <a:pt x="4200143" y="0"/>
                  </a:lnTo>
                  <a:lnTo>
                    <a:pt x="597407" y="0"/>
                  </a:lnTo>
                  <a:lnTo>
                    <a:pt x="597407" y="193319"/>
                  </a:lnTo>
                  <a:close/>
                </a:path>
                <a:path w="4251959" h="431164">
                  <a:moveTo>
                    <a:pt x="0" y="430783"/>
                  </a:moveTo>
                  <a:lnTo>
                    <a:pt x="4251960" y="430783"/>
                  </a:lnTo>
                  <a:lnTo>
                    <a:pt x="4251960" y="237464"/>
                  </a:lnTo>
                  <a:lnTo>
                    <a:pt x="0" y="237464"/>
                  </a:lnTo>
                  <a:lnTo>
                    <a:pt x="0" y="430783"/>
                  </a:lnTo>
                  <a:close/>
                </a:path>
              </a:pathLst>
            </a:custGeom>
            <a:ln w="12700">
              <a:solidFill>
                <a:srgbClr val="6EAC4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1034795" y="141731"/>
              <a:ext cx="8522208" cy="6335267"/>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2046731" y="1400556"/>
              <a:ext cx="2209800" cy="533400"/>
            </a:xfrm>
            <a:custGeom>
              <a:avLst/>
              <a:gdLst/>
              <a:ahLst/>
              <a:cxnLst/>
              <a:rect l="l" t="t" r="r" b="b"/>
              <a:pathLst>
                <a:path w="2209800" h="533400">
                  <a:moveTo>
                    <a:pt x="2209799" y="0"/>
                  </a:moveTo>
                  <a:lnTo>
                    <a:pt x="0" y="0"/>
                  </a:lnTo>
                  <a:lnTo>
                    <a:pt x="0" y="533400"/>
                  </a:lnTo>
                  <a:lnTo>
                    <a:pt x="2209799" y="533400"/>
                  </a:lnTo>
                  <a:lnTo>
                    <a:pt x="2209799"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2046731" y="1400556"/>
              <a:ext cx="2209800" cy="533400"/>
            </a:xfrm>
            <a:custGeom>
              <a:avLst/>
              <a:gdLst/>
              <a:ahLst/>
              <a:cxnLst/>
              <a:rect l="l" t="t" r="r" b="b"/>
              <a:pathLst>
                <a:path w="2209800" h="533400">
                  <a:moveTo>
                    <a:pt x="0" y="533400"/>
                  </a:moveTo>
                  <a:lnTo>
                    <a:pt x="2209799" y="533400"/>
                  </a:lnTo>
                  <a:lnTo>
                    <a:pt x="2209799" y="0"/>
                  </a:lnTo>
                  <a:lnTo>
                    <a:pt x="0" y="0"/>
                  </a:lnTo>
                  <a:lnTo>
                    <a:pt x="0" y="533400"/>
                  </a:lnTo>
                  <a:close/>
                </a:path>
              </a:pathLst>
            </a:custGeom>
            <a:ln w="12700">
              <a:solidFill>
                <a:srgbClr val="6EAC4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6944867" y="627887"/>
              <a:ext cx="2514600" cy="533400"/>
            </a:xfrm>
            <a:custGeom>
              <a:avLst/>
              <a:gdLst/>
              <a:ahLst/>
              <a:cxnLst/>
              <a:rect l="l" t="t" r="r" b="b"/>
              <a:pathLst>
                <a:path w="2514600" h="533400">
                  <a:moveTo>
                    <a:pt x="2514600" y="0"/>
                  </a:moveTo>
                  <a:lnTo>
                    <a:pt x="0" y="0"/>
                  </a:lnTo>
                  <a:lnTo>
                    <a:pt x="0" y="533400"/>
                  </a:lnTo>
                  <a:lnTo>
                    <a:pt x="2514600" y="533400"/>
                  </a:lnTo>
                  <a:lnTo>
                    <a:pt x="251460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6944867" y="627887"/>
              <a:ext cx="2514600" cy="533400"/>
            </a:xfrm>
            <a:custGeom>
              <a:avLst/>
              <a:gdLst/>
              <a:ahLst/>
              <a:cxnLst/>
              <a:rect l="l" t="t" r="r" b="b"/>
              <a:pathLst>
                <a:path w="2514600" h="533400">
                  <a:moveTo>
                    <a:pt x="0" y="533400"/>
                  </a:moveTo>
                  <a:lnTo>
                    <a:pt x="2514600" y="533400"/>
                  </a:lnTo>
                  <a:lnTo>
                    <a:pt x="2514600" y="0"/>
                  </a:lnTo>
                  <a:lnTo>
                    <a:pt x="0" y="0"/>
                  </a:lnTo>
                  <a:lnTo>
                    <a:pt x="0" y="533400"/>
                  </a:lnTo>
                  <a:close/>
                </a:path>
              </a:pathLst>
            </a:custGeom>
            <a:ln w="12700">
              <a:solidFill>
                <a:srgbClr val="6EAC4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4517135" y="2412492"/>
              <a:ext cx="2514600" cy="533400"/>
            </a:xfrm>
            <a:custGeom>
              <a:avLst/>
              <a:gdLst/>
              <a:ahLst/>
              <a:cxnLst/>
              <a:rect l="l" t="t" r="r" b="b"/>
              <a:pathLst>
                <a:path w="2514600" h="533400">
                  <a:moveTo>
                    <a:pt x="2514600" y="0"/>
                  </a:moveTo>
                  <a:lnTo>
                    <a:pt x="0" y="0"/>
                  </a:lnTo>
                  <a:lnTo>
                    <a:pt x="0" y="533400"/>
                  </a:lnTo>
                  <a:lnTo>
                    <a:pt x="2514600" y="533400"/>
                  </a:lnTo>
                  <a:lnTo>
                    <a:pt x="251460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4517135" y="2412492"/>
              <a:ext cx="2514600" cy="533400"/>
            </a:xfrm>
            <a:custGeom>
              <a:avLst/>
              <a:gdLst/>
              <a:ahLst/>
              <a:cxnLst/>
              <a:rect l="l" t="t" r="r" b="b"/>
              <a:pathLst>
                <a:path w="2514600" h="533400">
                  <a:moveTo>
                    <a:pt x="0" y="533400"/>
                  </a:moveTo>
                  <a:lnTo>
                    <a:pt x="2514600" y="533400"/>
                  </a:lnTo>
                  <a:lnTo>
                    <a:pt x="2514600" y="0"/>
                  </a:lnTo>
                  <a:lnTo>
                    <a:pt x="0" y="0"/>
                  </a:lnTo>
                  <a:lnTo>
                    <a:pt x="0" y="533400"/>
                  </a:lnTo>
                  <a:close/>
                </a:path>
              </a:pathLst>
            </a:custGeom>
            <a:ln w="12700">
              <a:solidFill>
                <a:srgbClr val="6EAC4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377695" y="3308604"/>
              <a:ext cx="5958840" cy="654050"/>
            </a:xfrm>
            <a:custGeom>
              <a:avLst/>
              <a:gdLst/>
              <a:ahLst/>
              <a:cxnLst/>
              <a:rect l="l" t="t" r="r" b="b"/>
              <a:pathLst>
                <a:path w="5958840" h="654050">
                  <a:moveTo>
                    <a:pt x="5958839" y="0"/>
                  </a:moveTo>
                  <a:lnTo>
                    <a:pt x="0" y="0"/>
                  </a:lnTo>
                  <a:lnTo>
                    <a:pt x="0" y="653542"/>
                  </a:lnTo>
                  <a:lnTo>
                    <a:pt x="5958839" y="653542"/>
                  </a:lnTo>
                  <a:lnTo>
                    <a:pt x="5958839"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377695" y="3308604"/>
              <a:ext cx="5958840" cy="654050"/>
            </a:xfrm>
            <a:custGeom>
              <a:avLst/>
              <a:gdLst/>
              <a:ahLst/>
              <a:cxnLst/>
              <a:rect l="l" t="t" r="r" b="b"/>
              <a:pathLst>
                <a:path w="5958840" h="654050">
                  <a:moveTo>
                    <a:pt x="0" y="653542"/>
                  </a:moveTo>
                  <a:lnTo>
                    <a:pt x="5958839" y="653542"/>
                  </a:lnTo>
                  <a:lnTo>
                    <a:pt x="5958839" y="0"/>
                  </a:lnTo>
                  <a:lnTo>
                    <a:pt x="0" y="0"/>
                  </a:lnTo>
                  <a:lnTo>
                    <a:pt x="0" y="653542"/>
                  </a:lnTo>
                  <a:close/>
                </a:path>
              </a:pathLst>
            </a:custGeom>
            <a:ln w="12700">
              <a:solidFill>
                <a:srgbClr val="6EAC4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3494531" y="3116580"/>
              <a:ext cx="2808605" cy="191770"/>
            </a:xfrm>
            <a:custGeom>
              <a:avLst/>
              <a:gdLst/>
              <a:ahLst/>
              <a:cxnLst/>
              <a:rect l="l" t="t" r="r" b="b"/>
              <a:pathLst>
                <a:path w="2808604" h="191770">
                  <a:moveTo>
                    <a:pt x="2808224" y="0"/>
                  </a:moveTo>
                  <a:lnTo>
                    <a:pt x="0" y="0"/>
                  </a:lnTo>
                  <a:lnTo>
                    <a:pt x="0" y="191642"/>
                  </a:lnTo>
                  <a:lnTo>
                    <a:pt x="2808224" y="191642"/>
                  </a:lnTo>
                  <a:lnTo>
                    <a:pt x="2808224"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3494531" y="3116580"/>
              <a:ext cx="2808605" cy="191770"/>
            </a:xfrm>
            <a:custGeom>
              <a:avLst/>
              <a:gdLst/>
              <a:ahLst/>
              <a:cxnLst/>
              <a:rect l="l" t="t" r="r" b="b"/>
              <a:pathLst>
                <a:path w="2808604" h="191770">
                  <a:moveTo>
                    <a:pt x="0" y="191642"/>
                  </a:moveTo>
                  <a:lnTo>
                    <a:pt x="2808224" y="191642"/>
                  </a:lnTo>
                  <a:lnTo>
                    <a:pt x="2808224" y="0"/>
                  </a:lnTo>
                  <a:lnTo>
                    <a:pt x="0" y="0"/>
                  </a:lnTo>
                  <a:lnTo>
                    <a:pt x="0" y="191642"/>
                  </a:lnTo>
                  <a:close/>
                </a:path>
              </a:pathLst>
            </a:custGeom>
            <a:ln w="12700">
              <a:solidFill>
                <a:srgbClr val="6EAC4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2171699" y="4695443"/>
              <a:ext cx="3602990" cy="193675"/>
            </a:xfrm>
            <a:custGeom>
              <a:avLst/>
              <a:gdLst/>
              <a:ahLst/>
              <a:cxnLst/>
              <a:rect l="l" t="t" r="r" b="b"/>
              <a:pathLst>
                <a:path w="3602990" h="193675">
                  <a:moveTo>
                    <a:pt x="3602482" y="0"/>
                  </a:moveTo>
                  <a:lnTo>
                    <a:pt x="0" y="0"/>
                  </a:lnTo>
                  <a:lnTo>
                    <a:pt x="0" y="193420"/>
                  </a:lnTo>
                  <a:lnTo>
                    <a:pt x="3602482" y="193420"/>
                  </a:lnTo>
                  <a:lnTo>
                    <a:pt x="360248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2171699" y="4695443"/>
              <a:ext cx="3602990" cy="193675"/>
            </a:xfrm>
            <a:custGeom>
              <a:avLst/>
              <a:gdLst/>
              <a:ahLst/>
              <a:cxnLst/>
              <a:rect l="l" t="t" r="r" b="b"/>
              <a:pathLst>
                <a:path w="3602990" h="193675">
                  <a:moveTo>
                    <a:pt x="0" y="193420"/>
                  </a:moveTo>
                  <a:lnTo>
                    <a:pt x="3602482" y="193420"/>
                  </a:lnTo>
                  <a:lnTo>
                    <a:pt x="3602482" y="0"/>
                  </a:lnTo>
                  <a:lnTo>
                    <a:pt x="0" y="0"/>
                  </a:lnTo>
                  <a:lnTo>
                    <a:pt x="0" y="193420"/>
                  </a:lnTo>
                  <a:close/>
                </a:path>
              </a:pathLst>
            </a:custGeom>
            <a:ln w="12699">
              <a:solidFill>
                <a:srgbClr val="6EAC4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170431" y="5652516"/>
              <a:ext cx="4250690" cy="193675"/>
            </a:xfrm>
            <a:custGeom>
              <a:avLst/>
              <a:gdLst/>
              <a:ahLst/>
              <a:cxnLst/>
              <a:rect l="l" t="t" r="r" b="b"/>
              <a:pathLst>
                <a:path w="4250690" h="193675">
                  <a:moveTo>
                    <a:pt x="4250182" y="0"/>
                  </a:moveTo>
                  <a:lnTo>
                    <a:pt x="0" y="0"/>
                  </a:lnTo>
                  <a:lnTo>
                    <a:pt x="0" y="193421"/>
                  </a:lnTo>
                  <a:lnTo>
                    <a:pt x="4250182" y="193421"/>
                  </a:lnTo>
                  <a:lnTo>
                    <a:pt x="425018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70431" y="5652516"/>
              <a:ext cx="4250690" cy="193675"/>
            </a:xfrm>
            <a:custGeom>
              <a:avLst/>
              <a:gdLst/>
              <a:ahLst/>
              <a:cxnLst/>
              <a:rect l="l" t="t" r="r" b="b"/>
              <a:pathLst>
                <a:path w="4250690" h="193675">
                  <a:moveTo>
                    <a:pt x="0" y="193421"/>
                  </a:moveTo>
                  <a:lnTo>
                    <a:pt x="4250182" y="193421"/>
                  </a:lnTo>
                  <a:lnTo>
                    <a:pt x="4250182" y="0"/>
                  </a:lnTo>
                  <a:lnTo>
                    <a:pt x="0" y="0"/>
                  </a:lnTo>
                  <a:lnTo>
                    <a:pt x="0" y="193421"/>
                  </a:lnTo>
                  <a:close/>
                </a:path>
              </a:pathLst>
            </a:custGeom>
            <a:ln w="12700">
              <a:solidFill>
                <a:srgbClr val="6EAC4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p:nvPr/>
          </p:nvSpPr>
          <p:spPr>
            <a:xfrm>
              <a:off x="1257300" y="5920740"/>
              <a:ext cx="4838700" cy="190500"/>
            </a:xfrm>
            <a:custGeom>
              <a:avLst/>
              <a:gdLst/>
              <a:ahLst/>
              <a:cxnLst/>
              <a:rect l="l" t="t" r="r" b="b"/>
              <a:pathLst>
                <a:path w="4838700" h="190500">
                  <a:moveTo>
                    <a:pt x="4838700" y="0"/>
                  </a:moveTo>
                  <a:lnTo>
                    <a:pt x="0" y="0"/>
                  </a:lnTo>
                  <a:lnTo>
                    <a:pt x="0" y="190500"/>
                  </a:lnTo>
                  <a:lnTo>
                    <a:pt x="4838700" y="190500"/>
                  </a:lnTo>
                  <a:lnTo>
                    <a:pt x="483870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20"/>
            <p:cNvSpPr/>
            <p:nvPr/>
          </p:nvSpPr>
          <p:spPr>
            <a:xfrm>
              <a:off x="1257300" y="5920740"/>
              <a:ext cx="4838700" cy="190500"/>
            </a:xfrm>
            <a:custGeom>
              <a:avLst/>
              <a:gdLst/>
              <a:ahLst/>
              <a:cxnLst/>
              <a:rect l="l" t="t" r="r" b="b"/>
              <a:pathLst>
                <a:path w="4838700" h="190500">
                  <a:moveTo>
                    <a:pt x="0" y="190500"/>
                  </a:moveTo>
                  <a:lnTo>
                    <a:pt x="4838700" y="190500"/>
                  </a:lnTo>
                  <a:lnTo>
                    <a:pt x="4838700" y="0"/>
                  </a:lnTo>
                  <a:lnTo>
                    <a:pt x="0" y="0"/>
                  </a:lnTo>
                  <a:lnTo>
                    <a:pt x="0" y="190500"/>
                  </a:lnTo>
                  <a:close/>
                </a:path>
              </a:pathLst>
            </a:custGeom>
            <a:ln w="12700">
              <a:solidFill>
                <a:srgbClr val="6EAC4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object 21"/>
            <p:cNvSpPr/>
            <p:nvPr/>
          </p:nvSpPr>
          <p:spPr>
            <a:xfrm>
              <a:off x="1891284" y="1903476"/>
              <a:ext cx="3442970" cy="338455"/>
            </a:xfrm>
            <a:custGeom>
              <a:avLst/>
              <a:gdLst/>
              <a:ahLst/>
              <a:cxnLst/>
              <a:rect l="l" t="t" r="r" b="b"/>
              <a:pathLst>
                <a:path w="3442970" h="338455">
                  <a:moveTo>
                    <a:pt x="3442462" y="0"/>
                  </a:moveTo>
                  <a:lnTo>
                    <a:pt x="0" y="0"/>
                  </a:lnTo>
                  <a:lnTo>
                    <a:pt x="0" y="338200"/>
                  </a:lnTo>
                  <a:lnTo>
                    <a:pt x="3442462" y="338200"/>
                  </a:lnTo>
                  <a:lnTo>
                    <a:pt x="344246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object 22"/>
            <p:cNvSpPr/>
            <p:nvPr/>
          </p:nvSpPr>
          <p:spPr>
            <a:xfrm>
              <a:off x="1891284" y="1903476"/>
              <a:ext cx="3442970" cy="338455"/>
            </a:xfrm>
            <a:custGeom>
              <a:avLst/>
              <a:gdLst/>
              <a:ahLst/>
              <a:cxnLst/>
              <a:rect l="l" t="t" r="r" b="b"/>
              <a:pathLst>
                <a:path w="3442970" h="338455">
                  <a:moveTo>
                    <a:pt x="0" y="338200"/>
                  </a:moveTo>
                  <a:lnTo>
                    <a:pt x="3442462" y="338200"/>
                  </a:lnTo>
                  <a:lnTo>
                    <a:pt x="3442462" y="0"/>
                  </a:lnTo>
                  <a:lnTo>
                    <a:pt x="0" y="0"/>
                  </a:lnTo>
                  <a:lnTo>
                    <a:pt x="0" y="338200"/>
                  </a:lnTo>
                  <a:close/>
                </a:path>
              </a:pathLst>
            </a:custGeom>
            <a:ln w="12700">
              <a:solidFill>
                <a:srgbClr val="6EAC4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object 23"/>
            <p:cNvSpPr/>
            <p:nvPr/>
          </p:nvSpPr>
          <p:spPr>
            <a:xfrm>
              <a:off x="7431024" y="5673852"/>
              <a:ext cx="1818005" cy="172085"/>
            </a:xfrm>
            <a:custGeom>
              <a:avLst/>
              <a:gdLst/>
              <a:ahLst/>
              <a:cxnLst/>
              <a:rect l="l" t="t" r="r" b="b"/>
              <a:pathLst>
                <a:path w="1818004" h="172085">
                  <a:moveTo>
                    <a:pt x="1817624" y="0"/>
                  </a:moveTo>
                  <a:lnTo>
                    <a:pt x="0" y="0"/>
                  </a:lnTo>
                  <a:lnTo>
                    <a:pt x="0" y="171704"/>
                  </a:lnTo>
                  <a:lnTo>
                    <a:pt x="1817624" y="171704"/>
                  </a:lnTo>
                  <a:lnTo>
                    <a:pt x="1817624" y="0"/>
                  </a:lnTo>
                  <a:close/>
                </a:path>
              </a:pathLst>
            </a:custGeom>
            <a:solidFill>
              <a:srgbClr val="4470C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24"/>
            <p:cNvSpPr/>
            <p:nvPr/>
          </p:nvSpPr>
          <p:spPr>
            <a:xfrm>
              <a:off x="7431024" y="5673852"/>
              <a:ext cx="1818005" cy="172085"/>
            </a:xfrm>
            <a:custGeom>
              <a:avLst/>
              <a:gdLst/>
              <a:ahLst/>
              <a:cxnLst/>
              <a:rect l="l" t="t" r="r" b="b"/>
              <a:pathLst>
                <a:path w="1818004" h="172085">
                  <a:moveTo>
                    <a:pt x="0" y="171704"/>
                  </a:moveTo>
                  <a:lnTo>
                    <a:pt x="1817624" y="171704"/>
                  </a:lnTo>
                  <a:lnTo>
                    <a:pt x="1817624" y="0"/>
                  </a:lnTo>
                  <a:lnTo>
                    <a:pt x="0" y="0"/>
                  </a:lnTo>
                  <a:lnTo>
                    <a:pt x="0" y="171704"/>
                  </a:lnTo>
                  <a:close/>
                </a:path>
              </a:pathLst>
            </a:custGeom>
            <a:ln w="12699">
              <a:solidFill>
                <a:srgbClr val="2D528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object 25"/>
            <p:cNvSpPr/>
            <p:nvPr/>
          </p:nvSpPr>
          <p:spPr>
            <a:xfrm>
              <a:off x="8229600" y="5436108"/>
              <a:ext cx="1019810" cy="193675"/>
            </a:xfrm>
            <a:custGeom>
              <a:avLst/>
              <a:gdLst/>
              <a:ahLst/>
              <a:cxnLst/>
              <a:rect l="l" t="t" r="r" b="b"/>
              <a:pathLst>
                <a:path w="1019809" h="193675">
                  <a:moveTo>
                    <a:pt x="1019301" y="0"/>
                  </a:moveTo>
                  <a:lnTo>
                    <a:pt x="0" y="0"/>
                  </a:lnTo>
                  <a:lnTo>
                    <a:pt x="0" y="193421"/>
                  </a:lnTo>
                  <a:lnTo>
                    <a:pt x="1019301" y="193421"/>
                  </a:lnTo>
                  <a:lnTo>
                    <a:pt x="1019301" y="0"/>
                  </a:lnTo>
                  <a:close/>
                </a:path>
              </a:pathLst>
            </a:custGeom>
            <a:solidFill>
              <a:srgbClr val="4470C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object 26"/>
            <p:cNvSpPr/>
            <p:nvPr/>
          </p:nvSpPr>
          <p:spPr>
            <a:xfrm>
              <a:off x="8229600" y="5436108"/>
              <a:ext cx="1019810" cy="193675"/>
            </a:xfrm>
            <a:custGeom>
              <a:avLst/>
              <a:gdLst/>
              <a:ahLst/>
              <a:cxnLst/>
              <a:rect l="l" t="t" r="r" b="b"/>
              <a:pathLst>
                <a:path w="1019809" h="193675">
                  <a:moveTo>
                    <a:pt x="0" y="193421"/>
                  </a:moveTo>
                  <a:lnTo>
                    <a:pt x="1019301" y="193421"/>
                  </a:lnTo>
                  <a:lnTo>
                    <a:pt x="1019301" y="0"/>
                  </a:lnTo>
                  <a:lnTo>
                    <a:pt x="0" y="0"/>
                  </a:lnTo>
                  <a:lnTo>
                    <a:pt x="0" y="193421"/>
                  </a:lnTo>
                  <a:close/>
                </a:path>
              </a:pathLst>
            </a:custGeom>
            <a:ln w="12699">
              <a:solidFill>
                <a:srgbClr val="2D528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9" name="object 29"/>
          <p:cNvSpPr txBox="1"/>
          <p:nvPr/>
        </p:nvSpPr>
        <p:spPr>
          <a:xfrm>
            <a:off x="9839706" y="2778074"/>
            <a:ext cx="1627505" cy="1305560"/>
          </a:xfrm>
          <a:prstGeom prst="rect">
            <a:avLst/>
          </a:prstGeom>
        </p:spPr>
        <p:txBody>
          <a:bodyPr vert="horz" wrap="square" lIns="0" tIns="12065" rIns="0" bIns="0" rtlCol="0">
            <a:spAutoFit/>
          </a:bodyPr>
          <a:lstStyle/>
          <a:p>
            <a:pPr marL="12700" marR="5080" lvl="0" indent="0" algn="l" defTabSz="914400" rtl="0" eaLnBrk="1" fontAlgn="auto" latinLnBrk="0" hangingPunct="1">
              <a:lnSpc>
                <a:spcPct val="100000"/>
              </a:lnSpc>
              <a:spcBef>
                <a:spcPts val="95"/>
              </a:spcBef>
              <a:spcAft>
                <a:spcPts val="0"/>
              </a:spcAft>
              <a:buClrTx/>
              <a:buSzTx/>
              <a:buFontTx/>
              <a:buNone/>
              <a:tabLst/>
              <a:defRPr/>
            </a:pPr>
            <a:r>
              <a:rPr kumimoji="0" sz="2800" b="0" i="0" u="none" strike="noStrike" kern="1200" cap="none" spc="-15" normalizeH="0" baseline="0" noProof="0" dirty="0">
                <a:ln>
                  <a:noFill/>
                </a:ln>
                <a:solidFill>
                  <a:srgbClr val="FF0000"/>
                </a:solidFill>
                <a:effectLst/>
                <a:uLnTx/>
                <a:uFillTx/>
                <a:latin typeface="Carlito"/>
                <a:ea typeface="+mn-ea"/>
                <a:cs typeface="Carlito"/>
              </a:rPr>
              <a:t>Ejemplo</a:t>
            </a:r>
            <a:r>
              <a:rPr kumimoji="0" sz="2800" b="0" i="0" u="none" strike="noStrike" kern="1200" cap="none" spc="-120" normalizeH="0" baseline="0" noProof="0" dirty="0">
                <a:ln>
                  <a:noFill/>
                </a:ln>
                <a:solidFill>
                  <a:srgbClr val="FF0000"/>
                </a:solidFill>
                <a:effectLst/>
                <a:uLnTx/>
                <a:uFillTx/>
                <a:latin typeface="Carlito"/>
                <a:ea typeface="+mn-ea"/>
                <a:cs typeface="Carlito"/>
              </a:rPr>
              <a:t> </a:t>
            </a:r>
            <a:r>
              <a:rPr kumimoji="0" sz="2800" b="0" i="0" u="none" strike="noStrike" kern="1200" cap="none" spc="-15" normalizeH="0" baseline="0" noProof="0" dirty="0">
                <a:ln>
                  <a:noFill/>
                </a:ln>
                <a:solidFill>
                  <a:srgbClr val="FF0000"/>
                </a:solidFill>
                <a:effectLst/>
                <a:uLnTx/>
                <a:uFillTx/>
                <a:latin typeface="Carlito"/>
                <a:ea typeface="+mn-ea"/>
                <a:cs typeface="Carlito"/>
              </a:rPr>
              <a:t>de  </a:t>
            </a:r>
            <a:r>
              <a:rPr kumimoji="0" sz="2800" b="0" i="0" u="none" strike="noStrike" kern="1200" cap="none" spc="-25" normalizeH="0" baseline="0" noProof="0" dirty="0">
                <a:ln>
                  <a:noFill/>
                </a:ln>
                <a:solidFill>
                  <a:srgbClr val="FF0000"/>
                </a:solidFill>
                <a:effectLst/>
                <a:uLnTx/>
                <a:uFillTx/>
                <a:latin typeface="Carlito"/>
                <a:ea typeface="+mn-ea"/>
                <a:cs typeface="Carlito"/>
              </a:rPr>
              <a:t>invitación  </a:t>
            </a:r>
            <a:r>
              <a:rPr kumimoji="0" sz="2800" b="0" i="0" u="none" strike="noStrike" kern="1200" cap="none" spc="-5" normalizeH="0" baseline="0" noProof="0" dirty="0">
                <a:ln>
                  <a:noFill/>
                </a:ln>
                <a:solidFill>
                  <a:srgbClr val="FF0000"/>
                </a:solidFill>
                <a:effectLst/>
                <a:uLnTx/>
                <a:uFillTx/>
                <a:latin typeface="Carlito"/>
                <a:ea typeface="+mn-ea"/>
                <a:cs typeface="Carlito"/>
              </a:rPr>
              <a:t>ambigua</a:t>
            </a:r>
            <a:endParaRPr kumimoji="0" sz="2800" b="0" i="0" u="none" strike="noStrike" kern="1200" cap="none" spc="0" normalizeH="0" baseline="0" noProof="0">
              <a:ln>
                <a:noFill/>
              </a:ln>
              <a:solidFill>
                <a:prstClr val="black"/>
              </a:solidFill>
              <a:effectLst/>
              <a:uLnTx/>
              <a:uFillTx/>
              <a:latin typeface="Carlito"/>
              <a:ea typeface="+mn-ea"/>
              <a:cs typeface="Carli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85318" y="551434"/>
            <a:ext cx="9641205" cy="5560060"/>
            <a:chOff x="385318" y="551434"/>
            <a:chExt cx="9641205" cy="5560060"/>
          </a:xfrm>
        </p:grpSpPr>
        <p:sp>
          <p:nvSpPr>
            <p:cNvPr id="3" name="object 3"/>
            <p:cNvSpPr/>
            <p:nvPr/>
          </p:nvSpPr>
          <p:spPr>
            <a:xfrm>
              <a:off x="582168" y="717804"/>
              <a:ext cx="8947404" cy="5393436"/>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620268" y="1937004"/>
              <a:ext cx="2808605" cy="664210"/>
            </a:xfrm>
            <a:custGeom>
              <a:avLst/>
              <a:gdLst/>
              <a:ahLst/>
              <a:cxnLst/>
              <a:rect l="l" t="t" r="r" b="b"/>
              <a:pathLst>
                <a:path w="2808604" h="664210">
                  <a:moveTo>
                    <a:pt x="2808224" y="0"/>
                  </a:moveTo>
                  <a:lnTo>
                    <a:pt x="0" y="0"/>
                  </a:lnTo>
                  <a:lnTo>
                    <a:pt x="0" y="664083"/>
                  </a:lnTo>
                  <a:lnTo>
                    <a:pt x="2808224" y="664083"/>
                  </a:lnTo>
                  <a:lnTo>
                    <a:pt x="2808224"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620268" y="1937004"/>
              <a:ext cx="2808605" cy="664210"/>
            </a:xfrm>
            <a:custGeom>
              <a:avLst/>
              <a:gdLst/>
              <a:ahLst/>
              <a:cxnLst/>
              <a:rect l="l" t="t" r="r" b="b"/>
              <a:pathLst>
                <a:path w="2808604" h="664210">
                  <a:moveTo>
                    <a:pt x="0" y="664083"/>
                  </a:moveTo>
                  <a:lnTo>
                    <a:pt x="2808224" y="664083"/>
                  </a:lnTo>
                  <a:lnTo>
                    <a:pt x="2808224" y="0"/>
                  </a:lnTo>
                  <a:lnTo>
                    <a:pt x="0" y="0"/>
                  </a:lnTo>
                  <a:lnTo>
                    <a:pt x="0" y="664083"/>
                  </a:lnTo>
                  <a:close/>
                </a:path>
              </a:pathLst>
            </a:custGeom>
            <a:ln w="12698">
              <a:solidFill>
                <a:srgbClr val="6EAC4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6839712" y="890015"/>
              <a:ext cx="2808605" cy="664210"/>
            </a:xfrm>
            <a:custGeom>
              <a:avLst/>
              <a:gdLst/>
              <a:ahLst/>
              <a:cxnLst/>
              <a:rect l="l" t="t" r="r" b="b"/>
              <a:pathLst>
                <a:path w="2808604" h="664210">
                  <a:moveTo>
                    <a:pt x="2808224" y="0"/>
                  </a:moveTo>
                  <a:lnTo>
                    <a:pt x="0" y="0"/>
                  </a:lnTo>
                  <a:lnTo>
                    <a:pt x="0" y="664083"/>
                  </a:lnTo>
                  <a:lnTo>
                    <a:pt x="2808224" y="664083"/>
                  </a:lnTo>
                  <a:lnTo>
                    <a:pt x="2808224"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6839712" y="890015"/>
              <a:ext cx="2808605" cy="664210"/>
            </a:xfrm>
            <a:custGeom>
              <a:avLst/>
              <a:gdLst/>
              <a:ahLst/>
              <a:cxnLst/>
              <a:rect l="l" t="t" r="r" b="b"/>
              <a:pathLst>
                <a:path w="2808604" h="664210">
                  <a:moveTo>
                    <a:pt x="0" y="664083"/>
                  </a:moveTo>
                  <a:lnTo>
                    <a:pt x="2808224" y="664083"/>
                  </a:lnTo>
                  <a:lnTo>
                    <a:pt x="2808224" y="0"/>
                  </a:lnTo>
                  <a:lnTo>
                    <a:pt x="0" y="0"/>
                  </a:lnTo>
                  <a:lnTo>
                    <a:pt x="0" y="664083"/>
                  </a:lnTo>
                  <a:close/>
                </a:path>
              </a:pathLst>
            </a:custGeom>
            <a:ln w="12698">
              <a:solidFill>
                <a:srgbClr val="6EAC4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6935724" y="557784"/>
              <a:ext cx="2808605" cy="664210"/>
            </a:xfrm>
            <a:custGeom>
              <a:avLst/>
              <a:gdLst/>
              <a:ahLst/>
              <a:cxnLst/>
              <a:rect l="l" t="t" r="r" b="b"/>
              <a:pathLst>
                <a:path w="2808604" h="664210">
                  <a:moveTo>
                    <a:pt x="2808224" y="0"/>
                  </a:moveTo>
                  <a:lnTo>
                    <a:pt x="0" y="0"/>
                  </a:lnTo>
                  <a:lnTo>
                    <a:pt x="0" y="664083"/>
                  </a:lnTo>
                  <a:lnTo>
                    <a:pt x="2808224" y="664083"/>
                  </a:lnTo>
                  <a:lnTo>
                    <a:pt x="2808224"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6935724" y="557784"/>
              <a:ext cx="2808605" cy="664210"/>
            </a:xfrm>
            <a:custGeom>
              <a:avLst/>
              <a:gdLst/>
              <a:ahLst/>
              <a:cxnLst/>
              <a:rect l="l" t="t" r="r" b="b"/>
              <a:pathLst>
                <a:path w="2808604" h="664210">
                  <a:moveTo>
                    <a:pt x="0" y="664083"/>
                  </a:moveTo>
                  <a:lnTo>
                    <a:pt x="2808224" y="664083"/>
                  </a:lnTo>
                  <a:lnTo>
                    <a:pt x="2808224" y="0"/>
                  </a:lnTo>
                  <a:lnTo>
                    <a:pt x="0" y="0"/>
                  </a:lnTo>
                  <a:lnTo>
                    <a:pt x="0" y="664083"/>
                  </a:lnTo>
                  <a:close/>
                </a:path>
              </a:pathLst>
            </a:custGeom>
            <a:ln w="12698">
              <a:solidFill>
                <a:srgbClr val="6EAC4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4811268" y="2977896"/>
              <a:ext cx="3037205" cy="662940"/>
            </a:xfrm>
            <a:custGeom>
              <a:avLst/>
              <a:gdLst/>
              <a:ahLst/>
              <a:cxnLst/>
              <a:rect l="l" t="t" r="r" b="b"/>
              <a:pathLst>
                <a:path w="3037204" h="662939">
                  <a:moveTo>
                    <a:pt x="3036824" y="0"/>
                  </a:moveTo>
                  <a:lnTo>
                    <a:pt x="0" y="0"/>
                  </a:lnTo>
                  <a:lnTo>
                    <a:pt x="0" y="662939"/>
                  </a:lnTo>
                  <a:lnTo>
                    <a:pt x="3036824" y="662939"/>
                  </a:lnTo>
                  <a:lnTo>
                    <a:pt x="3036824"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4811268" y="2977896"/>
              <a:ext cx="3037205" cy="662940"/>
            </a:xfrm>
            <a:custGeom>
              <a:avLst/>
              <a:gdLst/>
              <a:ahLst/>
              <a:cxnLst/>
              <a:rect l="l" t="t" r="r" b="b"/>
              <a:pathLst>
                <a:path w="3037204" h="662939">
                  <a:moveTo>
                    <a:pt x="0" y="662939"/>
                  </a:moveTo>
                  <a:lnTo>
                    <a:pt x="3036824" y="662939"/>
                  </a:lnTo>
                  <a:lnTo>
                    <a:pt x="3036824" y="0"/>
                  </a:lnTo>
                  <a:lnTo>
                    <a:pt x="0" y="0"/>
                  </a:lnTo>
                  <a:lnTo>
                    <a:pt x="0" y="662939"/>
                  </a:lnTo>
                  <a:close/>
                </a:path>
              </a:pathLst>
            </a:custGeom>
            <a:ln w="12700">
              <a:solidFill>
                <a:srgbClr val="6EAC4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6982968" y="3279648"/>
              <a:ext cx="3037205" cy="298450"/>
            </a:xfrm>
            <a:custGeom>
              <a:avLst/>
              <a:gdLst/>
              <a:ahLst/>
              <a:cxnLst/>
              <a:rect l="l" t="t" r="r" b="b"/>
              <a:pathLst>
                <a:path w="3037204" h="298450">
                  <a:moveTo>
                    <a:pt x="3036824" y="0"/>
                  </a:moveTo>
                  <a:lnTo>
                    <a:pt x="0" y="0"/>
                  </a:lnTo>
                  <a:lnTo>
                    <a:pt x="0" y="298323"/>
                  </a:lnTo>
                  <a:lnTo>
                    <a:pt x="3036824" y="298323"/>
                  </a:lnTo>
                  <a:lnTo>
                    <a:pt x="3036824"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6982968" y="3279648"/>
              <a:ext cx="3037205" cy="298450"/>
            </a:xfrm>
            <a:custGeom>
              <a:avLst/>
              <a:gdLst/>
              <a:ahLst/>
              <a:cxnLst/>
              <a:rect l="l" t="t" r="r" b="b"/>
              <a:pathLst>
                <a:path w="3037204" h="298450">
                  <a:moveTo>
                    <a:pt x="0" y="298323"/>
                  </a:moveTo>
                  <a:lnTo>
                    <a:pt x="3036824" y="298323"/>
                  </a:lnTo>
                  <a:lnTo>
                    <a:pt x="3036824" y="0"/>
                  </a:lnTo>
                  <a:lnTo>
                    <a:pt x="0" y="0"/>
                  </a:lnTo>
                  <a:lnTo>
                    <a:pt x="0" y="298323"/>
                  </a:lnTo>
                  <a:close/>
                </a:path>
              </a:pathLst>
            </a:custGeom>
            <a:ln w="12700">
              <a:solidFill>
                <a:srgbClr val="6EAC4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391668" y="3834384"/>
              <a:ext cx="3837304" cy="948055"/>
            </a:xfrm>
            <a:custGeom>
              <a:avLst/>
              <a:gdLst/>
              <a:ahLst/>
              <a:cxnLst/>
              <a:rect l="l" t="t" r="r" b="b"/>
              <a:pathLst>
                <a:path w="3837304" h="948054">
                  <a:moveTo>
                    <a:pt x="3836924" y="0"/>
                  </a:moveTo>
                  <a:lnTo>
                    <a:pt x="0" y="0"/>
                  </a:lnTo>
                  <a:lnTo>
                    <a:pt x="0" y="947801"/>
                  </a:lnTo>
                  <a:lnTo>
                    <a:pt x="3836924" y="947801"/>
                  </a:lnTo>
                  <a:lnTo>
                    <a:pt x="3836924"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391668" y="3834384"/>
              <a:ext cx="3837304" cy="948055"/>
            </a:xfrm>
            <a:custGeom>
              <a:avLst/>
              <a:gdLst/>
              <a:ahLst/>
              <a:cxnLst/>
              <a:rect l="l" t="t" r="r" b="b"/>
              <a:pathLst>
                <a:path w="3837304" h="948054">
                  <a:moveTo>
                    <a:pt x="0" y="947801"/>
                  </a:moveTo>
                  <a:lnTo>
                    <a:pt x="3836924" y="947801"/>
                  </a:lnTo>
                  <a:lnTo>
                    <a:pt x="3836924" y="0"/>
                  </a:lnTo>
                  <a:lnTo>
                    <a:pt x="0" y="0"/>
                  </a:lnTo>
                  <a:lnTo>
                    <a:pt x="0" y="947801"/>
                  </a:lnTo>
                  <a:close/>
                </a:path>
              </a:pathLst>
            </a:custGeom>
            <a:ln w="12700">
              <a:solidFill>
                <a:srgbClr val="6EAC4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5649468" y="5366003"/>
              <a:ext cx="2456815" cy="178435"/>
            </a:xfrm>
            <a:custGeom>
              <a:avLst/>
              <a:gdLst/>
              <a:ahLst/>
              <a:cxnLst/>
              <a:rect l="l" t="t" r="r" b="b"/>
              <a:pathLst>
                <a:path w="2456815" h="178435">
                  <a:moveTo>
                    <a:pt x="2456561" y="0"/>
                  </a:moveTo>
                  <a:lnTo>
                    <a:pt x="0" y="0"/>
                  </a:lnTo>
                  <a:lnTo>
                    <a:pt x="0" y="178181"/>
                  </a:lnTo>
                  <a:lnTo>
                    <a:pt x="2456561" y="178181"/>
                  </a:lnTo>
                  <a:lnTo>
                    <a:pt x="2456561"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5649468" y="5366003"/>
              <a:ext cx="2456815" cy="178435"/>
            </a:xfrm>
            <a:custGeom>
              <a:avLst/>
              <a:gdLst/>
              <a:ahLst/>
              <a:cxnLst/>
              <a:rect l="l" t="t" r="r" b="b"/>
              <a:pathLst>
                <a:path w="2456815" h="178435">
                  <a:moveTo>
                    <a:pt x="0" y="178181"/>
                  </a:moveTo>
                  <a:lnTo>
                    <a:pt x="2456561" y="178181"/>
                  </a:lnTo>
                  <a:lnTo>
                    <a:pt x="2456561" y="0"/>
                  </a:lnTo>
                  <a:lnTo>
                    <a:pt x="0" y="0"/>
                  </a:lnTo>
                  <a:lnTo>
                    <a:pt x="0" y="178181"/>
                  </a:lnTo>
                  <a:close/>
                </a:path>
              </a:pathLst>
            </a:custGeom>
            <a:ln w="12700">
              <a:solidFill>
                <a:srgbClr val="6EAC4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object 18"/>
          <p:cNvSpPr txBox="1"/>
          <p:nvPr/>
        </p:nvSpPr>
        <p:spPr>
          <a:xfrm>
            <a:off x="9990835" y="3457194"/>
            <a:ext cx="1739264" cy="1305560"/>
          </a:xfrm>
          <a:prstGeom prst="rect">
            <a:avLst/>
          </a:prstGeom>
        </p:spPr>
        <p:txBody>
          <a:bodyPr vert="horz" wrap="square" lIns="0" tIns="12065" rIns="0" bIns="0" rtlCol="0">
            <a:spAutoFit/>
          </a:bodyPr>
          <a:lstStyle/>
          <a:p>
            <a:pPr marL="12700" marR="5080" lvl="0" indent="0" algn="l" defTabSz="914400" rtl="0" eaLnBrk="1" fontAlgn="auto" latinLnBrk="0" hangingPunct="1">
              <a:lnSpc>
                <a:spcPct val="100000"/>
              </a:lnSpc>
              <a:spcBef>
                <a:spcPts val="95"/>
              </a:spcBef>
              <a:spcAft>
                <a:spcPts val="0"/>
              </a:spcAft>
              <a:buClrTx/>
              <a:buSzTx/>
              <a:buFontTx/>
              <a:buNone/>
              <a:tabLst/>
              <a:defRPr/>
            </a:pPr>
            <a:r>
              <a:rPr kumimoji="0" sz="2800" b="0" i="0" u="none" strike="noStrike" kern="1200" cap="none" spc="-20" normalizeH="0" baseline="0" noProof="0" dirty="0">
                <a:ln>
                  <a:noFill/>
                </a:ln>
                <a:solidFill>
                  <a:srgbClr val="FF0000"/>
                </a:solidFill>
                <a:effectLst/>
                <a:uLnTx/>
                <a:uFillTx/>
                <a:latin typeface="Carlito"/>
                <a:ea typeface="+mn-ea"/>
                <a:cs typeface="Carlito"/>
              </a:rPr>
              <a:t>Ejemplo </a:t>
            </a:r>
            <a:r>
              <a:rPr kumimoji="0" sz="2800" b="0" i="0" u="none" strike="noStrike" kern="1200" cap="none" spc="-15" normalizeH="0" baseline="0" noProof="0" dirty="0">
                <a:ln>
                  <a:noFill/>
                </a:ln>
                <a:solidFill>
                  <a:srgbClr val="FF0000"/>
                </a:solidFill>
                <a:effectLst/>
                <a:uLnTx/>
                <a:uFillTx/>
                <a:latin typeface="Carlito"/>
                <a:ea typeface="+mn-ea"/>
                <a:cs typeface="Carlito"/>
              </a:rPr>
              <a:t>de  </a:t>
            </a:r>
            <a:r>
              <a:rPr kumimoji="0" sz="2800" b="0" i="0" u="none" strike="noStrike" kern="1200" cap="none" spc="-25" normalizeH="0" baseline="0" noProof="0" dirty="0">
                <a:ln>
                  <a:noFill/>
                </a:ln>
                <a:solidFill>
                  <a:srgbClr val="FF0000"/>
                </a:solidFill>
                <a:effectLst/>
                <a:uLnTx/>
                <a:uFillTx/>
                <a:latin typeface="Carlito"/>
                <a:ea typeface="+mn-ea"/>
                <a:cs typeface="Carlito"/>
              </a:rPr>
              <a:t>invitación  </a:t>
            </a:r>
            <a:r>
              <a:rPr kumimoji="0" sz="2800" b="0" i="0" u="none" strike="noStrike" kern="1200" cap="none" spc="-5" normalizeH="0" baseline="0" noProof="0" dirty="0">
                <a:ln>
                  <a:noFill/>
                </a:ln>
                <a:solidFill>
                  <a:srgbClr val="FF0000"/>
                </a:solidFill>
                <a:effectLst/>
                <a:uLnTx/>
                <a:uFillTx/>
                <a:latin typeface="Carlito"/>
                <a:ea typeface="+mn-ea"/>
                <a:cs typeface="Carlito"/>
              </a:rPr>
              <a:t>muy</a:t>
            </a:r>
            <a:r>
              <a:rPr kumimoji="0" sz="2800" b="0" i="0" u="none" strike="noStrike" kern="1200" cap="none" spc="-175" normalizeH="0" baseline="0" noProof="0" dirty="0">
                <a:ln>
                  <a:noFill/>
                </a:ln>
                <a:solidFill>
                  <a:srgbClr val="FF0000"/>
                </a:solidFill>
                <a:effectLst/>
                <a:uLnTx/>
                <a:uFillTx/>
                <a:latin typeface="Carlito"/>
                <a:ea typeface="+mn-ea"/>
                <a:cs typeface="Carlito"/>
              </a:rPr>
              <a:t> </a:t>
            </a:r>
            <a:r>
              <a:rPr kumimoji="0" sz="2800" b="0" i="0" u="none" strike="noStrike" kern="1200" cap="none" spc="-20" normalizeH="0" baseline="0" noProof="0" dirty="0">
                <a:ln>
                  <a:noFill/>
                </a:ln>
                <a:solidFill>
                  <a:srgbClr val="FF0000"/>
                </a:solidFill>
                <a:effectLst/>
                <a:uLnTx/>
                <a:uFillTx/>
                <a:latin typeface="Carlito"/>
                <a:ea typeface="+mn-ea"/>
                <a:cs typeface="Carlito"/>
              </a:rPr>
              <a:t>precisa</a:t>
            </a:r>
            <a:endParaRPr kumimoji="0" sz="2800" b="0" i="0" u="none" strike="noStrike" kern="1200" cap="none" spc="0" normalizeH="0" baseline="0" noProof="0">
              <a:ln>
                <a:noFill/>
              </a:ln>
              <a:solidFill>
                <a:prstClr val="black"/>
              </a:solidFill>
              <a:effectLst/>
              <a:uLnTx/>
              <a:uFillTx/>
              <a:latin typeface="Carlito"/>
              <a:ea typeface="+mn-ea"/>
              <a:cs typeface="Carli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61162" y="713231"/>
            <a:ext cx="9175115" cy="5669280"/>
            <a:chOff x="661162" y="713231"/>
            <a:chExt cx="9175115" cy="5669280"/>
          </a:xfrm>
        </p:grpSpPr>
        <p:sp>
          <p:nvSpPr>
            <p:cNvPr id="3" name="object 3"/>
            <p:cNvSpPr/>
            <p:nvPr/>
          </p:nvSpPr>
          <p:spPr>
            <a:xfrm>
              <a:off x="688848" y="713231"/>
              <a:ext cx="9107424" cy="5669280"/>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3125723" y="4972811"/>
              <a:ext cx="6704330" cy="170815"/>
            </a:xfrm>
            <a:custGeom>
              <a:avLst/>
              <a:gdLst/>
              <a:ahLst/>
              <a:cxnLst/>
              <a:rect l="l" t="t" r="r" b="b"/>
              <a:pathLst>
                <a:path w="6704330" h="170814">
                  <a:moveTo>
                    <a:pt x="6703822" y="0"/>
                  </a:moveTo>
                  <a:lnTo>
                    <a:pt x="0" y="0"/>
                  </a:lnTo>
                  <a:lnTo>
                    <a:pt x="0" y="170561"/>
                  </a:lnTo>
                  <a:lnTo>
                    <a:pt x="6703822" y="170561"/>
                  </a:lnTo>
                  <a:lnTo>
                    <a:pt x="670382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3125723" y="4972811"/>
              <a:ext cx="6704330" cy="170815"/>
            </a:xfrm>
            <a:custGeom>
              <a:avLst/>
              <a:gdLst/>
              <a:ahLst/>
              <a:cxnLst/>
              <a:rect l="l" t="t" r="r" b="b"/>
              <a:pathLst>
                <a:path w="6704330" h="170814">
                  <a:moveTo>
                    <a:pt x="0" y="170561"/>
                  </a:moveTo>
                  <a:lnTo>
                    <a:pt x="6703822" y="170561"/>
                  </a:lnTo>
                  <a:lnTo>
                    <a:pt x="6703822" y="0"/>
                  </a:lnTo>
                  <a:lnTo>
                    <a:pt x="0" y="0"/>
                  </a:lnTo>
                  <a:lnTo>
                    <a:pt x="0" y="170561"/>
                  </a:lnTo>
                  <a:close/>
                </a:path>
              </a:pathLst>
            </a:custGeom>
            <a:ln w="12700">
              <a:solidFill>
                <a:srgbClr val="6EAC4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4335779" y="5753099"/>
              <a:ext cx="1883410" cy="172085"/>
            </a:xfrm>
            <a:custGeom>
              <a:avLst/>
              <a:gdLst/>
              <a:ahLst/>
              <a:cxnLst/>
              <a:rect l="l" t="t" r="r" b="b"/>
              <a:pathLst>
                <a:path w="1883410" h="172085">
                  <a:moveTo>
                    <a:pt x="1883282" y="0"/>
                  </a:moveTo>
                  <a:lnTo>
                    <a:pt x="0" y="0"/>
                  </a:lnTo>
                  <a:lnTo>
                    <a:pt x="0" y="171703"/>
                  </a:lnTo>
                  <a:lnTo>
                    <a:pt x="1883282" y="171703"/>
                  </a:lnTo>
                  <a:lnTo>
                    <a:pt x="188328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4335779" y="5753099"/>
              <a:ext cx="1883410" cy="172085"/>
            </a:xfrm>
            <a:custGeom>
              <a:avLst/>
              <a:gdLst/>
              <a:ahLst/>
              <a:cxnLst/>
              <a:rect l="l" t="t" r="r" b="b"/>
              <a:pathLst>
                <a:path w="1883410" h="172085">
                  <a:moveTo>
                    <a:pt x="0" y="171703"/>
                  </a:moveTo>
                  <a:lnTo>
                    <a:pt x="1883282" y="171703"/>
                  </a:lnTo>
                  <a:lnTo>
                    <a:pt x="1883282" y="0"/>
                  </a:lnTo>
                  <a:lnTo>
                    <a:pt x="0" y="0"/>
                  </a:lnTo>
                  <a:lnTo>
                    <a:pt x="0" y="171703"/>
                  </a:lnTo>
                  <a:close/>
                </a:path>
              </a:pathLst>
            </a:custGeom>
            <a:ln w="12700">
              <a:solidFill>
                <a:srgbClr val="6EAC4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667512" y="5925311"/>
              <a:ext cx="2284730" cy="170815"/>
            </a:xfrm>
            <a:custGeom>
              <a:avLst/>
              <a:gdLst/>
              <a:ahLst/>
              <a:cxnLst/>
              <a:rect l="l" t="t" r="r" b="b"/>
              <a:pathLst>
                <a:path w="2284730" h="170814">
                  <a:moveTo>
                    <a:pt x="2284222" y="0"/>
                  </a:moveTo>
                  <a:lnTo>
                    <a:pt x="0" y="0"/>
                  </a:lnTo>
                  <a:lnTo>
                    <a:pt x="0" y="170561"/>
                  </a:lnTo>
                  <a:lnTo>
                    <a:pt x="2284222" y="170561"/>
                  </a:lnTo>
                  <a:lnTo>
                    <a:pt x="228422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667512" y="5925311"/>
              <a:ext cx="2284730" cy="170815"/>
            </a:xfrm>
            <a:custGeom>
              <a:avLst/>
              <a:gdLst/>
              <a:ahLst/>
              <a:cxnLst/>
              <a:rect l="l" t="t" r="r" b="b"/>
              <a:pathLst>
                <a:path w="2284730" h="170814">
                  <a:moveTo>
                    <a:pt x="0" y="170561"/>
                  </a:moveTo>
                  <a:lnTo>
                    <a:pt x="2284222" y="170561"/>
                  </a:lnTo>
                  <a:lnTo>
                    <a:pt x="2284222" y="0"/>
                  </a:lnTo>
                  <a:lnTo>
                    <a:pt x="0" y="0"/>
                  </a:lnTo>
                  <a:lnTo>
                    <a:pt x="0" y="170561"/>
                  </a:lnTo>
                  <a:close/>
                </a:path>
              </a:pathLst>
            </a:custGeom>
            <a:ln w="12700">
              <a:solidFill>
                <a:srgbClr val="6EAC4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328672" y="38098"/>
            <a:ext cx="7027164" cy="6781798"/>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21536" y="217931"/>
            <a:ext cx="8273796" cy="6280404"/>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08736" y="515239"/>
            <a:ext cx="3408045" cy="2366645"/>
          </a:xfrm>
          <a:prstGeom prst="rect">
            <a:avLst/>
          </a:prstGeom>
        </p:spPr>
        <p:txBody>
          <a:bodyPr vert="horz" wrap="square" lIns="0" tIns="48895" rIns="0" bIns="0" rtlCol="0">
            <a:spAutoFit/>
          </a:bodyPr>
          <a:lstStyle/>
          <a:p>
            <a:pPr marL="12700" marR="5080" lvl="0" indent="1905" algn="ctr" defTabSz="914400" rtl="0" eaLnBrk="1" fontAlgn="auto" latinLnBrk="0" hangingPunct="1">
              <a:lnSpc>
                <a:spcPct val="90000"/>
              </a:lnSpc>
              <a:spcBef>
                <a:spcPts val="385"/>
              </a:spcBef>
              <a:spcAft>
                <a:spcPts val="0"/>
              </a:spcAft>
              <a:buClrTx/>
              <a:buSzTx/>
              <a:buFontTx/>
              <a:buNone/>
              <a:tabLst/>
              <a:defRPr/>
            </a:pPr>
            <a:r>
              <a:rPr kumimoji="0" sz="2400" b="1" i="0" u="none" strike="noStrike" kern="1200" cap="none" spc="-5" normalizeH="0" baseline="0" noProof="0" dirty="0">
                <a:ln>
                  <a:noFill/>
                </a:ln>
                <a:solidFill>
                  <a:srgbClr val="00AEEE"/>
                </a:solidFill>
                <a:effectLst/>
                <a:uLnTx/>
                <a:uFillTx/>
                <a:latin typeface="Arial"/>
                <a:ea typeface="+mn-ea"/>
                <a:cs typeface="Arial"/>
              </a:rPr>
              <a:t>Celebración </a:t>
            </a:r>
            <a:r>
              <a:rPr kumimoji="0" sz="2400" b="1" i="0" u="none" strike="noStrike" kern="1200" cap="none" spc="0" normalizeH="0" baseline="0" noProof="0" dirty="0">
                <a:ln>
                  <a:noFill/>
                </a:ln>
                <a:solidFill>
                  <a:srgbClr val="00AEEE"/>
                </a:solidFill>
                <a:effectLst/>
                <a:uLnTx/>
                <a:uFillTx/>
                <a:latin typeface="Arial"/>
                <a:ea typeface="+mn-ea"/>
                <a:cs typeface="Arial"/>
              </a:rPr>
              <a:t>de  </a:t>
            </a:r>
            <a:r>
              <a:rPr kumimoji="0" sz="2400" b="1" i="0" u="none" strike="noStrike" kern="1200" cap="none" spc="-5" normalizeH="0" baseline="0" noProof="0" dirty="0">
                <a:ln>
                  <a:noFill/>
                </a:ln>
                <a:solidFill>
                  <a:srgbClr val="00AEEE"/>
                </a:solidFill>
                <a:effectLst/>
                <a:uLnTx/>
                <a:uFillTx/>
                <a:latin typeface="Arial"/>
                <a:ea typeface="+mn-ea"/>
                <a:cs typeface="Arial"/>
              </a:rPr>
              <a:t>operaciones </a:t>
            </a:r>
            <a:r>
              <a:rPr kumimoji="0" sz="2400" b="1" i="0" u="none" strike="noStrike" kern="1200" cap="none" spc="0" normalizeH="0" baseline="0" noProof="0" dirty="0">
                <a:ln>
                  <a:noFill/>
                </a:ln>
                <a:solidFill>
                  <a:srgbClr val="00AEEE"/>
                </a:solidFill>
                <a:effectLst/>
                <a:uLnTx/>
                <a:uFillTx/>
                <a:latin typeface="Arial"/>
                <a:ea typeface="+mn-ea"/>
                <a:cs typeface="Arial"/>
              </a:rPr>
              <a:t>con  </a:t>
            </a:r>
            <a:r>
              <a:rPr kumimoji="0" sz="2400" b="1" i="0" u="none" strike="noStrike" kern="1200" cap="none" spc="-5" normalizeH="0" baseline="0" noProof="0" dirty="0">
                <a:ln>
                  <a:noFill/>
                </a:ln>
                <a:solidFill>
                  <a:srgbClr val="00AEEE"/>
                </a:solidFill>
                <a:effectLst/>
                <a:uLnTx/>
                <a:uFillTx/>
                <a:latin typeface="Arial"/>
                <a:ea typeface="+mn-ea"/>
                <a:cs typeface="Arial"/>
              </a:rPr>
              <a:t>Empresas</a:t>
            </a:r>
            <a:r>
              <a:rPr kumimoji="0" sz="2400" b="1" i="0" u="none" strike="noStrike" kern="1200" cap="none" spc="-55" normalizeH="0" baseline="0" noProof="0" dirty="0">
                <a:ln>
                  <a:noFill/>
                </a:ln>
                <a:solidFill>
                  <a:srgbClr val="00AEEE"/>
                </a:solidFill>
                <a:effectLst/>
                <a:uLnTx/>
                <a:uFillTx/>
                <a:latin typeface="Arial"/>
                <a:ea typeface="+mn-ea"/>
                <a:cs typeface="Arial"/>
              </a:rPr>
              <a:t> </a:t>
            </a:r>
            <a:r>
              <a:rPr kumimoji="0" sz="2400" b="1" i="0" u="none" strike="noStrike" kern="1200" cap="none" spc="-5" normalizeH="0" baseline="0" noProof="0" dirty="0">
                <a:ln>
                  <a:noFill/>
                </a:ln>
                <a:solidFill>
                  <a:srgbClr val="00AEEE"/>
                </a:solidFill>
                <a:effectLst/>
                <a:uLnTx/>
                <a:uFillTx/>
                <a:latin typeface="Arial"/>
                <a:ea typeface="+mn-ea"/>
                <a:cs typeface="Arial"/>
              </a:rPr>
              <a:t>facturadoras  de operaciones  simuladas </a:t>
            </a:r>
            <a:r>
              <a:rPr kumimoji="0" sz="2400" b="1" i="0" u="none" strike="noStrike" kern="1200" cap="none" spc="0" normalizeH="0" baseline="0" noProof="0" dirty="0">
                <a:ln>
                  <a:noFill/>
                </a:ln>
                <a:solidFill>
                  <a:srgbClr val="00AEEE"/>
                </a:solidFill>
                <a:effectLst/>
                <a:uLnTx/>
                <a:uFillTx/>
                <a:latin typeface="Arial"/>
                <a:ea typeface="+mn-ea"/>
                <a:cs typeface="Arial"/>
              </a:rPr>
              <a:t>(EFOS),  </a:t>
            </a:r>
            <a:r>
              <a:rPr kumimoji="0" sz="2400" b="1" i="0" u="none" strike="noStrike" kern="1200" cap="none" spc="-5" normalizeH="0" baseline="0" noProof="0" dirty="0">
                <a:ln>
                  <a:noFill/>
                </a:ln>
                <a:solidFill>
                  <a:srgbClr val="00AEEE"/>
                </a:solidFill>
                <a:effectLst/>
                <a:uLnTx/>
                <a:uFillTx/>
                <a:latin typeface="Arial"/>
                <a:ea typeface="+mn-ea"/>
                <a:cs typeface="Arial"/>
              </a:rPr>
              <a:t>consecuencias y  alternativas</a:t>
            </a:r>
            <a:endParaRPr kumimoji="0" sz="2400" b="0" i="0" u="none" strike="noStrike" kern="1200" cap="none" spc="0" normalizeH="0" baseline="0" noProof="0">
              <a:ln>
                <a:noFill/>
              </a:ln>
              <a:solidFill>
                <a:prstClr val="black"/>
              </a:solidFill>
              <a:effectLst/>
              <a:uLnTx/>
              <a:uFillTx/>
              <a:latin typeface="Arial"/>
              <a:ea typeface="+mn-ea"/>
              <a:cs typeface="Arial"/>
            </a:endParaRPr>
          </a:p>
        </p:txBody>
      </p:sp>
      <p:sp>
        <p:nvSpPr>
          <p:cNvPr id="5" name="object 5"/>
          <p:cNvSpPr txBox="1"/>
          <p:nvPr/>
        </p:nvSpPr>
        <p:spPr>
          <a:xfrm>
            <a:off x="4794884" y="591438"/>
            <a:ext cx="6935470" cy="45212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tab pos="527685" algn="l"/>
                <a:tab pos="3152140" algn="l"/>
                <a:tab pos="4153535" algn="l"/>
                <a:tab pos="5179060" algn="l"/>
              </a:tabLst>
              <a:defRPr/>
            </a:pPr>
            <a:r>
              <a:rPr kumimoji="0" sz="2800" b="0" i="0" u="none" strike="noStrike" kern="1200" cap="none" spc="-5" normalizeH="0" baseline="0" noProof="0" dirty="0">
                <a:ln>
                  <a:noFill/>
                </a:ln>
                <a:solidFill>
                  <a:srgbClr val="385521"/>
                </a:solidFill>
                <a:effectLst/>
                <a:uLnTx/>
                <a:uFillTx/>
                <a:latin typeface="Carlito"/>
                <a:ea typeface="+mn-ea"/>
                <a:cs typeface="Carlito"/>
              </a:rPr>
              <a:t>a.	A</a:t>
            </a:r>
            <a:r>
              <a:rPr kumimoji="0" sz="2800" b="0" i="0" u="none" strike="noStrike" kern="1200" cap="none" spc="-70" normalizeH="0" baseline="0" noProof="0" dirty="0">
                <a:ln>
                  <a:noFill/>
                </a:ln>
                <a:solidFill>
                  <a:srgbClr val="385521"/>
                </a:solidFill>
                <a:effectLst/>
                <a:uLnTx/>
                <a:uFillTx/>
                <a:latin typeface="Carlito"/>
                <a:ea typeface="+mn-ea"/>
                <a:cs typeface="Carlito"/>
              </a:rPr>
              <a:t>nt</a:t>
            </a:r>
            <a:r>
              <a:rPr kumimoji="0" sz="2800" b="0" i="0" u="none" strike="noStrike" kern="1200" cap="none" spc="-5" normalizeH="0" baseline="0" noProof="0" dirty="0">
                <a:ln>
                  <a:noFill/>
                </a:ln>
                <a:solidFill>
                  <a:srgbClr val="385521"/>
                </a:solidFill>
                <a:effectLst/>
                <a:uLnTx/>
                <a:uFillTx/>
                <a:latin typeface="Carlito"/>
                <a:ea typeface="+mn-ea"/>
                <a:cs typeface="Carlito"/>
              </a:rPr>
              <a:t>ec</a:t>
            </a:r>
            <a:r>
              <a:rPr kumimoji="0" sz="2800" b="0" i="0" u="none" strike="noStrike" kern="1200" cap="none" spc="0" normalizeH="0" baseline="0" noProof="0" dirty="0">
                <a:ln>
                  <a:noFill/>
                </a:ln>
                <a:solidFill>
                  <a:srgbClr val="385521"/>
                </a:solidFill>
                <a:effectLst/>
                <a:uLnTx/>
                <a:uFillTx/>
                <a:latin typeface="Carlito"/>
                <a:ea typeface="+mn-ea"/>
                <a:cs typeface="Carlito"/>
              </a:rPr>
              <a:t>e</a:t>
            </a:r>
            <a:r>
              <a:rPr kumimoji="0" sz="2800" b="0" i="0" u="none" strike="noStrike" kern="1200" cap="none" spc="-10" normalizeH="0" baseline="0" noProof="0" dirty="0">
                <a:ln>
                  <a:noFill/>
                </a:ln>
                <a:solidFill>
                  <a:srgbClr val="385521"/>
                </a:solidFill>
                <a:effectLst/>
                <a:uLnTx/>
                <a:uFillTx/>
                <a:latin typeface="Carlito"/>
                <a:ea typeface="+mn-ea"/>
                <a:cs typeface="Carlito"/>
              </a:rPr>
              <a:t>de</a:t>
            </a:r>
            <a:r>
              <a:rPr kumimoji="0" sz="2800" b="0" i="0" u="none" strike="noStrike" kern="1200" cap="none" spc="-60" normalizeH="0" baseline="0" noProof="0" dirty="0">
                <a:ln>
                  <a:noFill/>
                </a:ln>
                <a:solidFill>
                  <a:srgbClr val="385521"/>
                </a:solidFill>
                <a:effectLst/>
                <a:uLnTx/>
                <a:uFillTx/>
                <a:latin typeface="Carlito"/>
                <a:ea typeface="+mn-ea"/>
                <a:cs typeface="Carlito"/>
              </a:rPr>
              <a:t>n</a:t>
            </a:r>
            <a:r>
              <a:rPr kumimoji="0" sz="2800" b="0" i="0" u="none" strike="noStrike" kern="1200" cap="none" spc="-70" normalizeH="0" baseline="0" noProof="0" dirty="0">
                <a:ln>
                  <a:noFill/>
                </a:ln>
                <a:solidFill>
                  <a:srgbClr val="385521"/>
                </a:solidFill>
                <a:effectLst/>
                <a:uLnTx/>
                <a:uFillTx/>
                <a:latin typeface="Carlito"/>
                <a:ea typeface="+mn-ea"/>
                <a:cs typeface="Carlito"/>
              </a:rPr>
              <a:t>t</a:t>
            </a:r>
            <a:r>
              <a:rPr kumimoji="0" sz="2800" b="0" i="0" u="none" strike="noStrike" kern="1200" cap="none" spc="-5" normalizeH="0" baseline="0" noProof="0" dirty="0">
                <a:ln>
                  <a:noFill/>
                </a:ln>
                <a:solidFill>
                  <a:srgbClr val="385521"/>
                </a:solidFill>
                <a:effectLst/>
                <a:uLnTx/>
                <a:uFillTx/>
                <a:latin typeface="Carlito"/>
                <a:ea typeface="+mn-ea"/>
                <a:cs typeface="Carlito"/>
              </a:rPr>
              <a:t>es</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25" normalizeH="0" baseline="0" noProof="0" dirty="0">
                <a:ln>
                  <a:noFill/>
                </a:ln>
                <a:solidFill>
                  <a:srgbClr val="385521"/>
                </a:solidFill>
                <a:effectLst/>
                <a:uLnTx/>
                <a:uFillTx/>
                <a:latin typeface="Carlito"/>
                <a:ea typeface="+mn-ea"/>
                <a:cs typeface="Carlito"/>
              </a:rPr>
              <a:t>d</a:t>
            </a:r>
            <a:r>
              <a:rPr kumimoji="0" sz="2800" b="0" i="0" u="none" strike="noStrike" kern="1200" cap="none" spc="-5" normalizeH="0" baseline="0" noProof="0" dirty="0">
                <a:ln>
                  <a:noFill/>
                </a:ln>
                <a:solidFill>
                  <a:srgbClr val="385521"/>
                </a:solidFill>
                <a:effectLst/>
                <a:uLnTx/>
                <a:uFillTx/>
                <a:latin typeface="Carlito"/>
                <a:ea typeface="+mn-ea"/>
                <a:cs typeface="Carlito"/>
              </a:rPr>
              <a:t>e</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5" normalizeH="0" baseline="0" noProof="0" dirty="0">
                <a:ln>
                  <a:noFill/>
                </a:ln>
                <a:solidFill>
                  <a:srgbClr val="385521"/>
                </a:solidFill>
                <a:effectLst/>
                <a:uLnTx/>
                <a:uFillTx/>
                <a:latin typeface="Carlito"/>
                <a:ea typeface="+mn-ea"/>
                <a:cs typeface="Carlito"/>
              </a:rPr>
              <a:t>las</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15" normalizeH="0" baseline="0" noProof="0" dirty="0">
                <a:ln>
                  <a:noFill/>
                </a:ln>
                <a:solidFill>
                  <a:srgbClr val="385521"/>
                </a:solidFill>
                <a:effectLst/>
                <a:uLnTx/>
                <a:uFillTx/>
                <a:latin typeface="Carlito"/>
                <a:ea typeface="+mn-ea"/>
                <a:cs typeface="Carlito"/>
              </a:rPr>
              <a:t>o</a:t>
            </a:r>
            <a:r>
              <a:rPr kumimoji="0" sz="2800" b="0" i="0" u="none" strike="noStrike" kern="1200" cap="none" spc="-25" normalizeH="0" baseline="0" noProof="0" dirty="0">
                <a:ln>
                  <a:noFill/>
                </a:ln>
                <a:solidFill>
                  <a:srgbClr val="385521"/>
                </a:solidFill>
                <a:effectLst/>
                <a:uLnTx/>
                <a:uFillTx/>
                <a:latin typeface="Carlito"/>
                <a:ea typeface="+mn-ea"/>
                <a:cs typeface="Carlito"/>
              </a:rPr>
              <a:t>p</a:t>
            </a:r>
            <a:r>
              <a:rPr kumimoji="0" sz="2800" b="0" i="0" u="none" strike="noStrike" kern="1200" cap="none" spc="-20" normalizeH="0" baseline="0" noProof="0" dirty="0">
                <a:ln>
                  <a:noFill/>
                </a:ln>
                <a:solidFill>
                  <a:srgbClr val="385521"/>
                </a:solidFill>
                <a:effectLst/>
                <a:uLnTx/>
                <a:uFillTx/>
                <a:latin typeface="Carlito"/>
                <a:ea typeface="+mn-ea"/>
                <a:cs typeface="Carlito"/>
              </a:rPr>
              <a:t>e</a:t>
            </a:r>
            <a:r>
              <a:rPr kumimoji="0" sz="2800" b="0" i="0" u="none" strike="noStrike" kern="1200" cap="none" spc="-155" normalizeH="0" baseline="0" noProof="0" dirty="0">
                <a:ln>
                  <a:noFill/>
                </a:ln>
                <a:solidFill>
                  <a:srgbClr val="385521"/>
                </a:solidFill>
                <a:effectLst/>
                <a:uLnTx/>
                <a:uFillTx/>
                <a:latin typeface="Carlito"/>
                <a:ea typeface="+mn-ea"/>
                <a:cs typeface="Carlito"/>
              </a:rPr>
              <a:t>r</a:t>
            </a:r>
            <a:r>
              <a:rPr kumimoji="0" sz="2800" b="0" i="0" u="none" strike="noStrike" kern="1200" cap="none" spc="-5" normalizeH="0" baseline="0" noProof="0" dirty="0">
                <a:ln>
                  <a:noFill/>
                </a:ln>
                <a:solidFill>
                  <a:srgbClr val="385521"/>
                </a:solidFill>
                <a:effectLst/>
                <a:uLnTx/>
                <a:uFillTx/>
                <a:latin typeface="Carlito"/>
                <a:ea typeface="+mn-ea"/>
                <a:cs typeface="Carlito"/>
              </a:rPr>
              <a:t>a</a:t>
            </a:r>
            <a:r>
              <a:rPr kumimoji="0" sz="2800" b="0" i="0" u="none" strike="noStrike" kern="1200" cap="none" spc="0" normalizeH="0" baseline="0" noProof="0" dirty="0">
                <a:ln>
                  <a:noFill/>
                </a:ln>
                <a:solidFill>
                  <a:srgbClr val="385521"/>
                </a:solidFill>
                <a:effectLst/>
                <a:uLnTx/>
                <a:uFillTx/>
                <a:latin typeface="Carlito"/>
                <a:ea typeface="+mn-ea"/>
                <a:cs typeface="Carlito"/>
              </a:rPr>
              <a:t>c</a:t>
            </a:r>
            <a:r>
              <a:rPr kumimoji="0" sz="2800" b="0" i="0" u="none" strike="noStrike" kern="1200" cap="none" spc="-5" normalizeH="0" baseline="0" noProof="0" dirty="0">
                <a:ln>
                  <a:noFill/>
                </a:ln>
                <a:solidFill>
                  <a:srgbClr val="385521"/>
                </a:solidFill>
                <a:effectLst/>
                <a:uLnTx/>
                <a:uFillTx/>
                <a:latin typeface="Carlito"/>
                <a:ea typeface="+mn-ea"/>
                <a:cs typeface="Carlito"/>
              </a:rPr>
              <a:t>io</a:t>
            </a:r>
            <a:r>
              <a:rPr kumimoji="0" sz="2800" b="0" i="0" u="none" strike="noStrike" kern="1200" cap="none" spc="-15" normalizeH="0" baseline="0" noProof="0" dirty="0">
                <a:ln>
                  <a:noFill/>
                </a:ln>
                <a:solidFill>
                  <a:srgbClr val="385521"/>
                </a:solidFill>
                <a:effectLst/>
                <a:uLnTx/>
                <a:uFillTx/>
                <a:latin typeface="Carlito"/>
                <a:ea typeface="+mn-ea"/>
                <a:cs typeface="Carlito"/>
              </a:rPr>
              <a:t>n</a:t>
            </a:r>
            <a:r>
              <a:rPr kumimoji="0" sz="2800" b="0" i="0" u="none" strike="noStrike" kern="1200" cap="none" spc="-5" normalizeH="0" baseline="0" noProof="0" dirty="0">
                <a:ln>
                  <a:noFill/>
                </a:ln>
                <a:solidFill>
                  <a:srgbClr val="385521"/>
                </a:solidFill>
                <a:effectLst/>
                <a:uLnTx/>
                <a:uFillTx/>
                <a:latin typeface="Carlito"/>
                <a:ea typeface="+mn-ea"/>
                <a:cs typeface="Carlito"/>
              </a:rPr>
              <a:t>es</a:t>
            </a:r>
            <a:endParaRPr kumimoji="0" sz="2800" b="0" i="0" u="none" strike="noStrike" kern="1200" cap="none" spc="0" normalizeH="0" baseline="0" noProof="0">
              <a:ln>
                <a:noFill/>
              </a:ln>
              <a:solidFill>
                <a:prstClr val="black"/>
              </a:solidFill>
              <a:effectLst/>
              <a:uLnTx/>
              <a:uFillTx/>
              <a:latin typeface="Carlito"/>
              <a:ea typeface="+mn-ea"/>
              <a:cs typeface="Carlito"/>
            </a:endParaRPr>
          </a:p>
        </p:txBody>
      </p:sp>
      <p:sp>
        <p:nvSpPr>
          <p:cNvPr id="6" name="object 6"/>
          <p:cNvSpPr txBox="1"/>
          <p:nvPr/>
        </p:nvSpPr>
        <p:spPr>
          <a:xfrm>
            <a:off x="4794884" y="1018793"/>
            <a:ext cx="6837680" cy="3439160"/>
          </a:xfrm>
          <a:prstGeom prst="rect">
            <a:avLst/>
          </a:prstGeom>
        </p:spPr>
        <p:txBody>
          <a:bodyPr vert="horz" wrap="square" lIns="0" tIns="12065" rIns="0" bIns="0" rtlCol="0">
            <a:spAutoFit/>
          </a:bodyPr>
          <a:lstStyle/>
          <a:p>
            <a:pPr marL="527685" marR="0" lvl="0" indent="0" algn="l" defTabSz="914400" rtl="0" eaLnBrk="1" fontAlgn="auto" latinLnBrk="0" hangingPunct="1">
              <a:lnSpc>
                <a:spcPct val="100000"/>
              </a:lnSpc>
              <a:spcBef>
                <a:spcPts val="95"/>
              </a:spcBef>
              <a:spcAft>
                <a:spcPts val="0"/>
              </a:spcAft>
              <a:buClrTx/>
              <a:buSzTx/>
              <a:buFontTx/>
              <a:buNone/>
              <a:tabLst/>
              <a:defRPr/>
            </a:pPr>
            <a:r>
              <a:rPr kumimoji="0" sz="2800" b="0" i="0" u="none" strike="noStrike" kern="1200" cap="none" spc="-40" normalizeH="0" baseline="0" noProof="0" dirty="0">
                <a:ln>
                  <a:noFill/>
                </a:ln>
                <a:solidFill>
                  <a:srgbClr val="385521"/>
                </a:solidFill>
                <a:effectLst/>
                <a:uLnTx/>
                <a:uFillTx/>
                <a:latin typeface="Carlito"/>
                <a:ea typeface="+mn-ea"/>
                <a:cs typeface="Carlito"/>
              </a:rPr>
              <a:t>inexistentes </a:t>
            </a:r>
            <a:r>
              <a:rPr kumimoji="0" sz="2800" b="0" i="0" u="none" strike="noStrike" kern="1200" cap="none" spc="-5" normalizeH="0" baseline="0" noProof="0" dirty="0">
                <a:ln>
                  <a:noFill/>
                </a:ln>
                <a:solidFill>
                  <a:srgbClr val="385521"/>
                </a:solidFill>
                <a:effectLst/>
                <a:uLnTx/>
                <a:uFillTx/>
                <a:latin typeface="Carlito"/>
                <a:ea typeface="+mn-ea"/>
                <a:cs typeface="Carlito"/>
              </a:rPr>
              <a:t>o</a:t>
            </a:r>
            <a:r>
              <a:rPr kumimoji="0" sz="2800" b="0" i="0" u="none" strike="noStrike" kern="1200" cap="none" spc="85" normalizeH="0" baseline="0" noProof="0" dirty="0">
                <a:ln>
                  <a:noFill/>
                </a:ln>
                <a:solidFill>
                  <a:srgbClr val="385521"/>
                </a:solidFill>
                <a:effectLst/>
                <a:uLnTx/>
                <a:uFillTx/>
                <a:latin typeface="Carlito"/>
                <a:ea typeface="+mn-ea"/>
                <a:cs typeface="Carlito"/>
              </a:rPr>
              <a:t> </a:t>
            </a:r>
            <a:r>
              <a:rPr kumimoji="0" sz="2800" b="0" i="0" u="none" strike="noStrike" kern="1200" cap="none" spc="-15" normalizeH="0" baseline="0" noProof="0" dirty="0">
                <a:ln>
                  <a:noFill/>
                </a:ln>
                <a:solidFill>
                  <a:srgbClr val="385521"/>
                </a:solidFill>
                <a:effectLst/>
                <a:uLnTx/>
                <a:uFillTx/>
                <a:latin typeface="Carlito"/>
                <a:ea typeface="+mn-ea"/>
                <a:cs typeface="Carlito"/>
              </a:rPr>
              <a:t>simuladas</a:t>
            </a:r>
            <a:endParaRPr kumimoji="0" sz="2800" b="0" i="0" u="none" strike="noStrike" kern="1200" cap="none" spc="0" normalizeH="0" baseline="0" noProof="0">
              <a:ln>
                <a:noFill/>
              </a:ln>
              <a:solidFill>
                <a:prstClr val="black"/>
              </a:solidFill>
              <a:effectLst/>
              <a:uLnTx/>
              <a:uFillTx/>
              <a:latin typeface="Carlito"/>
              <a:ea typeface="+mn-ea"/>
              <a:cs typeface="Carlito"/>
            </a:endParaRPr>
          </a:p>
          <a:p>
            <a:pPr marL="527685" marR="0" lvl="0" indent="-515620" algn="l" defTabSz="914400" rtl="0" eaLnBrk="1" fontAlgn="auto" latinLnBrk="0" hangingPunct="1">
              <a:lnSpc>
                <a:spcPct val="100000"/>
              </a:lnSpc>
              <a:spcBef>
                <a:spcPts val="0"/>
              </a:spcBef>
              <a:spcAft>
                <a:spcPts val="0"/>
              </a:spcAft>
              <a:buClrTx/>
              <a:buSzTx/>
              <a:buFontTx/>
              <a:buAutoNum type="alphaLcPeriod" startAt="2"/>
              <a:tabLst>
                <a:tab pos="527685" algn="l"/>
                <a:tab pos="528320" algn="l"/>
              </a:tabLst>
              <a:defRPr/>
            </a:pPr>
            <a:r>
              <a:rPr kumimoji="0" sz="2800" b="0" i="0" u="none" strike="noStrike" kern="1200" cap="none" spc="-20" normalizeH="0" baseline="0" noProof="0" dirty="0">
                <a:ln>
                  <a:noFill/>
                </a:ln>
                <a:solidFill>
                  <a:srgbClr val="385521"/>
                </a:solidFill>
                <a:effectLst/>
                <a:uLnTx/>
                <a:uFillTx/>
                <a:latin typeface="Carlito"/>
                <a:ea typeface="+mn-ea"/>
                <a:cs typeface="Carlito"/>
              </a:rPr>
              <a:t>Conceptos </a:t>
            </a:r>
            <a:r>
              <a:rPr kumimoji="0" sz="2800" b="0" i="0" u="none" strike="noStrike" kern="1200" cap="none" spc="-5" normalizeH="0" baseline="0" noProof="0" dirty="0">
                <a:ln>
                  <a:noFill/>
                </a:ln>
                <a:solidFill>
                  <a:srgbClr val="385521"/>
                </a:solidFill>
                <a:effectLst/>
                <a:uLnTx/>
                <a:uFillTx/>
                <a:latin typeface="Carlito"/>
                <a:ea typeface="+mn-ea"/>
                <a:cs typeface="Carlito"/>
              </a:rPr>
              <a:t>de </a:t>
            </a:r>
            <a:r>
              <a:rPr kumimoji="0" sz="2800" b="0" i="0" u="none" strike="noStrike" kern="1200" cap="none" spc="-20" normalizeH="0" baseline="0" noProof="0" dirty="0">
                <a:ln>
                  <a:noFill/>
                </a:ln>
                <a:solidFill>
                  <a:srgbClr val="385521"/>
                </a:solidFill>
                <a:effectLst/>
                <a:uLnTx/>
                <a:uFillTx/>
                <a:latin typeface="Carlito"/>
                <a:ea typeface="+mn-ea"/>
                <a:cs typeface="Carlito"/>
              </a:rPr>
              <a:t>EFOS </a:t>
            </a:r>
            <a:r>
              <a:rPr kumimoji="0" sz="2800" b="0" i="0" u="none" strike="noStrike" kern="1200" cap="none" spc="-5" normalizeH="0" baseline="0" noProof="0" dirty="0">
                <a:ln>
                  <a:noFill/>
                </a:ln>
                <a:solidFill>
                  <a:srgbClr val="385521"/>
                </a:solidFill>
                <a:effectLst/>
                <a:uLnTx/>
                <a:uFillTx/>
                <a:latin typeface="Carlito"/>
                <a:ea typeface="+mn-ea"/>
                <a:cs typeface="Carlito"/>
              </a:rPr>
              <a:t>y</a:t>
            </a:r>
            <a:r>
              <a:rPr kumimoji="0" sz="2800" b="0" i="0" u="none" strike="noStrike" kern="1200" cap="none" spc="10" normalizeH="0" baseline="0" noProof="0" dirty="0">
                <a:ln>
                  <a:noFill/>
                </a:ln>
                <a:solidFill>
                  <a:srgbClr val="385521"/>
                </a:solidFill>
                <a:effectLst/>
                <a:uLnTx/>
                <a:uFillTx/>
                <a:latin typeface="Carlito"/>
                <a:ea typeface="+mn-ea"/>
                <a:cs typeface="Carlito"/>
              </a:rPr>
              <a:t> </a:t>
            </a:r>
            <a:r>
              <a:rPr kumimoji="0" sz="2800" b="0" i="0" u="none" strike="noStrike" kern="1200" cap="none" spc="-15" normalizeH="0" baseline="0" noProof="0" dirty="0">
                <a:ln>
                  <a:noFill/>
                </a:ln>
                <a:solidFill>
                  <a:srgbClr val="385521"/>
                </a:solidFill>
                <a:effectLst/>
                <a:uLnTx/>
                <a:uFillTx/>
                <a:latin typeface="Carlito"/>
                <a:ea typeface="+mn-ea"/>
                <a:cs typeface="Carlito"/>
              </a:rPr>
              <a:t>EDOS</a:t>
            </a:r>
            <a:endParaRPr kumimoji="0" sz="2800" b="0" i="0" u="none" strike="noStrike" kern="1200" cap="none" spc="0" normalizeH="0" baseline="0" noProof="0">
              <a:ln>
                <a:noFill/>
              </a:ln>
              <a:solidFill>
                <a:prstClr val="black"/>
              </a:solidFill>
              <a:effectLst/>
              <a:uLnTx/>
              <a:uFillTx/>
              <a:latin typeface="Carlito"/>
              <a:ea typeface="+mn-ea"/>
              <a:cs typeface="Carlito"/>
            </a:endParaRPr>
          </a:p>
          <a:p>
            <a:pPr marL="527685" marR="0" lvl="0" indent="-515620" algn="l" defTabSz="914400" rtl="0" eaLnBrk="1" fontAlgn="auto" latinLnBrk="0" hangingPunct="1">
              <a:lnSpc>
                <a:spcPct val="100000"/>
              </a:lnSpc>
              <a:spcBef>
                <a:spcPts val="0"/>
              </a:spcBef>
              <a:spcAft>
                <a:spcPts val="0"/>
              </a:spcAft>
              <a:buClrTx/>
              <a:buSzTx/>
              <a:buFontTx/>
              <a:buAutoNum type="alphaLcPeriod" startAt="2"/>
              <a:tabLst>
                <a:tab pos="527685" algn="l"/>
                <a:tab pos="528320" algn="l"/>
              </a:tabLst>
              <a:defRPr/>
            </a:pPr>
            <a:r>
              <a:rPr kumimoji="0" sz="2800" b="0" i="0" u="none" strike="noStrike" kern="1200" cap="none" spc="-5" normalizeH="0" baseline="0" noProof="0" dirty="0">
                <a:ln>
                  <a:noFill/>
                </a:ln>
                <a:solidFill>
                  <a:srgbClr val="385521"/>
                </a:solidFill>
                <a:effectLst/>
                <a:uLnTx/>
                <a:uFillTx/>
                <a:latin typeface="Carlito"/>
                <a:ea typeface="+mn-ea"/>
                <a:cs typeface="Carlito"/>
              </a:rPr>
              <a:t>El </a:t>
            </a:r>
            <a:r>
              <a:rPr kumimoji="0" sz="2800" b="0" i="0" u="none" strike="noStrike" kern="1200" cap="none" spc="-25" normalizeH="0" baseline="0" noProof="0" dirty="0">
                <a:ln>
                  <a:noFill/>
                </a:ln>
                <a:solidFill>
                  <a:srgbClr val="385521"/>
                </a:solidFill>
                <a:effectLst/>
                <a:uLnTx/>
                <a:uFillTx/>
                <a:latin typeface="Carlito"/>
                <a:ea typeface="+mn-ea"/>
                <a:cs typeface="Carlito"/>
              </a:rPr>
              <a:t>procedimiento </a:t>
            </a:r>
            <a:r>
              <a:rPr kumimoji="0" sz="2800" b="0" i="0" u="none" strike="noStrike" kern="1200" cap="none" spc="-5" normalizeH="0" baseline="0" noProof="0" dirty="0">
                <a:ln>
                  <a:noFill/>
                </a:ln>
                <a:solidFill>
                  <a:srgbClr val="385521"/>
                </a:solidFill>
                <a:effectLst/>
                <a:uLnTx/>
                <a:uFillTx/>
                <a:latin typeface="Carlito"/>
                <a:ea typeface="+mn-ea"/>
                <a:cs typeface="Carlito"/>
              </a:rPr>
              <a:t>del artículo</a:t>
            </a:r>
            <a:r>
              <a:rPr kumimoji="0" sz="2800" b="0" i="0" u="none" strike="noStrike" kern="1200" cap="none" spc="-25" normalizeH="0" baseline="0" noProof="0" dirty="0">
                <a:ln>
                  <a:noFill/>
                </a:ln>
                <a:solidFill>
                  <a:srgbClr val="385521"/>
                </a:solidFill>
                <a:effectLst/>
                <a:uLnTx/>
                <a:uFillTx/>
                <a:latin typeface="Carlito"/>
                <a:ea typeface="+mn-ea"/>
                <a:cs typeface="Carlito"/>
              </a:rPr>
              <a:t> </a:t>
            </a:r>
            <a:r>
              <a:rPr kumimoji="0" sz="2800" b="0" i="0" u="none" strike="noStrike" kern="1200" cap="none" spc="-15" normalizeH="0" baseline="0" noProof="0" dirty="0">
                <a:ln>
                  <a:noFill/>
                </a:ln>
                <a:solidFill>
                  <a:srgbClr val="385521"/>
                </a:solidFill>
                <a:effectLst/>
                <a:uLnTx/>
                <a:uFillTx/>
                <a:latin typeface="Carlito"/>
                <a:ea typeface="+mn-ea"/>
                <a:cs typeface="Carlito"/>
              </a:rPr>
              <a:t>69-B</a:t>
            </a:r>
            <a:endParaRPr kumimoji="0" sz="2800" b="0" i="0" u="none" strike="noStrike" kern="1200" cap="none" spc="0" normalizeH="0" baseline="0" noProof="0">
              <a:ln>
                <a:noFill/>
              </a:ln>
              <a:solidFill>
                <a:prstClr val="black"/>
              </a:solidFill>
              <a:effectLst/>
              <a:uLnTx/>
              <a:uFillTx/>
              <a:latin typeface="Carlito"/>
              <a:ea typeface="+mn-ea"/>
              <a:cs typeface="Carlito"/>
            </a:endParaRPr>
          </a:p>
          <a:p>
            <a:pPr marL="527685" marR="0" lvl="0" indent="-515620" algn="l" defTabSz="914400" rtl="0" eaLnBrk="1" fontAlgn="auto" latinLnBrk="0" hangingPunct="1">
              <a:lnSpc>
                <a:spcPct val="100000"/>
              </a:lnSpc>
              <a:spcBef>
                <a:spcPts val="0"/>
              </a:spcBef>
              <a:spcAft>
                <a:spcPts val="0"/>
              </a:spcAft>
              <a:buClrTx/>
              <a:buSzTx/>
              <a:buFontTx/>
              <a:buAutoNum type="alphaLcPeriod" startAt="2"/>
              <a:tabLst>
                <a:tab pos="527685" algn="l"/>
                <a:tab pos="528320" algn="l"/>
              </a:tabLst>
              <a:defRPr/>
            </a:pPr>
            <a:r>
              <a:rPr kumimoji="0" sz="2800" b="0" i="0" u="none" strike="noStrike" kern="1200" cap="none" spc="-20" normalizeH="0" baseline="0" noProof="0" dirty="0">
                <a:ln>
                  <a:noFill/>
                </a:ln>
                <a:solidFill>
                  <a:srgbClr val="385521"/>
                </a:solidFill>
                <a:effectLst/>
                <a:uLnTx/>
                <a:uFillTx/>
                <a:latin typeface="Carlito"/>
                <a:ea typeface="+mn-ea"/>
                <a:cs typeface="Carlito"/>
              </a:rPr>
              <a:t>Materialidad ¿Cuándo </a:t>
            </a:r>
            <a:r>
              <a:rPr kumimoji="0" sz="2800" b="0" i="0" u="none" strike="noStrike" kern="1200" cap="none" spc="-5" normalizeH="0" baseline="0" noProof="0" dirty="0">
                <a:ln>
                  <a:noFill/>
                </a:ln>
                <a:solidFill>
                  <a:srgbClr val="385521"/>
                </a:solidFill>
                <a:effectLst/>
                <a:uLnTx/>
                <a:uFillTx/>
                <a:latin typeface="Carlito"/>
                <a:ea typeface="+mn-ea"/>
                <a:cs typeface="Carlito"/>
              </a:rPr>
              <a:t>se </a:t>
            </a:r>
            <a:r>
              <a:rPr kumimoji="0" sz="2800" b="0" i="0" u="none" strike="noStrike" kern="1200" cap="none" spc="-10" normalizeH="0" baseline="0" noProof="0" dirty="0">
                <a:ln>
                  <a:noFill/>
                </a:ln>
                <a:solidFill>
                  <a:srgbClr val="385521"/>
                </a:solidFill>
                <a:effectLst/>
                <a:uLnTx/>
                <a:uFillTx/>
                <a:latin typeface="Carlito"/>
                <a:ea typeface="+mn-ea"/>
                <a:cs typeface="Carlito"/>
              </a:rPr>
              <a:t>puede</a:t>
            </a:r>
            <a:r>
              <a:rPr kumimoji="0" sz="2800" b="0" i="0" u="none" strike="noStrike" kern="1200" cap="none" spc="75" normalizeH="0" baseline="0" noProof="0" dirty="0">
                <a:ln>
                  <a:noFill/>
                </a:ln>
                <a:solidFill>
                  <a:srgbClr val="385521"/>
                </a:solidFill>
                <a:effectLst/>
                <a:uLnTx/>
                <a:uFillTx/>
                <a:latin typeface="Carlito"/>
                <a:ea typeface="+mn-ea"/>
                <a:cs typeface="Carlito"/>
              </a:rPr>
              <a:t> </a:t>
            </a:r>
            <a:r>
              <a:rPr kumimoji="0" sz="2800" b="0" i="0" u="none" strike="noStrike" kern="1200" cap="none" spc="-25" normalizeH="0" baseline="0" noProof="0" dirty="0">
                <a:ln>
                  <a:noFill/>
                </a:ln>
                <a:solidFill>
                  <a:srgbClr val="385521"/>
                </a:solidFill>
                <a:effectLst/>
                <a:uLnTx/>
                <a:uFillTx/>
                <a:latin typeface="Carlito"/>
                <a:ea typeface="+mn-ea"/>
                <a:cs typeface="Carlito"/>
              </a:rPr>
              <a:t>demostrar?</a:t>
            </a:r>
            <a:endParaRPr kumimoji="0" sz="2800" b="0" i="0" u="none" strike="noStrike" kern="1200" cap="none" spc="0" normalizeH="0" baseline="0" noProof="0">
              <a:ln>
                <a:noFill/>
              </a:ln>
              <a:solidFill>
                <a:prstClr val="black"/>
              </a:solidFill>
              <a:effectLst/>
              <a:uLnTx/>
              <a:uFillTx/>
              <a:latin typeface="Carlito"/>
              <a:ea typeface="+mn-ea"/>
              <a:cs typeface="Carlito"/>
            </a:endParaRPr>
          </a:p>
          <a:p>
            <a:pPr marL="527685" marR="0" lvl="0" indent="-515620" algn="l" defTabSz="914400" rtl="0" eaLnBrk="1" fontAlgn="auto" latinLnBrk="0" hangingPunct="1">
              <a:lnSpc>
                <a:spcPct val="100000"/>
              </a:lnSpc>
              <a:spcBef>
                <a:spcPts val="0"/>
              </a:spcBef>
              <a:spcAft>
                <a:spcPts val="0"/>
              </a:spcAft>
              <a:buClrTx/>
              <a:buSzTx/>
              <a:buFontTx/>
              <a:buAutoNum type="alphaLcPeriod" startAt="2"/>
              <a:tabLst>
                <a:tab pos="527685" algn="l"/>
                <a:tab pos="528320" algn="l"/>
              </a:tabLst>
              <a:defRPr/>
            </a:pPr>
            <a:r>
              <a:rPr kumimoji="0" sz="2800" b="0" i="0" u="none" strike="noStrike" kern="1200" cap="none" spc="-25" normalizeH="0" baseline="0" noProof="0" dirty="0">
                <a:ln>
                  <a:noFill/>
                </a:ln>
                <a:solidFill>
                  <a:srgbClr val="385521"/>
                </a:solidFill>
                <a:effectLst/>
                <a:uLnTx/>
                <a:uFillTx/>
                <a:latin typeface="Carlito"/>
                <a:ea typeface="+mn-ea"/>
                <a:cs typeface="Carlito"/>
              </a:rPr>
              <a:t>Antecedentes </a:t>
            </a:r>
            <a:r>
              <a:rPr kumimoji="0" sz="2800" b="0" i="0" u="none" strike="noStrike" kern="1200" cap="none" spc="-5" normalizeH="0" baseline="0" noProof="0" dirty="0">
                <a:ln>
                  <a:noFill/>
                </a:ln>
                <a:solidFill>
                  <a:srgbClr val="385521"/>
                </a:solidFill>
                <a:effectLst/>
                <a:uLnTx/>
                <a:uFillTx/>
                <a:latin typeface="Carlito"/>
                <a:ea typeface="+mn-ea"/>
                <a:cs typeface="Carlito"/>
              </a:rPr>
              <a:t>judiciales</a:t>
            </a:r>
            <a:endParaRPr kumimoji="0" sz="2800" b="0" i="0" u="none" strike="noStrike" kern="1200" cap="none" spc="0" normalizeH="0" baseline="0" noProof="0">
              <a:ln>
                <a:noFill/>
              </a:ln>
              <a:solidFill>
                <a:prstClr val="black"/>
              </a:solidFill>
              <a:effectLst/>
              <a:uLnTx/>
              <a:uFillTx/>
              <a:latin typeface="Carlito"/>
              <a:ea typeface="+mn-ea"/>
              <a:cs typeface="Carlito"/>
            </a:endParaRPr>
          </a:p>
          <a:p>
            <a:pPr marL="527685" marR="0" lvl="0" indent="-515620" algn="l" defTabSz="914400" rtl="0" eaLnBrk="1" fontAlgn="auto" latinLnBrk="0" hangingPunct="1">
              <a:lnSpc>
                <a:spcPct val="100000"/>
              </a:lnSpc>
              <a:spcBef>
                <a:spcPts val="5"/>
              </a:spcBef>
              <a:spcAft>
                <a:spcPts val="0"/>
              </a:spcAft>
              <a:buClrTx/>
              <a:buSzTx/>
              <a:buFontTx/>
              <a:buAutoNum type="alphaLcPeriod" startAt="2"/>
              <a:tabLst>
                <a:tab pos="527685" algn="l"/>
                <a:tab pos="528320" algn="l"/>
              </a:tabLst>
              <a:defRPr/>
            </a:pPr>
            <a:r>
              <a:rPr kumimoji="0" sz="2800" b="0" i="0" u="none" strike="noStrike" kern="1200" cap="none" spc="-20" normalizeH="0" baseline="0" noProof="0" dirty="0">
                <a:ln>
                  <a:noFill/>
                </a:ln>
                <a:solidFill>
                  <a:srgbClr val="385521"/>
                </a:solidFill>
                <a:effectLst/>
                <a:uLnTx/>
                <a:uFillTx/>
                <a:latin typeface="Carlito"/>
                <a:ea typeface="+mn-ea"/>
                <a:cs typeface="Carlito"/>
              </a:rPr>
              <a:t>Recomendaciones </a:t>
            </a:r>
            <a:r>
              <a:rPr kumimoji="0" sz="2800" b="0" i="0" u="none" strike="noStrike" kern="1200" cap="none" spc="-5" normalizeH="0" baseline="0" noProof="0" dirty="0">
                <a:ln>
                  <a:noFill/>
                </a:ln>
                <a:solidFill>
                  <a:srgbClr val="385521"/>
                </a:solidFill>
                <a:effectLst/>
                <a:uLnTx/>
                <a:uFillTx/>
                <a:latin typeface="Carlito"/>
                <a:ea typeface="+mn-ea"/>
                <a:cs typeface="Carlito"/>
              </a:rPr>
              <a:t>de </a:t>
            </a:r>
            <a:r>
              <a:rPr kumimoji="0" sz="2800" b="0" i="0" u="none" strike="noStrike" kern="1200" cap="none" spc="-15" normalizeH="0" baseline="0" noProof="0" dirty="0">
                <a:ln>
                  <a:noFill/>
                </a:ln>
                <a:solidFill>
                  <a:srgbClr val="385521"/>
                </a:solidFill>
                <a:effectLst/>
                <a:uLnTx/>
                <a:uFillTx/>
                <a:latin typeface="Carlito"/>
                <a:ea typeface="+mn-ea"/>
                <a:cs typeface="Carlito"/>
              </a:rPr>
              <a:t>la</a:t>
            </a:r>
            <a:r>
              <a:rPr kumimoji="0" sz="2800" b="0" i="0" u="none" strike="noStrike" kern="1200" cap="none" spc="90" normalizeH="0" baseline="0" noProof="0" dirty="0">
                <a:ln>
                  <a:noFill/>
                </a:ln>
                <a:solidFill>
                  <a:srgbClr val="385521"/>
                </a:solidFill>
                <a:effectLst/>
                <a:uLnTx/>
                <a:uFillTx/>
                <a:latin typeface="Carlito"/>
                <a:ea typeface="+mn-ea"/>
                <a:cs typeface="Carlito"/>
              </a:rPr>
              <a:t> </a:t>
            </a:r>
            <a:r>
              <a:rPr kumimoji="0" sz="2800" b="0" i="0" u="none" strike="noStrike" kern="1200" cap="none" spc="-40" normalizeH="0" baseline="0" noProof="0" dirty="0">
                <a:ln>
                  <a:noFill/>
                </a:ln>
                <a:solidFill>
                  <a:srgbClr val="385521"/>
                </a:solidFill>
                <a:effectLst/>
                <a:uLnTx/>
                <a:uFillTx/>
                <a:latin typeface="Carlito"/>
                <a:ea typeface="+mn-ea"/>
                <a:cs typeface="Carlito"/>
              </a:rPr>
              <a:t>PRODECON</a:t>
            </a:r>
            <a:endParaRPr kumimoji="0" sz="2800" b="0" i="0" u="none" strike="noStrike" kern="1200" cap="none" spc="0" normalizeH="0" baseline="0" noProof="0">
              <a:ln>
                <a:noFill/>
              </a:ln>
              <a:solidFill>
                <a:prstClr val="black"/>
              </a:solidFill>
              <a:effectLst/>
              <a:uLnTx/>
              <a:uFillTx/>
              <a:latin typeface="Carlito"/>
              <a:ea typeface="+mn-ea"/>
              <a:cs typeface="Carlito"/>
            </a:endParaRPr>
          </a:p>
          <a:p>
            <a:pPr marL="527685" marR="5080" lvl="0" indent="-515620" algn="l" defTabSz="914400" rtl="0" eaLnBrk="1" fontAlgn="auto" latinLnBrk="0" hangingPunct="1">
              <a:lnSpc>
                <a:spcPct val="100000"/>
              </a:lnSpc>
              <a:spcBef>
                <a:spcPts val="0"/>
              </a:spcBef>
              <a:spcAft>
                <a:spcPts val="0"/>
              </a:spcAft>
              <a:buClrTx/>
              <a:buSzTx/>
              <a:buFontTx/>
              <a:buAutoNum type="alphaLcPeriod" startAt="2"/>
              <a:tabLst>
                <a:tab pos="527685" algn="l"/>
                <a:tab pos="528320" algn="l"/>
              </a:tabLst>
              <a:defRPr/>
            </a:pPr>
            <a:r>
              <a:rPr kumimoji="0" sz="2800" b="0" i="0" u="none" strike="noStrike" kern="1200" cap="none" spc="-10" normalizeH="0" baseline="0" noProof="0" dirty="0">
                <a:ln>
                  <a:noFill/>
                </a:ln>
                <a:solidFill>
                  <a:srgbClr val="385521"/>
                </a:solidFill>
                <a:effectLst/>
                <a:uLnTx/>
                <a:uFillTx/>
                <a:latin typeface="Carlito"/>
                <a:ea typeface="+mn-ea"/>
                <a:cs typeface="Carlito"/>
              </a:rPr>
              <a:t>¿Qué </a:t>
            </a:r>
            <a:r>
              <a:rPr kumimoji="0" sz="2800" b="0" i="0" u="none" strike="noStrike" kern="1200" cap="none" spc="-15" normalizeH="0" baseline="0" noProof="0" dirty="0">
                <a:ln>
                  <a:noFill/>
                </a:ln>
                <a:solidFill>
                  <a:srgbClr val="385521"/>
                </a:solidFill>
                <a:effectLst/>
                <a:uLnTx/>
                <a:uFillTx/>
                <a:latin typeface="Carlito"/>
                <a:ea typeface="+mn-ea"/>
                <a:cs typeface="Carlito"/>
              </a:rPr>
              <a:t>debo hacer </a:t>
            </a:r>
            <a:r>
              <a:rPr kumimoji="0" sz="2800" b="0" i="0" u="none" strike="noStrike" kern="1200" cap="none" spc="-5" normalizeH="0" baseline="0" noProof="0" dirty="0">
                <a:ln>
                  <a:noFill/>
                </a:ln>
                <a:solidFill>
                  <a:srgbClr val="385521"/>
                </a:solidFill>
                <a:effectLst/>
                <a:uLnTx/>
                <a:uFillTx/>
                <a:latin typeface="Carlito"/>
                <a:ea typeface="+mn-ea"/>
                <a:cs typeface="Carlito"/>
              </a:rPr>
              <a:t>si </a:t>
            </a:r>
            <a:r>
              <a:rPr kumimoji="0" sz="2800" b="0" i="0" u="none" strike="noStrike" kern="1200" cap="none" spc="-20" normalizeH="0" baseline="0" noProof="0" dirty="0">
                <a:ln>
                  <a:noFill/>
                </a:ln>
                <a:solidFill>
                  <a:srgbClr val="385521"/>
                </a:solidFill>
                <a:effectLst/>
                <a:uLnTx/>
                <a:uFillTx/>
                <a:latin typeface="Carlito"/>
                <a:ea typeface="+mn-ea"/>
                <a:cs typeface="Carlito"/>
              </a:rPr>
              <a:t>uno </a:t>
            </a:r>
            <a:r>
              <a:rPr kumimoji="0" sz="2800" b="0" i="0" u="none" strike="noStrike" kern="1200" cap="none" spc="-5" normalizeH="0" baseline="0" noProof="0" dirty="0">
                <a:ln>
                  <a:noFill/>
                </a:ln>
                <a:solidFill>
                  <a:srgbClr val="385521"/>
                </a:solidFill>
                <a:effectLst/>
                <a:uLnTx/>
                <a:uFillTx/>
                <a:latin typeface="Carlito"/>
                <a:ea typeface="+mn-ea"/>
                <a:cs typeface="Carlito"/>
              </a:rPr>
              <a:t>de </a:t>
            </a:r>
            <a:r>
              <a:rPr kumimoji="0" sz="2800" b="0" i="0" u="none" strike="noStrike" kern="1200" cap="none" spc="-10" normalizeH="0" baseline="0" noProof="0" dirty="0">
                <a:ln>
                  <a:noFill/>
                </a:ln>
                <a:solidFill>
                  <a:srgbClr val="385521"/>
                </a:solidFill>
                <a:effectLst/>
                <a:uLnTx/>
                <a:uFillTx/>
                <a:latin typeface="Carlito"/>
                <a:ea typeface="+mn-ea"/>
                <a:cs typeface="Carlito"/>
              </a:rPr>
              <a:t>mis </a:t>
            </a:r>
            <a:r>
              <a:rPr kumimoji="0" sz="2800" b="0" i="0" u="none" strike="noStrike" kern="1200" cap="none" spc="-30" normalizeH="0" baseline="0" noProof="0" dirty="0">
                <a:ln>
                  <a:noFill/>
                </a:ln>
                <a:solidFill>
                  <a:srgbClr val="385521"/>
                </a:solidFill>
                <a:effectLst/>
                <a:uLnTx/>
                <a:uFillTx/>
                <a:latin typeface="Carlito"/>
                <a:ea typeface="+mn-ea"/>
                <a:cs typeface="Carlito"/>
              </a:rPr>
              <a:t>proveedores  </a:t>
            </a:r>
            <a:r>
              <a:rPr kumimoji="0" sz="2800" b="0" i="0" u="none" strike="noStrike" kern="1200" cap="none" spc="-20" normalizeH="0" baseline="0" noProof="0" dirty="0">
                <a:ln>
                  <a:noFill/>
                </a:ln>
                <a:solidFill>
                  <a:srgbClr val="385521"/>
                </a:solidFill>
                <a:effectLst/>
                <a:uLnTx/>
                <a:uFillTx/>
                <a:latin typeface="Carlito"/>
                <a:ea typeface="+mn-ea"/>
                <a:cs typeface="Carlito"/>
              </a:rPr>
              <a:t>apareció </a:t>
            </a:r>
            <a:r>
              <a:rPr kumimoji="0" sz="2800" b="0" i="0" u="none" strike="noStrike" kern="1200" cap="none" spc="-5" normalizeH="0" baseline="0" noProof="0" dirty="0">
                <a:ln>
                  <a:noFill/>
                </a:ln>
                <a:solidFill>
                  <a:srgbClr val="385521"/>
                </a:solidFill>
                <a:effectLst/>
                <a:uLnTx/>
                <a:uFillTx/>
                <a:latin typeface="Carlito"/>
                <a:ea typeface="+mn-ea"/>
                <a:cs typeface="Carlito"/>
              </a:rPr>
              <a:t>en </a:t>
            </a:r>
            <a:r>
              <a:rPr kumimoji="0" sz="2800" b="0" i="0" u="none" strike="noStrike" kern="1200" cap="none" spc="-10" normalizeH="0" baseline="0" noProof="0" dirty="0">
                <a:ln>
                  <a:noFill/>
                </a:ln>
                <a:solidFill>
                  <a:srgbClr val="385521"/>
                </a:solidFill>
                <a:effectLst/>
                <a:uLnTx/>
                <a:uFillTx/>
                <a:latin typeface="Carlito"/>
                <a:ea typeface="+mn-ea"/>
                <a:cs typeface="Carlito"/>
              </a:rPr>
              <a:t>los </a:t>
            </a:r>
            <a:r>
              <a:rPr kumimoji="0" sz="2800" b="0" i="0" u="none" strike="noStrike" kern="1200" cap="none" spc="-25" normalizeH="0" baseline="0" noProof="0" dirty="0">
                <a:ln>
                  <a:noFill/>
                </a:ln>
                <a:solidFill>
                  <a:srgbClr val="385521"/>
                </a:solidFill>
                <a:effectLst/>
                <a:uLnTx/>
                <a:uFillTx/>
                <a:latin typeface="Carlito"/>
                <a:ea typeface="+mn-ea"/>
                <a:cs typeface="Carlito"/>
              </a:rPr>
              <a:t>listados </a:t>
            </a:r>
            <a:r>
              <a:rPr kumimoji="0" sz="2800" b="0" i="0" u="none" strike="noStrike" kern="1200" cap="none" spc="-5" normalizeH="0" baseline="0" noProof="0" dirty="0">
                <a:ln>
                  <a:noFill/>
                </a:ln>
                <a:solidFill>
                  <a:srgbClr val="385521"/>
                </a:solidFill>
                <a:effectLst/>
                <a:uLnTx/>
                <a:uFillTx/>
                <a:latin typeface="Carlito"/>
                <a:ea typeface="+mn-ea"/>
                <a:cs typeface="Carlito"/>
              </a:rPr>
              <a:t>del</a:t>
            </a:r>
            <a:r>
              <a:rPr kumimoji="0" sz="2800" b="0" i="0" u="none" strike="noStrike" kern="1200" cap="none" spc="50" normalizeH="0" baseline="0" noProof="0" dirty="0">
                <a:ln>
                  <a:noFill/>
                </a:ln>
                <a:solidFill>
                  <a:srgbClr val="385521"/>
                </a:solidFill>
                <a:effectLst/>
                <a:uLnTx/>
                <a:uFillTx/>
                <a:latin typeface="Carlito"/>
                <a:ea typeface="+mn-ea"/>
                <a:cs typeface="Carlito"/>
              </a:rPr>
              <a:t> </a:t>
            </a:r>
            <a:r>
              <a:rPr kumimoji="0" sz="2800" b="0" i="0" u="none" strike="noStrike" kern="1200" cap="none" spc="-5" normalizeH="0" baseline="0" noProof="0" dirty="0">
                <a:ln>
                  <a:noFill/>
                </a:ln>
                <a:solidFill>
                  <a:srgbClr val="385521"/>
                </a:solidFill>
                <a:effectLst/>
                <a:uLnTx/>
                <a:uFillTx/>
                <a:latin typeface="Carlito"/>
                <a:ea typeface="+mn-ea"/>
                <a:cs typeface="Carlito"/>
              </a:rPr>
              <a:t>69-B?</a:t>
            </a:r>
            <a:endParaRPr kumimoji="0" sz="2800" b="0" i="0" u="none" strike="noStrike" kern="1200" cap="none" spc="0" normalizeH="0" baseline="0" noProof="0">
              <a:ln>
                <a:noFill/>
              </a:ln>
              <a:solidFill>
                <a:prstClr val="black"/>
              </a:solidFill>
              <a:effectLst/>
              <a:uLnTx/>
              <a:uFillTx/>
              <a:latin typeface="Carlito"/>
              <a:ea typeface="+mn-ea"/>
              <a:cs typeface="Carlito"/>
            </a:endParaRPr>
          </a:p>
        </p:txBody>
      </p:sp>
      <p:sp>
        <p:nvSpPr>
          <p:cNvPr id="7" name="object 7"/>
          <p:cNvSpPr txBox="1"/>
          <p:nvPr/>
        </p:nvSpPr>
        <p:spPr>
          <a:xfrm>
            <a:off x="5252084" y="4434078"/>
            <a:ext cx="4207510" cy="1305560"/>
          </a:xfrm>
          <a:prstGeom prst="rect">
            <a:avLst/>
          </a:prstGeom>
        </p:spPr>
        <p:txBody>
          <a:bodyPr vert="horz" wrap="square" lIns="0" tIns="12065" rIns="0" bIns="0" rtlCol="0">
            <a:spAutoFit/>
          </a:bodyPr>
          <a:lstStyle/>
          <a:p>
            <a:pPr marL="584200" marR="0" lvl="0" indent="-571500" algn="l" defTabSz="914400" rtl="0" eaLnBrk="1" fontAlgn="auto" latinLnBrk="0" hangingPunct="1">
              <a:lnSpc>
                <a:spcPct val="100000"/>
              </a:lnSpc>
              <a:spcBef>
                <a:spcPts val="95"/>
              </a:spcBef>
              <a:spcAft>
                <a:spcPts val="0"/>
              </a:spcAft>
              <a:buClrTx/>
              <a:buSzTx/>
              <a:buFontTx/>
              <a:buAutoNum type="romanLcPeriod"/>
              <a:tabLst>
                <a:tab pos="583565" algn="l"/>
                <a:tab pos="584200" algn="l"/>
              </a:tabLst>
              <a:defRPr/>
            </a:pPr>
            <a:r>
              <a:rPr kumimoji="0" sz="2800" b="0" i="0" u="none" strike="noStrike" kern="1200" cap="none" spc="-5" normalizeH="0" baseline="0" noProof="0" dirty="0">
                <a:ln>
                  <a:noFill/>
                </a:ln>
                <a:solidFill>
                  <a:srgbClr val="385521"/>
                </a:solidFill>
                <a:effectLst/>
                <a:uLnTx/>
                <a:uFillTx/>
                <a:latin typeface="Carlito"/>
                <a:ea typeface="+mn-ea"/>
                <a:cs typeface="Carlito"/>
              </a:rPr>
              <a:t>En </a:t>
            </a:r>
            <a:r>
              <a:rPr kumimoji="0" sz="2800" b="0" i="0" u="none" strike="noStrike" kern="1200" cap="none" spc="-10" normalizeH="0" baseline="0" noProof="0" dirty="0">
                <a:ln>
                  <a:noFill/>
                </a:ln>
                <a:solidFill>
                  <a:srgbClr val="385521"/>
                </a:solidFill>
                <a:effectLst/>
                <a:uLnTx/>
                <a:uFillTx/>
                <a:latin typeface="Carlito"/>
                <a:ea typeface="+mn-ea"/>
                <a:cs typeface="Carlito"/>
              </a:rPr>
              <a:t>los </a:t>
            </a:r>
            <a:r>
              <a:rPr kumimoji="0" sz="2800" b="0" i="0" u="none" strike="noStrike" kern="1200" cap="none" spc="-35" normalizeH="0" baseline="0" noProof="0" dirty="0">
                <a:ln>
                  <a:noFill/>
                </a:ln>
                <a:solidFill>
                  <a:srgbClr val="385521"/>
                </a:solidFill>
                <a:effectLst/>
                <a:uLnTx/>
                <a:uFillTx/>
                <a:latin typeface="Carlito"/>
                <a:ea typeface="+mn-ea"/>
                <a:cs typeface="Carlito"/>
              </a:rPr>
              <a:t>plazos </a:t>
            </a:r>
            <a:r>
              <a:rPr kumimoji="0" sz="2800" b="0" i="0" u="none" strike="noStrike" kern="1200" cap="none" spc="-5" normalizeH="0" baseline="0" noProof="0" dirty="0">
                <a:ln>
                  <a:noFill/>
                </a:ln>
                <a:solidFill>
                  <a:srgbClr val="385521"/>
                </a:solidFill>
                <a:effectLst/>
                <a:uLnTx/>
                <a:uFillTx/>
                <a:latin typeface="Carlito"/>
                <a:ea typeface="+mn-ea"/>
                <a:cs typeface="Carlito"/>
              </a:rPr>
              <a:t>del</a:t>
            </a:r>
            <a:r>
              <a:rPr kumimoji="0" sz="2800" b="0" i="0" u="none" strike="noStrike" kern="1200" cap="none" spc="-20" normalizeH="0" baseline="0" noProof="0" dirty="0">
                <a:ln>
                  <a:noFill/>
                </a:ln>
                <a:solidFill>
                  <a:srgbClr val="385521"/>
                </a:solidFill>
                <a:effectLst/>
                <a:uLnTx/>
                <a:uFillTx/>
                <a:latin typeface="Carlito"/>
                <a:ea typeface="+mn-ea"/>
                <a:cs typeface="Carlito"/>
              </a:rPr>
              <a:t> </a:t>
            </a:r>
            <a:r>
              <a:rPr kumimoji="0" sz="2800" b="0" i="0" u="none" strike="noStrike" kern="1200" cap="none" spc="-5" normalizeH="0" baseline="0" noProof="0" dirty="0">
                <a:ln>
                  <a:noFill/>
                </a:ln>
                <a:solidFill>
                  <a:srgbClr val="385521"/>
                </a:solidFill>
                <a:effectLst/>
                <a:uLnTx/>
                <a:uFillTx/>
                <a:latin typeface="Carlito"/>
                <a:ea typeface="+mn-ea"/>
                <a:cs typeface="Carlito"/>
              </a:rPr>
              <a:t>artículo</a:t>
            </a:r>
            <a:endParaRPr kumimoji="0" sz="2800" b="0" i="0" u="none" strike="noStrike" kern="1200" cap="none" spc="0" normalizeH="0" baseline="0" noProof="0">
              <a:ln>
                <a:noFill/>
              </a:ln>
              <a:solidFill>
                <a:prstClr val="black"/>
              </a:solidFill>
              <a:effectLst/>
              <a:uLnTx/>
              <a:uFillTx/>
              <a:latin typeface="Carlito"/>
              <a:ea typeface="+mn-ea"/>
              <a:cs typeface="Carlito"/>
            </a:endParaRPr>
          </a:p>
          <a:p>
            <a:pPr marL="584200" marR="0" lvl="0" indent="-571500" algn="l" defTabSz="914400" rtl="0" eaLnBrk="1" fontAlgn="auto" latinLnBrk="0" hangingPunct="1">
              <a:lnSpc>
                <a:spcPct val="100000"/>
              </a:lnSpc>
              <a:spcBef>
                <a:spcPts val="0"/>
              </a:spcBef>
              <a:spcAft>
                <a:spcPts val="0"/>
              </a:spcAft>
              <a:buClrTx/>
              <a:buSzTx/>
              <a:buFontTx/>
              <a:buAutoNum type="romanLcPeriod"/>
              <a:tabLst>
                <a:tab pos="583565" algn="l"/>
                <a:tab pos="584200" algn="l"/>
              </a:tabLst>
              <a:defRPr/>
            </a:pPr>
            <a:r>
              <a:rPr kumimoji="0" sz="2800" b="0" i="0" u="none" strike="noStrike" kern="1200" cap="none" spc="-40" normalizeH="0" baseline="0" noProof="0" dirty="0">
                <a:ln>
                  <a:noFill/>
                </a:ln>
                <a:solidFill>
                  <a:srgbClr val="385521"/>
                </a:solidFill>
                <a:effectLst/>
                <a:uLnTx/>
                <a:uFillTx/>
                <a:latin typeface="Carlito"/>
                <a:ea typeface="+mn-ea"/>
                <a:cs typeface="Carlito"/>
              </a:rPr>
              <a:t>Fuera </a:t>
            </a:r>
            <a:r>
              <a:rPr kumimoji="0" sz="2800" b="0" i="0" u="none" strike="noStrike" kern="1200" cap="none" spc="-10" normalizeH="0" baseline="0" noProof="0" dirty="0">
                <a:ln>
                  <a:noFill/>
                </a:ln>
                <a:solidFill>
                  <a:srgbClr val="385521"/>
                </a:solidFill>
                <a:effectLst/>
                <a:uLnTx/>
                <a:uFillTx/>
                <a:latin typeface="Carlito"/>
                <a:ea typeface="+mn-ea"/>
                <a:cs typeface="Carlito"/>
              </a:rPr>
              <a:t>de</a:t>
            </a:r>
            <a:r>
              <a:rPr kumimoji="0" sz="2800" b="0" i="0" u="none" strike="noStrike" kern="1200" cap="none" spc="55" normalizeH="0" baseline="0" noProof="0" dirty="0">
                <a:ln>
                  <a:noFill/>
                </a:ln>
                <a:solidFill>
                  <a:srgbClr val="385521"/>
                </a:solidFill>
                <a:effectLst/>
                <a:uLnTx/>
                <a:uFillTx/>
                <a:latin typeface="Carlito"/>
                <a:ea typeface="+mn-ea"/>
                <a:cs typeface="Carlito"/>
              </a:rPr>
              <a:t> </a:t>
            </a:r>
            <a:r>
              <a:rPr kumimoji="0" sz="2800" b="0" i="0" u="none" strike="noStrike" kern="1200" cap="none" spc="-35" normalizeH="0" baseline="0" noProof="0" dirty="0">
                <a:ln>
                  <a:noFill/>
                </a:ln>
                <a:solidFill>
                  <a:srgbClr val="385521"/>
                </a:solidFill>
                <a:effectLst/>
                <a:uLnTx/>
                <a:uFillTx/>
                <a:latin typeface="Carlito"/>
                <a:ea typeface="+mn-ea"/>
                <a:cs typeface="Carlito"/>
              </a:rPr>
              <a:t>plazo</a:t>
            </a:r>
            <a:endParaRPr kumimoji="0" sz="2800" b="0" i="0" u="none" strike="noStrike" kern="1200" cap="none" spc="0" normalizeH="0" baseline="0" noProof="0">
              <a:ln>
                <a:noFill/>
              </a:ln>
              <a:solidFill>
                <a:prstClr val="black"/>
              </a:solidFill>
              <a:effectLst/>
              <a:uLnTx/>
              <a:uFillTx/>
              <a:latin typeface="Carlito"/>
              <a:ea typeface="+mn-ea"/>
              <a:cs typeface="Carlito"/>
            </a:endParaRPr>
          </a:p>
          <a:p>
            <a:pPr marL="584200" marR="0" lvl="0" indent="-571500" algn="l" defTabSz="914400" rtl="0" eaLnBrk="1" fontAlgn="auto" latinLnBrk="0" hangingPunct="1">
              <a:lnSpc>
                <a:spcPct val="100000"/>
              </a:lnSpc>
              <a:spcBef>
                <a:spcPts val="0"/>
              </a:spcBef>
              <a:spcAft>
                <a:spcPts val="0"/>
              </a:spcAft>
              <a:buClrTx/>
              <a:buSzTx/>
              <a:buFontTx/>
              <a:buAutoNum type="romanLcPeriod"/>
              <a:tabLst>
                <a:tab pos="583565" algn="l"/>
                <a:tab pos="584200" algn="l"/>
                <a:tab pos="1186180" algn="l"/>
                <a:tab pos="2013585" algn="l"/>
                <a:tab pos="3833495" algn="l"/>
              </a:tabLst>
              <a:defRPr/>
            </a:pPr>
            <a:r>
              <a:rPr kumimoji="0" sz="2800" b="0" i="0" u="none" strike="noStrike" kern="1200" cap="none" spc="-15" normalizeH="0" baseline="0" noProof="0" dirty="0">
                <a:ln>
                  <a:noFill/>
                </a:ln>
                <a:solidFill>
                  <a:srgbClr val="385521"/>
                </a:solidFill>
                <a:effectLst/>
                <a:uLnTx/>
                <a:uFillTx/>
                <a:latin typeface="Carlito"/>
                <a:ea typeface="+mn-ea"/>
                <a:cs typeface="Carlito"/>
              </a:rPr>
              <a:t>S</a:t>
            </a:r>
            <a:r>
              <a:rPr kumimoji="0" sz="2800" b="0" i="0" u="none" strike="noStrike" kern="1200" cap="none" spc="-5" normalizeH="0" baseline="0" noProof="0" dirty="0">
                <a:ln>
                  <a:noFill/>
                </a:ln>
                <a:solidFill>
                  <a:srgbClr val="385521"/>
                </a:solidFill>
                <a:effectLst/>
                <a:uLnTx/>
                <a:uFillTx/>
                <a:latin typeface="Carlito"/>
                <a:ea typeface="+mn-ea"/>
                <a:cs typeface="Carlito"/>
              </a:rPr>
              <a:t>i</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20" normalizeH="0" baseline="0" noProof="0" dirty="0">
                <a:ln>
                  <a:noFill/>
                </a:ln>
                <a:solidFill>
                  <a:srgbClr val="385521"/>
                </a:solidFill>
                <a:effectLst/>
                <a:uLnTx/>
                <a:uFillTx/>
                <a:latin typeface="Carlito"/>
                <a:ea typeface="+mn-ea"/>
                <a:cs typeface="Carlito"/>
              </a:rPr>
              <a:t>f</a:t>
            </a:r>
            <a:r>
              <a:rPr kumimoji="0" sz="2800" b="0" i="0" u="none" strike="noStrike" kern="1200" cap="none" spc="-25" normalizeH="0" baseline="0" noProof="0" dirty="0">
                <a:ln>
                  <a:noFill/>
                </a:ln>
                <a:solidFill>
                  <a:srgbClr val="385521"/>
                </a:solidFill>
                <a:effectLst/>
                <a:uLnTx/>
                <a:uFillTx/>
                <a:latin typeface="Carlito"/>
                <a:ea typeface="+mn-ea"/>
                <a:cs typeface="Carlito"/>
              </a:rPr>
              <a:t>u</a:t>
            </a:r>
            <a:r>
              <a:rPr kumimoji="0" sz="2800" b="0" i="0" u="none" strike="noStrike" kern="1200" cap="none" spc="-5" normalizeH="0" baseline="0" noProof="0" dirty="0">
                <a:ln>
                  <a:noFill/>
                </a:ln>
                <a:solidFill>
                  <a:srgbClr val="385521"/>
                </a:solidFill>
                <a:effectLst/>
                <a:uLnTx/>
                <a:uFillTx/>
                <a:latin typeface="Carlito"/>
                <a:ea typeface="+mn-ea"/>
                <a:cs typeface="Carlito"/>
              </a:rPr>
              <a:t>e</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25" normalizeH="0" baseline="0" noProof="0" dirty="0">
                <a:ln>
                  <a:noFill/>
                </a:ln>
                <a:solidFill>
                  <a:srgbClr val="385521"/>
                </a:solidFill>
                <a:effectLst/>
                <a:uLnTx/>
                <a:uFillTx/>
                <a:latin typeface="Carlito"/>
                <a:ea typeface="+mn-ea"/>
                <a:cs typeface="Carlito"/>
              </a:rPr>
              <a:t>d</a:t>
            </a:r>
            <a:r>
              <a:rPr kumimoji="0" sz="2800" b="0" i="0" u="none" strike="noStrike" kern="1200" cap="none" spc="-45" normalizeH="0" baseline="0" noProof="0" dirty="0">
                <a:ln>
                  <a:noFill/>
                </a:ln>
                <a:solidFill>
                  <a:srgbClr val="385521"/>
                </a:solidFill>
                <a:effectLst/>
                <a:uLnTx/>
                <a:uFillTx/>
                <a:latin typeface="Carlito"/>
                <a:ea typeface="+mn-ea"/>
                <a:cs typeface="Carlito"/>
              </a:rPr>
              <a:t>e</a:t>
            </a:r>
            <a:r>
              <a:rPr kumimoji="0" sz="2800" b="0" i="0" u="none" strike="noStrike" kern="1200" cap="none" spc="-70" normalizeH="0" baseline="0" noProof="0" dirty="0">
                <a:ln>
                  <a:noFill/>
                </a:ln>
                <a:solidFill>
                  <a:srgbClr val="385521"/>
                </a:solidFill>
                <a:effectLst/>
                <a:uLnTx/>
                <a:uFillTx/>
                <a:latin typeface="Carlito"/>
                <a:ea typeface="+mn-ea"/>
                <a:cs typeface="Carlito"/>
              </a:rPr>
              <a:t>t</a:t>
            </a:r>
            <a:r>
              <a:rPr kumimoji="0" sz="2800" b="0" i="0" u="none" strike="noStrike" kern="1200" cap="none" spc="-5" normalizeH="0" baseline="0" noProof="0" dirty="0">
                <a:ln>
                  <a:noFill/>
                </a:ln>
                <a:solidFill>
                  <a:srgbClr val="385521"/>
                </a:solidFill>
                <a:effectLst/>
                <a:uLnTx/>
                <a:uFillTx/>
                <a:latin typeface="Carlito"/>
                <a:ea typeface="+mn-ea"/>
                <a:cs typeface="Carlito"/>
              </a:rPr>
              <a:t>e</a:t>
            </a:r>
            <a:r>
              <a:rPr kumimoji="0" sz="2800" b="0" i="0" u="none" strike="noStrike" kern="1200" cap="none" spc="0" normalizeH="0" baseline="0" noProof="0" dirty="0">
                <a:ln>
                  <a:noFill/>
                </a:ln>
                <a:solidFill>
                  <a:srgbClr val="385521"/>
                </a:solidFill>
                <a:effectLst/>
                <a:uLnTx/>
                <a:uFillTx/>
                <a:latin typeface="Carlito"/>
                <a:ea typeface="+mn-ea"/>
                <a:cs typeface="Carlito"/>
              </a:rPr>
              <a:t>c</a:t>
            </a:r>
            <a:r>
              <a:rPr kumimoji="0" sz="2800" b="0" i="0" u="none" strike="noStrike" kern="1200" cap="none" spc="-80" normalizeH="0" baseline="0" noProof="0" dirty="0">
                <a:ln>
                  <a:noFill/>
                </a:ln>
                <a:solidFill>
                  <a:srgbClr val="385521"/>
                </a:solidFill>
                <a:effectLst/>
                <a:uLnTx/>
                <a:uFillTx/>
                <a:latin typeface="Carlito"/>
                <a:ea typeface="+mn-ea"/>
                <a:cs typeface="Carlito"/>
              </a:rPr>
              <a:t>t</a:t>
            </a:r>
            <a:r>
              <a:rPr kumimoji="0" sz="2800" b="0" i="0" u="none" strike="noStrike" kern="1200" cap="none" spc="-5" normalizeH="0" baseline="0" noProof="0" dirty="0">
                <a:ln>
                  <a:noFill/>
                </a:ln>
                <a:solidFill>
                  <a:srgbClr val="385521"/>
                </a:solidFill>
                <a:effectLst/>
                <a:uLnTx/>
                <a:uFillTx/>
                <a:latin typeface="Carlito"/>
                <a:ea typeface="+mn-ea"/>
                <a:cs typeface="Carlito"/>
              </a:rPr>
              <a:t>ado</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20" normalizeH="0" baseline="0" noProof="0" dirty="0">
                <a:ln>
                  <a:noFill/>
                </a:ln>
                <a:solidFill>
                  <a:srgbClr val="385521"/>
                </a:solidFill>
                <a:effectLst/>
                <a:uLnTx/>
                <a:uFillTx/>
                <a:latin typeface="Carlito"/>
                <a:ea typeface="+mn-ea"/>
                <a:cs typeface="Carlito"/>
              </a:rPr>
              <a:t>en</a:t>
            </a:r>
            <a:endParaRPr kumimoji="0" sz="2800" b="0" i="0" u="none" strike="noStrike" kern="1200" cap="none" spc="0" normalizeH="0" baseline="0" noProof="0">
              <a:ln>
                <a:noFill/>
              </a:ln>
              <a:solidFill>
                <a:prstClr val="black"/>
              </a:solidFill>
              <a:effectLst/>
              <a:uLnTx/>
              <a:uFillTx/>
              <a:latin typeface="Carlito"/>
              <a:ea typeface="+mn-ea"/>
              <a:cs typeface="Carlito"/>
            </a:endParaRPr>
          </a:p>
        </p:txBody>
      </p:sp>
      <p:sp>
        <p:nvSpPr>
          <p:cNvPr id="8" name="object 8"/>
          <p:cNvSpPr txBox="1"/>
          <p:nvPr/>
        </p:nvSpPr>
        <p:spPr>
          <a:xfrm>
            <a:off x="9793351" y="5287467"/>
            <a:ext cx="1950085" cy="45212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tab pos="1577975" algn="l"/>
              </a:tabLst>
              <a:defRPr/>
            </a:pPr>
            <a:r>
              <a:rPr kumimoji="0" sz="2800" b="0" i="0" u="none" strike="noStrike" kern="1200" cap="none" spc="-5" normalizeH="0" baseline="0" noProof="0" dirty="0">
                <a:ln>
                  <a:noFill/>
                </a:ln>
                <a:solidFill>
                  <a:srgbClr val="385521"/>
                </a:solidFill>
                <a:effectLst/>
                <a:uLnTx/>
                <a:uFillTx/>
                <a:latin typeface="Carlito"/>
                <a:ea typeface="+mn-ea"/>
                <a:cs typeface="Carlito"/>
              </a:rPr>
              <a:t>eje</a:t>
            </a:r>
            <a:r>
              <a:rPr kumimoji="0" sz="2800" b="0" i="0" u="none" strike="noStrike" kern="1200" cap="none" spc="-95" normalizeH="0" baseline="0" noProof="0" dirty="0">
                <a:ln>
                  <a:noFill/>
                </a:ln>
                <a:solidFill>
                  <a:srgbClr val="385521"/>
                </a:solidFill>
                <a:effectLst/>
                <a:uLnTx/>
                <a:uFillTx/>
                <a:latin typeface="Carlito"/>
                <a:ea typeface="+mn-ea"/>
                <a:cs typeface="Carlito"/>
              </a:rPr>
              <a:t>r</a:t>
            </a:r>
            <a:r>
              <a:rPr kumimoji="0" sz="2800" b="0" i="0" u="none" strike="noStrike" kern="1200" cap="none" spc="-5" normalizeH="0" baseline="0" noProof="0" dirty="0">
                <a:ln>
                  <a:noFill/>
                </a:ln>
                <a:solidFill>
                  <a:srgbClr val="385521"/>
                </a:solidFill>
                <a:effectLst/>
                <a:uLnTx/>
                <a:uFillTx/>
                <a:latin typeface="Carlito"/>
                <a:ea typeface="+mn-ea"/>
                <a:cs typeface="Carlito"/>
              </a:rPr>
              <a:t>cic</a:t>
            </a:r>
            <a:r>
              <a:rPr kumimoji="0" sz="2800" b="0" i="0" u="none" strike="noStrike" kern="1200" cap="none" spc="-25" normalizeH="0" baseline="0" noProof="0" dirty="0">
                <a:ln>
                  <a:noFill/>
                </a:ln>
                <a:solidFill>
                  <a:srgbClr val="385521"/>
                </a:solidFill>
                <a:effectLst/>
                <a:uLnTx/>
                <a:uFillTx/>
                <a:latin typeface="Carlito"/>
                <a:ea typeface="+mn-ea"/>
                <a:cs typeface="Carlito"/>
              </a:rPr>
              <a:t>i</a:t>
            </a:r>
            <a:r>
              <a:rPr kumimoji="0" sz="2800" b="0" i="0" u="none" strike="noStrike" kern="1200" cap="none" spc="-5" normalizeH="0" baseline="0" noProof="0" dirty="0">
                <a:ln>
                  <a:noFill/>
                </a:ln>
                <a:solidFill>
                  <a:srgbClr val="385521"/>
                </a:solidFill>
                <a:effectLst/>
                <a:uLnTx/>
                <a:uFillTx/>
                <a:latin typeface="Carlito"/>
                <a:ea typeface="+mn-ea"/>
                <a:cs typeface="Carlito"/>
              </a:rPr>
              <a:t>o</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25" normalizeH="0" baseline="0" noProof="0" dirty="0">
                <a:ln>
                  <a:noFill/>
                </a:ln>
                <a:solidFill>
                  <a:srgbClr val="385521"/>
                </a:solidFill>
                <a:effectLst/>
                <a:uLnTx/>
                <a:uFillTx/>
                <a:latin typeface="Carlito"/>
                <a:ea typeface="+mn-ea"/>
                <a:cs typeface="Carlito"/>
              </a:rPr>
              <a:t>de</a:t>
            </a:r>
            <a:endParaRPr kumimoji="0" sz="2800" b="0" i="0" u="none" strike="noStrike" kern="1200" cap="none" spc="0" normalizeH="0" baseline="0" noProof="0">
              <a:ln>
                <a:noFill/>
              </a:ln>
              <a:solidFill>
                <a:prstClr val="black"/>
              </a:solidFill>
              <a:effectLst/>
              <a:uLnTx/>
              <a:uFillTx/>
              <a:latin typeface="Carlito"/>
              <a:ea typeface="+mn-ea"/>
              <a:cs typeface="Carlito"/>
            </a:endParaRPr>
          </a:p>
        </p:txBody>
      </p:sp>
      <p:sp>
        <p:nvSpPr>
          <p:cNvPr id="9" name="object 9"/>
          <p:cNvSpPr txBox="1"/>
          <p:nvPr/>
        </p:nvSpPr>
        <p:spPr>
          <a:xfrm>
            <a:off x="5824220" y="5714796"/>
            <a:ext cx="4065270" cy="45212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2800" b="0" i="0" u="none" strike="noStrike" kern="1200" cap="none" spc="-25" normalizeH="0" baseline="0" noProof="0" dirty="0">
                <a:ln>
                  <a:noFill/>
                </a:ln>
                <a:solidFill>
                  <a:srgbClr val="385521"/>
                </a:solidFill>
                <a:effectLst/>
                <a:uLnTx/>
                <a:uFillTx/>
                <a:latin typeface="Carlito"/>
                <a:ea typeface="+mn-ea"/>
                <a:cs typeface="Carlito"/>
              </a:rPr>
              <a:t>facultades </a:t>
            </a:r>
            <a:r>
              <a:rPr kumimoji="0" sz="2800" b="0" i="0" u="none" strike="noStrike" kern="1200" cap="none" spc="-5" normalizeH="0" baseline="0" noProof="0" dirty="0">
                <a:ln>
                  <a:noFill/>
                </a:ln>
                <a:solidFill>
                  <a:srgbClr val="385521"/>
                </a:solidFill>
                <a:effectLst/>
                <a:uLnTx/>
                <a:uFillTx/>
                <a:latin typeface="Carlito"/>
                <a:ea typeface="+mn-ea"/>
                <a:cs typeface="Carlito"/>
              </a:rPr>
              <a:t>de</a:t>
            </a:r>
            <a:r>
              <a:rPr kumimoji="0" sz="2800" b="0" i="0" u="none" strike="noStrike" kern="1200" cap="none" spc="-15" normalizeH="0" baseline="0" noProof="0" dirty="0">
                <a:ln>
                  <a:noFill/>
                </a:ln>
                <a:solidFill>
                  <a:srgbClr val="385521"/>
                </a:solidFill>
                <a:effectLst/>
                <a:uLnTx/>
                <a:uFillTx/>
                <a:latin typeface="Carlito"/>
                <a:ea typeface="+mn-ea"/>
                <a:cs typeface="Carlito"/>
              </a:rPr>
              <a:t> </a:t>
            </a:r>
            <a:r>
              <a:rPr kumimoji="0" sz="2800" b="0" i="0" u="none" strike="noStrike" kern="1200" cap="none" spc="-25" normalizeH="0" baseline="0" noProof="0" dirty="0">
                <a:ln>
                  <a:noFill/>
                </a:ln>
                <a:solidFill>
                  <a:srgbClr val="385521"/>
                </a:solidFill>
                <a:effectLst/>
                <a:uLnTx/>
                <a:uFillTx/>
                <a:latin typeface="Carlito"/>
                <a:ea typeface="+mn-ea"/>
                <a:cs typeface="Carlito"/>
              </a:rPr>
              <a:t>comprobación</a:t>
            </a:r>
            <a:endParaRPr kumimoji="0" sz="2800" b="0" i="0" u="none" strike="noStrike" kern="1200" cap="none" spc="0" normalizeH="0" baseline="0" noProof="0">
              <a:ln>
                <a:noFill/>
              </a:ln>
              <a:solidFill>
                <a:prstClr val="black"/>
              </a:solidFill>
              <a:effectLst/>
              <a:uLnTx/>
              <a:uFillTx/>
              <a:latin typeface="Carlito"/>
              <a:ea typeface="+mn-ea"/>
              <a:cs typeface="Carlito"/>
            </a:endParaRPr>
          </a:p>
        </p:txBody>
      </p:sp>
      <p:sp>
        <p:nvSpPr>
          <p:cNvPr id="10" name="object 10"/>
          <p:cNvSpPr/>
          <p:nvPr/>
        </p:nvSpPr>
        <p:spPr>
          <a:xfrm>
            <a:off x="228600" y="3029711"/>
            <a:ext cx="4285488" cy="2933700"/>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7400" y="1178814"/>
            <a:ext cx="3454400" cy="1052830"/>
          </a:xfrm>
          <a:prstGeom prst="rect">
            <a:avLst/>
          </a:prstGeom>
        </p:spPr>
        <p:txBody>
          <a:bodyPr vert="horz" wrap="square" lIns="0" tIns="53340" rIns="0" bIns="0" rtlCol="0">
            <a:spAutoFit/>
          </a:bodyPr>
          <a:lstStyle/>
          <a:p>
            <a:pPr marL="12700" marR="5080" lvl="0" indent="0" algn="ctr" defTabSz="914400" rtl="0" eaLnBrk="1" fontAlgn="auto" latinLnBrk="0" hangingPunct="1">
              <a:lnSpc>
                <a:spcPts val="2600"/>
              </a:lnSpc>
              <a:spcBef>
                <a:spcPts val="420"/>
              </a:spcBef>
              <a:spcAft>
                <a:spcPts val="0"/>
              </a:spcAft>
              <a:buClrTx/>
              <a:buSzTx/>
              <a:buFontTx/>
              <a:buNone/>
              <a:tabLst/>
              <a:defRPr/>
            </a:pPr>
            <a:r>
              <a:rPr kumimoji="0" sz="2400" b="1" i="0" u="none" strike="noStrike" kern="1200" cap="none" spc="-5" normalizeH="0" baseline="0" noProof="0" dirty="0">
                <a:ln>
                  <a:noFill/>
                </a:ln>
                <a:solidFill>
                  <a:srgbClr val="00AEEE"/>
                </a:solidFill>
                <a:effectLst/>
                <a:uLnTx/>
                <a:uFillTx/>
                <a:latin typeface="Arial"/>
                <a:ea typeface="+mn-ea"/>
                <a:cs typeface="Arial"/>
              </a:rPr>
              <a:t>Actividades por</a:t>
            </a:r>
            <a:r>
              <a:rPr kumimoji="0" sz="2400" b="1" i="0" u="none" strike="noStrike" kern="1200" cap="none" spc="-90" normalizeH="0" baseline="0" noProof="0" dirty="0">
                <a:ln>
                  <a:noFill/>
                </a:ln>
                <a:solidFill>
                  <a:srgbClr val="00AEEE"/>
                </a:solidFill>
                <a:effectLst/>
                <a:uLnTx/>
                <a:uFillTx/>
                <a:latin typeface="Arial"/>
                <a:ea typeface="+mn-ea"/>
                <a:cs typeface="Arial"/>
              </a:rPr>
              <a:t> </a:t>
            </a:r>
            <a:r>
              <a:rPr kumimoji="0" sz="2400" b="1" i="0" u="none" strike="noStrike" kern="1200" cap="none" spc="-5" normalizeH="0" baseline="0" noProof="0" dirty="0">
                <a:ln>
                  <a:noFill/>
                </a:ln>
                <a:solidFill>
                  <a:srgbClr val="00AEEE"/>
                </a:solidFill>
                <a:effectLst/>
                <a:uLnTx/>
                <a:uFillTx/>
                <a:latin typeface="Arial"/>
                <a:ea typeface="+mn-ea"/>
                <a:cs typeface="Arial"/>
              </a:rPr>
              <a:t>realizar  cuando se </a:t>
            </a:r>
            <a:r>
              <a:rPr kumimoji="0" sz="2400" b="1" i="0" u="none" strike="noStrike" kern="1200" cap="none" spc="0" normalizeH="0" baseline="0" noProof="0" dirty="0">
                <a:ln>
                  <a:noFill/>
                </a:ln>
                <a:solidFill>
                  <a:srgbClr val="00AEEE"/>
                </a:solidFill>
                <a:effectLst/>
                <a:uLnTx/>
                <a:uFillTx/>
                <a:latin typeface="Arial"/>
                <a:ea typeface="+mn-ea"/>
                <a:cs typeface="Arial"/>
              </a:rPr>
              <a:t>recibe una  </a:t>
            </a:r>
            <a:r>
              <a:rPr kumimoji="0" sz="2400" b="1" i="0" u="none" strike="noStrike" kern="1200" cap="none" spc="-5" normalizeH="0" baseline="0" noProof="0" dirty="0">
                <a:ln>
                  <a:noFill/>
                </a:ln>
                <a:solidFill>
                  <a:srgbClr val="00AEEE"/>
                </a:solidFill>
                <a:effectLst/>
                <a:uLnTx/>
                <a:uFillTx/>
                <a:latin typeface="Arial"/>
                <a:ea typeface="+mn-ea"/>
                <a:cs typeface="Arial"/>
              </a:rPr>
              <a:t>carta</a:t>
            </a:r>
            <a:r>
              <a:rPr kumimoji="0" sz="2400" b="1" i="0" u="none" strike="noStrike" kern="1200" cap="none" spc="-30" normalizeH="0" baseline="0" noProof="0" dirty="0">
                <a:ln>
                  <a:noFill/>
                </a:ln>
                <a:solidFill>
                  <a:srgbClr val="00AEEE"/>
                </a:solidFill>
                <a:effectLst/>
                <a:uLnTx/>
                <a:uFillTx/>
                <a:latin typeface="Arial"/>
                <a:ea typeface="+mn-ea"/>
                <a:cs typeface="Arial"/>
              </a:rPr>
              <a:t> </a:t>
            </a:r>
            <a:r>
              <a:rPr kumimoji="0" sz="2400" b="1" i="0" u="none" strike="noStrike" kern="1200" cap="none" spc="-5" normalizeH="0" baseline="0" noProof="0" dirty="0">
                <a:ln>
                  <a:noFill/>
                </a:ln>
                <a:solidFill>
                  <a:srgbClr val="00AEEE"/>
                </a:solidFill>
                <a:effectLst/>
                <a:uLnTx/>
                <a:uFillTx/>
                <a:latin typeface="Arial"/>
                <a:ea typeface="+mn-ea"/>
                <a:cs typeface="Arial"/>
              </a:rPr>
              <a:t>invitación</a:t>
            </a:r>
            <a:endParaRPr kumimoji="0" sz="2400" b="0" i="0" u="none" strike="noStrike" kern="1200" cap="none" spc="0" normalizeH="0" baseline="0" noProof="0">
              <a:ln>
                <a:noFill/>
              </a:ln>
              <a:solidFill>
                <a:prstClr val="black"/>
              </a:solidFill>
              <a:effectLst/>
              <a:uLnTx/>
              <a:uFillTx/>
              <a:latin typeface="Arial"/>
              <a:ea typeface="+mn-ea"/>
              <a:cs typeface="Arial"/>
            </a:endParaRPr>
          </a:p>
        </p:txBody>
      </p:sp>
      <p:sp>
        <p:nvSpPr>
          <p:cNvPr id="5" name="object 5"/>
          <p:cNvSpPr txBox="1"/>
          <p:nvPr/>
        </p:nvSpPr>
        <p:spPr>
          <a:xfrm>
            <a:off x="4989957" y="1018793"/>
            <a:ext cx="5131435" cy="878840"/>
          </a:xfrm>
          <a:prstGeom prst="rect">
            <a:avLst/>
          </a:prstGeom>
        </p:spPr>
        <p:txBody>
          <a:bodyPr vert="horz" wrap="square" lIns="0" tIns="12065" rIns="0" bIns="0" rtlCol="0">
            <a:spAutoFit/>
          </a:bodyPr>
          <a:lstStyle/>
          <a:p>
            <a:pPr marL="527685" marR="0" lvl="0" indent="-515620" algn="l" defTabSz="914400" rtl="0" eaLnBrk="1" fontAlgn="auto" latinLnBrk="0" hangingPunct="1">
              <a:lnSpc>
                <a:spcPct val="100000"/>
              </a:lnSpc>
              <a:spcBef>
                <a:spcPts val="95"/>
              </a:spcBef>
              <a:spcAft>
                <a:spcPts val="0"/>
              </a:spcAft>
              <a:buClrTx/>
              <a:buSzTx/>
              <a:buFontTx/>
              <a:buAutoNum type="arabicPeriod"/>
              <a:tabLst>
                <a:tab pos="527685" algn="l"/>
                <a:tab pos="528320" algn="l"/>
              </a:tabLst>
              <a:defRPr/>
            </a:pPr>
            <a:r>
              <a:rPr kumimoji="0" sz="2800" b="0" i="0" u="none" strike="noStrike" kern="1200" cap="none" spc="-25" normalizeH="0" baseline="0" noProof="0" dirty="0">
                <a:ln>
                  <a:noFill/>
                </a:ln>
                <a:solidFill>
                  <a:srgbClr val="1F4E79"/>
                </a:solidFill>
                <a:effectLst/>
                <a:uLnTx/>
                <a:uFillTx/>
                <a:latin typeface="Carlito"/>
                <a:ea typeface="+mn-ea"/>
                <a:cs typeface="Carlito"/>
              </a:rPr>
              <a:t>Asesorarse </a:t>
            </a:r>
            <a:r>
              <a:rPr kumimoji="0" sz="2800" b="0" i="0" u="none" strike="noStrike" kern="1200" cap="none" spc="-5" normalizeH="0" baseline="0" noProof="0" dirty="0">
                <a:ln>
                  <a:noFill/>
                </a:ln>
                <a:solidFill>
                  <a:srgbClr val="1F4E79"/>
                </a:solidFill>
                <a:effectLst/>
                <a:uLnTx/>
                <a:uFillTx/>
                <a:latin typeface="Carlito"/>
                <a:ea typeface="+mn-ea"/>
                <a:cs typeface="Carlito"/>
              </a:rPr>
              <a:t>de </a:t>
            </a:r>
            <a:r>
              <a:rPr kumimoji="0" sz="2800" b="0" i="0" u="none" strike="noStrike" kern="1200" cap="none" spc="-35" normalizeH="0" baseline="0" noProof="0" dirty="0">
                <a:ln>
                  <a:noFill/>
                </a:ln>
                <a:solidFill>
                  <a:srgbClr val="1F4E79"/>
                </a:solidFill>
                <a:effectLst/>
                <a:uLnTx/>
                <a:uFillTx/>
                <a:latin typeface="Carlito"/>
                <a:ea typeface="+mn-ea"/>
                <a:cs typeface="Carlito"/>
              </a:rPr>
              <a:t>forma</a:t>
            </a:r>
            <a:r>
              <a:rPr kumimoji="0" sz="2800" b="0" i="0" u="none" strike="noStrike" kern="1200" cap="none" spc="-40" normalizeH="0" baseline="0" noProof="0" dirty="0">
                <a:ln>
                  <a:noFill/>
                </a:ln>
                <a:solidFill>
                  <a:srgbClr val="1F4E79"/>
                </a:solidFill>
                <a:effectLst/>
                <a:uLnTx/>
                <a:uFillTx/>
                <a:latin typeface="Carlito"/>
                <a:ea typeface="+mn-ea"/>
                <a:cs typeface="Carlito"/>
              </a:rPr>
              <a:t> profesional</a:t>
            </a:r>
            <a:endParaRPr kumimoji="0" sz="2800" b="0" i="0" u="none" strike="noStrike" kern="1200" cap="none" spc="0" normalizeH="0" baseline="0" noProof="0">
              <a:ln>
                <a:noFill/>
              </a:ln>
              <a:solidFill>
                <a:prstClr val="black"/>
              </a:solidFill>
              <a:effectLst/>
              <a:uLnTx/>
              <a:uFillTx/>
              <a:latin typeface="Carlito"/>
              <a:ea typeface="+mn-ea"/>
              <a:cs typeface="Carlito"/>
            </a:endParaRPr>
          </a:p>
          <a:p>
            <a:pPr marL="527685" marR="0" lvl="0" indent="-515620" algn="l" defTabSz="914400" rtl="0" eaLnBrk="1" fontAlgn="auto" latinLnBrk="0" hangingPunct="1">
              <a:lnSpc>
                <a:spcPct val="100000"/>
              </a:lnSpc>
              <a:spcBef>
                <a:spcPts val="0"/>
              </a:spcBef>
              <a:spcAft>
                <a:spcPts val="0"/>
              </a:spcAft>
              <a:buClrTx/>
              <a:buSzTx/>
              <a:buFontTx/>
              <a:buAutoNum type="arabicPeriod"/>
              <a:tabLst>
                <a:tab pos="527685" algn="l"/>
                <a:tab pos="528320" algn="l"/>
              </a:tabLst>
              <a:defRPr/>
            </a:pPr>
            <a:r>
              <a:rPr kumimoji="0" sz="2800" b="0" i="0" u="none" strike="noStrike" kern="1200" cap="none" spc="-55" normalizeH="0" baseline="0" noProof="0" dirty="0">
                <a:ln>
                  <a:noFill/>
                </a:ln>
                <a:solidFill>
                  <a:srgbClr val="1F4E79"/>
                </a:solidFill>
                <a:effectLst/>
                <a:uLnTx/>
                <a:uFillTx/>
                <a:latin typeface="Carlito"/>
                <a:ea typeface="+mn-ea"/>
                <a:cs typeface="Carlito"/>
              </a:rPr>
              <a:t>Valorarla </a:t>
            </a:r>
            <a:r>
              <a:rPr kumimoji="0" sz="2800" b="0" i="0" u="none" strike="noStrike" kern="1200" cap="none" spc="-5" normalizeH="0" baseline="0" noProof="0" dirty="0">
                <a:ln>
                  <a:noFill/>
                </a:ln>
                <a:solidFill>
                  <a:srgbClr val="1F4E79"/>
                </a:solidFill>
                <a:effectLst/>
                <a:uLnTx/>
                <a:uFillTx/>
                <a:latin typeface="Carlito"/>
                <a:ea typeface="+mn-ea"/>
                <a:cs typeface="Carlito"/>
              </a:rPr>
              <a:t>en su </a:t>
            </a:r>
            <a:r>
              <a:rPr kumimoji="0" sz="2800" b="0" i="0" u="none" strike="noStrike" kern="1200" cap="none" spc="-40" normalizeH="0" baseline="0" noProof="0" dirty="0">
                <a:ln>
                  <a:noFill/>
                </a:ln>
                <a:solidFill>
                  <a:srgbClr val="1F4E79"/>
                </a:solidFill>
                <a:effectLst/>
                <a:uLnTx/>
                <a:uFillTx/>
                <a:latin typeface="Carlito"/>
                <a:ea typeface="+mn-ea"/>
                <a:cs typeface="Carlito"/>
              </a:rPr>
              <a:t>justa</a:t>
            </a:r>
            <a:r>
              <a:rPr kumimoji="0" sz="2800" b="0" i="0" u="none" strike="noStrike" kern="1200" cap="none" spc="55" normalizeH="0" baseline="0" noProof="0" dirty="0">
                <a:ln>
                  <a:noFill/>
                </a:ln>
                <a:solidFill>
                  <a:srgbClr val="1F4E79"/>
                </a:solidFill>
                <a:effectLst/>
                <a:uLnTx/>
                <a:uFillTx/>
                <a:latin typeface="Carlito"/>
                <a:ea typeface="+mn-ea"/>
                <a:cs typeface="Carlito"/>
              </a:rPr>
              <a:t> </a:t>
            </a:r>
            <a:r>
              <a:rPr kumimoji="0" sz="2800" b="0" i="0" u="none" strike="noStrike" kern="1200" cap="none" spc="-20" normalizeH="0" baseline="0" noProof="0" dirty="0">
                <a:ln>
                  <a:noFill/>
                </a:ln>
                <a:solidFill>
                  <a:srgbClr val="1F4E79"/>
                </a:solidFill>
                <a:effectLst/>
                <a:uLnTx/>
                <a:uFillTx/>
                <a:latin typeface="Carlito"/>
                <a:ea typeface="+mn-ea"/>
                <a:cs typeface="Carlito"/>
              </a:rPr>
              <a:t>dimensión:</a:t>
            </a:r>
            <a:endParaRPr kumimoji="0" sz="2800" b="0" i="0" u="none" strike="noStrike" kern="1200" cap="none" spc="0" normalizeH="0" baseline="0" noProof="0">
              <a:ln>
                <a:noFill/>
              </a:ln>
              <a:solidFill>
                <a:prstClr val="black"/>
              </a:solidFill>
              <a:effectLst/>
              <a:uLnTx/>
              <a:uFillTx/>
              <a:latin typeface="Carlito"/>
              <a:ea typeface="+mn-ea"/>
              <a:cs typeface="Carlito"/>
            </a:endParaRPr>
          </a:p>
        </p:txBody>
      </p:sp>
      <p:sp>
        <p:nvSpPr>
          <p:cNvPr id="6" name="object 6"/>
          <p:cNvSpPr txBox="1"/>
          <p:nvPr/>
        </p:nvSpPr>
        <p:spPr>
          <a:xfrm>
            <a:off x="8640826" y="1872487"/>
            <a:ext cx="3107690" cy="878840"/>
          </a:xfrm>
          <a:prstGeom prst="rect">
            <a:avLst/>
          </a:prstGeom>
        </p:spPr>
        <p:txBody>
          <a:bodyPr vert="horz" wrap="square" lIns="0" tIns="12065" rIns="0" bIns="0" rtlCol="0">
            <a:spAutoFit/>
          </a:bodyPr>
          <a:lstStyle/>
          <a:p>
            <a:pPr marL="117475" marR="5080" lvl="0" indent="-105410" algn="l" defTabSz="914400" rtl="0" eaLnBrk="1" fontAlgn="auto" latinLnBrk="0" hangingPunct="1">
              <a:lnSpc>
                <a:spcPct val="100000"/>
              </a:lnSpc>
              <a:spcBef>
                <a:spcPts val="95"/>
              </a:spcBef>
              <a:spcAft>
                <a:spcPts val="0"/>
              </a:spcAft>
              <a:buClrTx/>
              <a:buSzTx/>
              <a:buFontTx/>
              <a:buNone/>
              <a:tabLst>
                <a:tab pos="923925" algn="l"/>
                <a:tab pos="2702560" algn="l"/>
              </a:tabLst>
              <a:defRPr/>
            </a:pPr>
            <a:r>
              <a:rPr kumimoji="0" sz="2800" b="0" i="0" u="none" strike="noStrike" kern="1200" cap="none" spc="-5" normalizeH="0" baseline="0" noProof="0" dirty="0">
                <a:ln>
                  <a:noFill/>
                </a:ln>
                <a:solidFill>
                  <a:srgbClr val="385521"/>
                </a:solidFill>
                <a:effectLst/>
                <a:uLnTx/>
                <a:uFillTx/>
                <a:latin typeface="Carlito"/>
                <a:ea typeface="+mn-ea"/>
                <a:cs typeface="Carlito"/>
              </a:rPr>
              <a:t>cla</a:t>
            </a:r>
            <a:r>
              <a:rPr kumimoji="0" sz="2800" b="0" i="0" u="none" strike="noStrike" kern="1200" cap="none" spc="-140" normalizeH="0" baseline="0" noProof="0" dirty="0">
                <a:ln>
                  <a:noFill/>
                </a:ln>
                <a:solidFill>
                  <a:srgbClr val="385521"/>
                </a:solidFill>
                <a:effectLst/>
                <a:uLnTx/>
                <a:uFillTx/>
                <a:latin typeface="Carlito"/>
                <a:ea typeface="+mn-ea"/>
                <a:cs typeface="Carlito"/>
              </a:rPr>
              <a:t>r</a:t>
            </a:r>
            <a:r>
              <a:rPr kumimoji="0" sz="2800" b="0" i="0" u="none" strike="noStrike" kern="1200" cap="none" spc="-5" normalizeH="0" baseline="0" noProof="0" dirty="0">
                <a:ln>
                  <a:noFill/>
                </a:ln>
                <a:solidFill>
                  <a:srgbClr val="385521"/>
                </a:solidFill>
                <a:effectLst/>
                <a:uLnTx/>
                <a:uFillTx/>
                <a:latin typeface="Carlito"/>
                <a:ea typeface="+mn-ea"/>
                <a:cs typeface="Carlito"/>
              </a:rPr>
              <a:t>ame</a:t>
            </a:r>
            <a:r>
              <a:rPr kumimoji="0" sz="2800" b="0" i="0" u="none" strike="noStrike" kern="1200" cap="none" spc="-70" normalizeH="0" baseline="0" noProof="0" dirty="0">
                <a:ln>
                  <a:noFill/>
                </a:ln>
                <a:solidFill>
                  <a:srgbClr val="385521"/>
                </a:solidFill>
                <a:effectLst/>
                <a:uLnTx/>
                <a:uFillTx/>
                <a:latin typeface="Carlito"/>
                <a:ea typeface="+mn-ea"/>
                <a:cs typeface="Carlito"/>
              </a:rPr>
              <a:t>nt</a:t>
            </a:r>
            <a:r>
              <a:rPr kumimoji="0" sz="2800" b="0" i="0" u="none" strike="noStrike" kern="1200" cap="none" spc="-5" normalizeH="0" baseline="0" noProof="0" dirty="0">
                <a:ln>
                  <a:noFill/>
                </a:ln>
                <a:solidFill>
                  <a:srgbClr val="385521"/>
                </a:solidFill>
                <a:effectLst/>
                <a:uLnTx/>
                <a:uFillTx/>
                <a:latin typeface="Carlito"/>
                <a:ea typeface="+mn-ea"/>
                <a:cs typeface="Carlito"/>
              </a:rPr>
              <a:t>e</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5" normalizeH="0" baseline="0" noProof="0" dirty="0">
                <a:ln>
                  <a:noFill/>
                </a:ln>
                <a:solidFill>
                  <a:srgbClr val="385521"/>
                </a:solidFill>
                <a:effectLst/>
                <a:uLnTx/>
                <a:uFillTx/>
                <a:latin typeface="Carlito"/>
                <a:ea typeface="+mn-ea"/>
                <a:cs typeface="Carlito"/>
              </a:rPr>
              <a:t>las  o	</a:t>
            </a:r>
            <a:r>
              <a:rPr kumimoji="0" sz="2800" b="0" i="0" u="none" strike="noStrike" kern="1200" cap="none" spc="-20" normalizeH="0" baseline="0" noProof="0" dirty="0">
                <a:ln>
                  <a:noFill/>
                </a:ln>
                <a:solidFill>
                  <a:srgbClr val="385521"/>
                </a:solidFill>
                <a:effectLst/>
                <a:uLnTx/>
                <a:uFillTx/>
                <a:latin typeface="Carlito"/>
                <a:ea typeface="+mn-ea"/>
                <a:cs typeface="Carlito"/>
              </a:rPr>
              <a:t>irregularidades</a:t>
            </a:r>
            <a:endParaRPr kumimoji="0" sz="2800" b="0" i="0" u="none" strike="noStrike" kern="1200" cap="none" spc="0" normalizeH="0" baseline="0" noProof="0">
              <a:ln>
                <a:noFill/>
              </a:ln>
              <a:solidFill>
                <a:prstClr val="black"/>
              </a:solidFill>
              <a:effectLst/>
              <a:uLnTx/>
              <a:uFillTx/>
              <a:latin typeface="Carlito"/>
              <a:ea typeface="+mn-ea"/>
              <a:cs typeface="Carlito"/>
            </a:endParaRPr>
          </a:p>
        </p:txBody>
      </p:sp>
      <p:sp>
        <p:nvSpPr>
          <p:cNvPr id="7" name="object 7"/>
          <p:cNvSpPr txBox="1"/>
          <p:nvPr/>
        </p:nvSpPr>
        <p:spPr>
          <a:xfrm>
            <a:off x="5447157" y="1872487"/>
            <a:ext cx="2680335" cy="1305560"/>
          </a:xfrm>
          <a:prstGeom prst="rect">
            <a:avLst/>
          </a:prstGeom>
        </p:spPr>
        <p:txBody>
          <a:bodyPr vert="horz" wrap="square" lIns="0" tIns="12065" rIns="0" bIns="0" rtlCol="0">
            <a:spAutoFit/>
          </a:bodyPr>
          <a:lstStyle/>
          <a:p>
            <a:pPr marL="527685" marR="5080" lvl="0" indent="-515620" algn="l" defTabSz="914400" rtl="0" eaLnBrk="1" fontAlgn="auto" latinLnBrk="0" hangingPunct="1">
              <a:lnSpc>
                <a:spcPct val="100000"/>
              </a:lnSpc>
              <a:spcBef>
                <a:spcPts val="95"/>
              </a:spcBef>
              <a:spcAft>
                <a:spcPts val="0"/>
              </a:spcAft>
              <a:buClrTx/>
              <a:buSzTx/>
              <a:buFontTx/>
              <a:buNone/>
              <a:tabLst>
                <a:tab pos="527685" algn="l"/>
              </a:tabLst>
              <a:defRPr/>
            </a:pPr>
            <a:r>
              <a:rPr kumimoji="0" sz="2800" b="0" i="0" u="none" strike="noStrike" kern="1200" cap="none" spc="-5" normalizeH="0" baseline="0" noProof="0" dirty="0">
                <a:ln>
                  <a:noFill/>
                </a:ln>
                <a:solidFill>
                  <a:srgbClr val="385521"/>
                </a:solidFill>
                <a:effectLst/>
                <a:uLnTx/>
                <a:uFillTx/>
                <a:latin typeface="Carlito"/>
                <a:ea typeface="+mn-ea"/>
                <a:cs typeface="Carlito"/>
              </a:rPr>
              <a:t>a.	</a:t>
            </a:r>
            <a:r>
              <a:rPr kumimoji="0" sz="2800" b="0" i="0" u="none" strike="noStrike" kern="1200" cap="none" spc="-15" normalizeH="0" baseline="0" noProof="0" dirty="0">
                <a:ln>
                  <a:noFill/>
                </a:ln>
                <a:solidFill>
                  <a:srgbClr val="385521"/>
                </a:solidFill>
                <a:effectLst/>
                <a:uLnTx/>
                <a:uFillTx/>
                <a:latin typeface="Carlito"/>
                <a:ea typeface="+mn-ea"/>
                <a:cs typeface="Carlito"/>
              </a:rPr>
              <a:t>¿Menciona  i</a:t>
            </a:r>
            <a:r>
              <a:rPr kumimoji="0" sz="2800" b="0" i="0" u="none" strike="noStrike" kern="1200" cap="none" spc="-35" normalizeH="0" baseline="0" noProof="0" dirty="0">
                <a:ln>
                  <a:noFill/>
                </a:ln>
                <a:solidFill>
                  <a:srgbClr val="385521"/>
                </a:solidFill>
                <a:effectLst/>
                <a:uLnTx/>
                <a:uFillTx/>
                <a:latin typeface="Carlito"/>
                <a:ea typeface="+mn-ea"/>
                <a:cs typeface="Carlito"/>
              </a:rPr>
              <a:t>n</a:t>
            </a:r>
            <a:r>
              <a:rPr kumimoji="0" sz="2800" b="0" i="0" u="none" strike="noStrike" kern="1200" cap="none" spc="-50" normalizeH="0" baseline="0" noProof="0" dirty="0">
                <a:ln>
                  <a:noFill/>
                </a:ln>
                <a:solidFill>
                  <a:srgbClr val="385521"/>
                </a:solidFill>
                <a:effectLst/>
                <a:uLnTx/>
                <a:uFillTx/>
                <a:latin typeface="Carlito"/>
                <a:ea typeface="+mn-ea"/>
                <a:cs typeface="Carlito"/>
              </a:rPr>
              <a:t>c</a:t>
            </a:r>
            <a:r>
              <a:rPr kumimoji="0" sz="2800" b="0" i="0" u="none" strike="noStrike" kern="1200" cap="none" spc="-5" normalizeH="0" baseline="0" noProof="0" dirty="0">
                <a:ln>
                  <a:noFill/>
                </a:ln>
                <a:solidFill>
                  <a:srgbClr val="385521"/>
                </a:solidFill>
                <a:effectLst/>
                <a:uLnTx/>
                <a:uFillTx/>
                <a:latin typeface="Carlito"/>
                <a:ea typeface="+mn-ea"/>
                <a:cs typeface="Carlito"/>
              </a:rPr>
              <a:t>o</a:t>
            </a:r>
            <a:r>
              <a:rPr kumimoji="0" sz="2800" b="0" i="0" u="none" strike="noStrike" kern="1200" cap="none" spc="-25" normalizeH="0" baseline="0" noProof="0" dirty="0">
                <a:ln>
                  <a:noFill/>
                </a:ln>
                <a:solidFill>
                  <a:srgbClr val="385521"/>
                </a:solidFill>
                <a:effectLst/>
                <a:uLnTx/>
                <a:uFillTx/>
                <a:latin typeface="Carlito"/>
                <a:ea typeface="+mn-ea"/>
                <a:cs typeface="Carlito"/>
              </a:rPr>
              <a:t>n</a:t>
            </a:r>
            <a:r>
              <a:rPr kumimoji="0" sz="2800" b="0" i="0" u="none" strike="noStrike" kern="1200" cap="none" spc="-20" normalizeH="0" baseline="0" noProof="0" dirty="0">
                <a:ln>
                  <a:noFill/>
                </a:ln>
                <a:solidFill>
                  <a:srgbClr val="385521"/>
                </a:solidFill>
                <a:effectLst/>
                <a:uLnTx/>
                <a:uFillTx/>
                <a:latin typeface="Carlito"/>
                <a:ea typeface="+mn-ea"/>
                <a:cs typeface="Carlito"/>
              </a:rPr>
              <a:t>s</a:t>
            </a:r>
            <a:r>
              <a:rPr kumimoji="0" sz="2800" b="0" i="0" u="none" strike="noStrike" kern="1200" cap="none" spc="-15" normalizeH="0" baseline="0" noProof="0" dirty="0">
                <a:ln>
                  <a:noFill/>
                </a:ln>
                <a:solidFill>
                  <a:srgbClr val="385521"/>
                </a:solidFill>
                <a:effectLst/>
                <a:uLnTx/>
                <a:uFillTx/>
                <a:latin typeface="Carlito"/>
                <a:ea typeface="+mn-ea"/>
                <a:cs typeface="Carlito"/>
              </a:rPr>
              <a:t>i</a:t>
            </a:r>
            <a:r>
              <a:rPr kumimoji="0" sz="2800" b="0" i="0" u="none" strike="noStrike" kern="1200" cap="none" spc="-95" normalizeH="0" baseline="0" noProof="0" dirty="0">
                <a:ln>
                  <a:noFill/>
                </a:ln>
                <a:solidFill>
                  <a:srgbClr val="385521"/>
                </a:solidFill>
                <a:effectLst/>
                <a:uLnTx/>
                <a:uFillTx/>
                <a:latin typeface="Carlito"/>
                <a:ea typeface="+mn-ea"/>
                <a:cs typeface="Carlito"/>
              </a:rPr>
              <a:t>s</a:t>
            </a:r>
            <a:r>
              <a:rPr kumimoji="0" sz="2800" b="0" i="0" u="none" strike="noStrike" kern="1200" cap="none" spc="-70" normalizeH="0" baseline="0" noProof="0" dirty="0">
                <a:ln>
                  <a:noFill/>
                </a:ln>
                <a:solidFill>
                  <a:srgbClr val="385521"/>
                </a:solidFill>
                <a:effectLst/>
                <a:uLnTx/>
                <a:uFillTx/>
                <a:latin typeface="Carlito"/>
                <a:ea typeface="+mn-ea"/>
                <a:cs typeface="Carlito"/>
              </a:rPr>
              <a:t>t</a:t>
            </a:r>
            <a:r>
              <a:rPr kumimoji="0" sz="2800" b="0" i="0" u="none" strike="noStrike" kern="1200" cap="none" spc="-5" normalizeH="0" baseline="0" noProof="0" dirty="0">
                <a:ln>
                  <a:noFill/>
                </a:ln>
                <a:solidFill>
                  <a:srgbClr val="385521"/>
                </a:solidFill>
                <a:effectLst/>
                <a:uLnTx/>
                <a:uFillTx/>
                <a:latin typeface="Carlito"/>
                <a:ea typeface="+mn-ea"/>
                <a:cs typeface="Carlito"/>
              </a:rPr>
              <a:t>en</a:t>
            </a:r>
            <a:r>
              <a:rPr kumimoji="0" sz="2800" b="0" i="0" u="none" strike="noStrike" kern="1200" cap="none" spc="-10" normalizeH="0" baseline="0" noProof="0" dirty="0">
                <a:ln>
                  <a:noFill/>
                </a:ln>
                <a:solidFill>
                  <a:srgbClr val="385521"/>
                </a:solidFill>
                <a:effectLst/>
                <a:uLnTx/>
                <a:uFillTx/>
                <a:latin typeface="Carlito"/>
                <a:ea typeface="+mn-ea"/>
                <a:cs typeface="Carlito"/>
              </a:rPr>
              <a:t>c</a:t>
            </a:r>
            <a:r>
              <a:rPr kumimoji="0" sz="2800" b="0" i="0" u="none" strike="noStrike" kern="1200" cap="none" spc="-25" normalizeH="0" baseline="0" noProof="0" dirty="0">
                <a:ln>
                  <a:noFill/>
                </a:ln>
                <a:solidFill>
                  <a:srgbClr val="385521"/>
                </a:solidFill>
                <a:effectLst/>
                <a:uLnTx/>
                <a:uFillTx/>
                <a:latin typeface="Carlito"/>
                <a:ea typeface="+mn-ea"/>
                <a:cs typeface="Carlito"/>
              </a:rPr>
              <a:t>i</a:t>
            </a:r>
            <a:r>
              <a:rPr kumimoji="0" sz="2800" b="0" i="0" u="none" strike="noStrike" kern="1200" cap="none" spc="-5" normalizeH="0" baseline="0" noProof="0" dirty="0">
                <a:ln>
                  <a:noFill/>
                </a:ln>
                <a:solidFill>
                  <a:srgbClr val="385521"/>
                </a:solidFill>
                <a:effectLst/>
                <a:uLnTx/>
                <a:uFillTx/>
                <a:latin typeface="Carlito"/>
                <a:ea typeface="+mn-ea"/>
                <a:cs typeface="Carlito"/>
              </a:rPr>
              <a:t>as  </a:t>
            </a:r>
            <a:r>
              <a:rPr kumimoji="0" sz="2800" b="0" i="0" u="none" strike="noStrike" kern="1200" cap="none" spc="-15" normalizeH="0" baseline="0" noProof="0" dirty="0">
                <a:ln>
                  <a:noFill/>
                </a:ln>
                <a:solidFill>
                  <a:srgbClr val="385521"/>
                </a:solidFill>
                <a:effectLst/>
                <a:uLnTx/>
                <a:uFillTx/>
                <a:latin typeface="Carlito"/>
                <a:ea typeface="+mn-ea"/>
                <a:cs typeface="Carlito"/>
              </a:rPr>
              <a:t>señaladas?</a:t>
            </a:r>
            <a:endParaRPr kumimoji="0" sz="2800" b="0" i="0" u="none" strike="noStrike" kern="1200" cap="none" spc="0" normalizeH="0" baseline="0" noProof="0">
              <a:ln>
                <a:noFill/>
              </a:ln>
              <a:solidFill>
                <a:prstClr val="black"/>
              </a:solidFill>
              <a:effectLst/>
              <a:uLnTx/>
              <a:uFillTx/>
              <a:latin typeface="Carlito"/>
              <a:ea typeface="+mn-ea"/>
              <a:cs typeface="Carlito"/>
            </a:endParaRPr>
          </a:p>
        </p:txBody>
      </p:sp>
      <p:sp>
        <p:nvSpPr>
          <p:cNvPr id="8" name="object 8"/>
          <p:cNvSpPr txBox="1"/>
          <p:nvPr/>
        </p:nvSpPr>
        <p:spPr>
          <a:xfrm>
            <a:off x="5447157" y="3153282"/>
            <a:ext cx="6299835" cy="1732280"/>
          </a:xfrm>
          <a:prstGeom prst="rect">
            <a:avLst/>
          </a:prstGeom>
        </p:spPr>
        <p:txBody>
          <a:bodyPr vert="horz" wrap="square" lIns="0" tIns="12065" rIns="0" bIns="0" rtlCol="0">
            <a:spAutoFit/>
          </a:bodyPr>
          <a:lstStyle/>
          <a:p>
            <a:pPr marL="527685" marR="5080" lvl="0" indent="-515620" algn="l" defTabSz="914400" rtl="0" eaLnBrk="1" fontAlgn="auto" latinLnBrk="0" hangingPunct="1">
              <a:lnSpc>
                <a:spcPct val="100000"/>
              </a:lnSpc>
              <a:spcBef>
                <a:spcPts val="95"/>
              </a:spcBef>
              <a:spcAft>
                <a:spcPts val="0"/>
              </a:spcAft>
              <a:buClrTx/>
              <a:buSzTx/>
              <a:buFontTx/>
              <a:buAutoNum type="alphaLcPeriod" startAt="2"/>
              <a:tabLst>
                <a:tab pos="527685" algn="l"/>
                <a:tab pos="528320" algn="l"/>
                <a:tab pos="1219835" algn="l"/>
                <a:tab pos="2059305" algn="l"/>
                <a:tab pos="4020820" algn="l"/>
                <a:tab pos="5962650" algn="l"/>
              </a:tabLst>
              <a:defRPr/>
            </a:pPr>
            <a:r>
              <a:rPr kumimoji="0" sz="2800" b="0" i="0" u="none" strike="noStrike" kern="1200" cap="none" spc="-20" normalizeH="0" baseline="0" noProof="0" dirty="0">
                <a:ln>
                  <a:noFill/>
                </a:ln>
                <a:solidFill>
                  <a:srgbClr val="385521"/>
                </a:solidFill>
                <a:effectLst/>
                <a:uLnTx/>
                <a:uFillTx/>
                <a:latin typeface="Carlito"/>
                <a:ea typeface="+mn-ea"/>
                <a:cs typeface="Carlito"/>
              </a:rPr>
              <a:t>S</a:t>
            </a:r>
            <a:r>
              <a:rPr kumimoji="0" sz="2800" b="0" i="0" u="none" strike="noStrike" kern="1200" cap="none" spc="-5" normalizeH="0" baseline="0" noProof="0" dirty="0">
                <a:ln>
                  <a:noFill/>
                </a:ln>
                <a:solidFill>
                  <a:srgbClr val="385521"/>
                </a:solidFill>
                <a:effectLst/>
                <a:uLnTx/>
                <a:uFillTx/>
                <a:latin typeface="Carlito"/>
                <a:ea typeface="+mn-ea"/>
                <a:cs typeface="Carlito"/>
              </a:rPr>
              <a:t>i</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5" normalizeH="0" baseline="0" noProof="0" dirty="0">
                <a:ln>
                  <a:noFill/>
                </a:ln>
                <a:solidFill>
                  <a:srgbClr val="385521"/>
                </a:solidFill>
                <a:effectLst/>
                <a:uLnTx/>
                <a:uFillTx/>
                <a:latin typeface="Carlito"/>
                <a:ea typeface="+mn-ea"/>
                <a:cs typeface="Carlito"/>
              </a:rPr>
              <a:t>las</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5" normalizeH="0" baseline="0" noProof="0" dirty="0">
                <a:ln>
                  <a:noFill/>
                </a:ln>
                <a:solidFill>
                  <a:srgbClr val="385521"/>
                </a:solidFill>
                <a:effectLst/>
                <a:uLnTx/>
                <a:uFillTx/>
                <a:latin typeface="Carlito"/>
                <a:ea typeface="+mn-ea"/>
                <a:cs typeface="Carlito"/>
              </a:rPr>
              <a:t>mencio</a:t>
            </a:r>
            <a:r>
              <a:rPr kumimoji="0" sz="2800" b="0" i="0" u="none" strike="noStrike" kern="1200" cap="none" spc="-15" normalizeH="0" baseline="0" noProof="0" dirty="0">
                <a:ln>
                  <a:noFill/>
                </a:ln>
                <a:solidFill>
                  <a:srgbClr val="385521"/>
                </a:solidFill>
                <a:effectLst/>
                <a:uLnTx/>
                <a:uFillTx/>
                <a:latin typeface="Carlito"/>
                <a:ea typeface="+mn-ea"/>
                <a:cs typeface="Carlito"/>
              </a:rPr>
              <a:t>n</a:t>
            </a:r>
            <a:r>
              <a:rPr kumimoji="0" sz="2800" b="0" i="0" u="none" strike="noStrike" kern="1200" cap="none" spc="-5" normalizeH="0" baseline="0" noProof="0" dirty="0">
                <a:ln>
                  <a:noFill/>
                </a:ln>
                <a:solidFill>
                  <a:srgbClr val="385521"/>
                </a:solidFill>
                <a:effectLst/>
                <a:uLnTx/>
                <a:uFillTx/>
                <a:latin typeface="Carlito"/>
                <a:ea typeface="+mn-ea"/>
                <a:cs typeface="Carlito"/>
              </a:rPr>
              <a:t>a,</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5" normalizeH="0" baseline="0" noProof="0" dirty="0">
                <a:ln>
                  <a:noFill/>
                </a:ln>
                <a:solidFill>
                  <a:srgbClr val="385521"/>
                </a:solidFill>
                <a:effectLst/>
                <a:uLnTx/>
                <a:uFillTx/>
                <a:latin typeface="Carlito"/>
                <a:ea typeface="+mn-ea"/>
                <a:cs typeface="Carlito"/>
              </a:rPr>
              <a:t>e</a:t>
            </a:r>
            <a:r>
              <a:rPr kumimoji="0" sz="2800" b="0" i="0" u="none" strike="noStrike" kern="1200" cap="none" spc="-95" normalizeH="0" baseline="0" noProof="0" dirty="0">
                <a:ln>
                  <a:noFill/>
                </a:ln>
                <a:solidFill>
                  <a:srgbClr val="385521"/>
                </a:solidFill>
                <a:effectLst/>
                <a:uLnTx/>
                <a:uFillTx/>
                <a:latin typeface="Carlito"/>
                <a:ea typeface="+mn-ea"/>
                <a:cs typeface="Carlito"/>
              </a:rPr>
              <a:t>s</a:t>
            </a:r>
            <a:r>
              <a:rPr kumimoji="0" sz="2800" b="0" i="0" u="none" strike="noStrike" kern="1200" cap="none" spc="-90" normalizeH="0" baseline="0" noProof="0" dirty="0">
                <a:ln>
                  <a:noFill/>
                </a:ln>
                <a:solidFill>
                  <a:srgbClr val="385521"/>
                </a:solidFill>
                <a:effectLst/>
                <a:uLnTx/>
                <a:uFillTx/>
                <a:latin typeface="Carlito"/>
                <a:ea typeface="+mn-ea"/>
                <a:cs typeface="Carlito"/>
              </a:rPr>
              <a:t>t</a:t>
            </a:r>
            <a:r>
              <a:rPr kumimoji="0" sz="2800" b="0" i="0" u="none" strike="noStrike" kern="1200" cap="none" spc="-5" normalizeH="0" baseline="0" noProof="0" dirty="0">
                <a:ln>
                  <a:noFill/>
                </a:ln>
                <a:solidFill>
                  <a:srgbClr val="385521"/>
                </a:solidFill>
                <a:effectLst/>
                <a:uLnTx/>
                <a:uFillTx/>
                <a:latin typeface="Carlito"/>
                <a:ea typeface="+mn-ea"/>
                <a:cs typeface="Carlito"/>
              </a:rPr>
              <a:t>a</a:t>
            </a:r>
            <a:r>
              <a:rPr kumimoji="0" sz="2800" b="0" i="0" u="none" strike="noStrike" kern="1200" cap="none" spc="-10" normalizeH="0" baseline="0" noProof="0" dirty="0">
                <a:ln>
                  <a:noFill/>
                </a:ln>
                <a:solidFill>
                  <a:srgbClr val="385521"/>
                </a:solidFill>
                <a:effectLst/>
                <a:uLnTx/>
                <a:uFillTx/>
                <a:latin typeface="Carlito"/>
                <a:ea typeface="+mn-ea"/>
                <a:cs typeface="Carlito"/>
              </a:rPr>
              <a:t>b</a:t>
            </a:r>
            <a:r>
              <a:rPr kumimoji="0" sz="2800" b="0" i="0" u="none" strike="noStrike" kern="1200" cap="none" spc="-5" normalizeH="0" baseline="0" noProof="0" dirty="0">
                <a:ln>
                  <a:noFill/>
                </a:ln>
                <a:solidFill>
                  <a:srgbClr val="385521"/>
                </a:solidFill>
                <a:effectLst/>
                <a:uLnTx/>
                <a:uFillTx/>
                <a:latin typeface="Carlito"/>
                <a:ea typeface="+mn-ea"/>
                <a:cs typeface="Carlito"/>
              </a:rPr>
              <a:t>lecer</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20" normalizeH="0" baseline="0" noProof="0" dirty="0">
                <a:ln>
                  <a:noFill/>
                </a:ln>
                <a:solidFill>
                  <a:srgbClr val="385521"/>
                </a:solidFill>
                <a:effectLst/>
                <a:uLnTx/>
                <a:uFillTx/>
                <a:latin typeface="Carlito"/>
                <a:ea typeface="+mn-ea"/>
                <a:cs typeface="Carlito"/>
              </a:rPr>
              <a:t>s</a:t>
            </a:r>
            <a:r>
              <a:rPr kumimoji="0" sz="2800" b="0" i="0" u="none" strike="noStrike" kern="1200" cap="none" spc="-5" normalizeH="0" baseline="0" noProof="0" dirty="0">
                <a:ln>
                  <a:noFill/>
                </a:ln>
                <a:solidFill>
                  <a:srgbClr val="385521"/>
                </a:solidFill>
                <a:effectLst/>
                <a:uLnTx/>
                <a:uFillTx/>
                <a:latin typeface="Carlito"/>
                <a:ea typeface="+mn-ea"/>
                <a:cs typeface="Carlito"/>
              </a:rPr>
              <a:t>u  </a:t>
            </a:r>
            <a:r>
              <a:rPr kumimoji="0" sz="2800" b="0" i="0" u="none" strike="noStrike" kern="1200" cap="none" spc="-20" normalizeH="0" baseline="0" noProof="0" dirty="0">
                <a:ln>
                  <a:noFill/>
                </a:ln>
                <a:solidFill>
                  <a:srgbClr val="385521"/>
                </a:solidFill>
                <a:effectLst/>
                <a:uLnTx/>
                <a:uFillTx/>
                <a:latin typeface="Carlito"/>
                <a:ea typeface="+mn-ea"/>
                <a:cs typeface="Carlito"/>
              </a:rPr>
              <a:t>procedencia.</a:t>
            </a:r>
            <a:endParaRPr kumimoji="0" sz="2800" b="0" i="0" u="none" strike="noStrike" kern="1200" cap="none" spc="0" normalizeH="0" baseline="0" noProof="0">
              <a:ln>
                <a:noFill/>
              </a:ln>
              <a:solidFill>
                <a:prstClr val="black"/>
              </a:solidFill>
              <a:effectLst/>
              <a:uLnTx/>
              <a:uFillTx/>
              <a:latin typeface="Carlito"/>
              <a:ea typeface="+mn-ea"/>
              <a:cs typeface="Carlito"/>
            </a:endParaRPr>
          </a:p>
          <a:p>
            <a:pPr marL="527685" marR="6350" lvl="0" indent="-515620" algn="l" defTabSz="914400" rtl="0" eaLnBrk="1" fontAlgn="auto" latinLnBrk="0" hangingPunct="1">
              <a:lnSpc>
                <a:spcPct val="100000"/>
              </a:lnSpc>
              <a:spcBef>
                <a:spcPts val="0"/>
              </a:spcBef>
              <a:spcAft>
                <a:spcPts val="0"/>
              </a:spcAft>
              <a:buClrTx/>
              <a:buSzTx/>
              <a:buFontTx/>
              <a:buAutoNum type="alphaLcPeriod" startAt="2"/>
              <a:tabLst>
                <a:tab pos="527685" algn="l"/>
                <a:tab pos="528320" algn="l"/>
                <a:tab pos="901065" algn="l"/>
                <a:tab pos="1402715" algn="l"/>
                <a:tab pos="1922145" algn="l"/>
                <a:tab pos="3563620" algn="l"/>
                <a:tab pos="4648835" algn="l"/>
                <a:tab pos="5330190" algn="l"/>
                <a:tab pos="5774055" algn="l"/>
              </a:tabLst>
              <a:defRPr/>
            </a:pPr>
            <a:r>
              <a:rPr kumimoji="0" sz="2800" b="0" i="0" u="none" strike="noStrike" kern="1200" cap="none" spc="-20" normalizeH="0" baseline="0" noProof="0" dirty="0">
                <a:ln>
                  <a:noFill/>
                </a:ln>
                <a:solidFill>
                  <a:srgbClr val="385521"/>
                </a:solidFill>
                <a:effectLst/>
                <a:uLnTx/>
                <a:uFillTx/>
                <a:latin typeface="Carlito"/>
                <a:ea typeface="+mn-ea"/>
                <a:cs typeface="Carlito"/>
              </a:rPr>
              <a:t>S</a:t>
            </a:r>
            <a:r>
              <a:rPr kumimoji="0" sz="2800" b="0" i="0" u="none" strike="noStrike" kern="1200" cap="none" spc="-5" normalizeH="0" baseline="0" noProof="0" dirty="0">
                <a:ln>
                  <a:noFill/>
                </a:ln>
                <a:solidFill>
                  <a:srgbClr val="385521"/>
                </a:solidFill>
                <a:effectLst/>
                <a:uLnTx/>
                <a:uFillTx/>
                <a:latin typeface="Carlito"/>
                <a:ea typeface="+mn-ea"/>
                <a:cs typeface="Carlito"/>
              </a:rPr>
              <a:t>i</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25" normalizeH="0" baseline="0" noProof="0" dirty="0">
                <a:ln>
                  <a:noFill/>
                </a:ln>
                <a:solidFill>
                  <a:srgbClr val="385521"/>
                </a:solidFill>
                <a:effectLst/>
                <a:uLnTx/>
                <a:uFillTx/>
                <a:latin typeface="Carlito"/>
                <a:ea typeface="+mn-ea"/>
                <a:cs typeface="Carlito"/>
              </a:rPr>
              <a:t>n</a:t>
            </a:r>
            <a:r>
              <a:rPr kumimoji="0" sz="2800" b="0" i="0" u="none" strike="noStrike" kern="1200" cap="none" spc="-5" normalizeH="0" baseline="0" noProof="0" dirty="0">
                <a:ln>
                  <a:noFill/>
                </a:ln>
                <a:solidFill>
                  <a:srgbClr val="385521"/>
                </a:solidFill>
                <a:effectLst/>
                <a:uLnTx/>
                <a:uFillTx/>
                <a:latin typeface="Carlito"/>
                <a:ea typeface="+mn-ea"/>
                <a:cs typeface="Carlito"/>
              </a:rPr>
              <a:t>o</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5" normalizeH="0" baseline="0" noProof="0" dirty="0">
                <a:ln>
                  <a:noFill/>
                </a:ln>
                <a:solidFill>
                  <a:srgbClr val="385521"/>
                </a:solidFill>
                <a:effectLst/>
                <a:uLnTx/>
                <a:uFillTx/>
                <a:latin typeface="Carlito"/>
                <a:ea typeface="+mn-ea"/>
                <a:cs typeface="Carlito"/>
              </a:rPr>
              <a:t>las</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5" normalizeH="0" baseline="0" noProof="0" dirty="0">
                <a:ln>
                  <a:noFill/>
                </a:ln>
                <a:solidFill>
                  <a:srgbClr val="385521"/>
                </a:solidFill>
                <a:effectLst/>
                <a:uLnTx/>
                <a:uFillTx/>
                <a:latin typeface="Carlito"/>
                <a:ea typeface="+mn-ea"/>
                <a:cs typeface="Carlito"/>
              </a:rPr>
              <a:t>me</a:t>
            </a:r>
            <a:r>
              <a:rPr kumimoji="0" sz="2800" b="0" i="0" u="none" strike="noStrike" kern="1200" cap="none" spc="-20" normalizeH="0" baseline="0" noProof="0" dirty="0">
                <a:ln>
                  <a:noFill/>
                </a:ln>
                <a:solidFill>
                  <a:srgbClr val="385521"/>
                </a:solidFill>
                <a:effectLst/>
                <a:uLnTx/>
                <a:uFillTx/>
                <a:latin typeface="Carlito"/>
                <a:ea typeface="+mn-ea"/>
                <a:cs typeface="Carlito"/>
              </a:rPr>
              <a:t>n</a:t>
            </a:r>
            <a:r>
              <a:rPr kumimoji="0" sz="2800" b="0" i="0" u="none" strike="noStrike" kern="1200" cap="none" spc="-5" normalizeH="0" baseline="0" noProof="0" dirty="0">
                <a:ln>
                  <a:noFill/>
                </a:ln>
                <a:solidFill>
                  <a:srgbClr val="385521"/>
                </a:solidFill>
                <a:effectLst/>
                <a:uLnTx/>
                <a:uFillTx/>
                <a:latin typeface="Carlito"/>
                <a:ea typeface="+mn-ea"/>
                <a:cs typeface="Carlito"/>
              </a:rPr>
              <a:t>ciona,</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25" normalizeH="0" baseline="0" noProof="0" dirty="0">
                <a:ln>
                  <a:noFill/>
                </a:ln>
                <a:solidFill>
                  <a:srgbClr val="385521"/>
                </a:solidFill>
                <a:effectLst/>
                <a:uLnTx/>
                <a:uFillTx/>
                <a:latin typeface="Carlito"/>
                <a:ea typeface="+mn-ea"/>
                <a:cs typeface="Carlito"/>
              </a:rPr>
              <a:t>b</a:t>
            </a:r>
            <a:r>
              <a:rPr kumimoji="0" sz="2800" b="0" i="0" u="none" strike="noStrike" kern="1200" cap="none" spc="-15" normalizeH="0" baseline="0" noProof="0" dirty="0">
                <a:ln>
                  <a:noFill/>
                </a:ln>
                <a:solidFill>
                  <a:srgbClr val="385521"/>
                </a:solidFill>
                <a:effectLst/>
                <a:uLnTx/>
                <a:uFillTx/>
                <a:latin typeface="Carlito"/>
                <a:ea typeface="+mn-ea"/>
                <a:cs typeface="Carlito"/>
              </a:rPr>
              <a:t>u</a:t>
            </a:r>
            <a:r>
              <a:rPr kumimoji="0" sz="2800" b="0" i="0" u="none" strike="noStrike" kern="1200" cap="none" spc="-20" normalizeH="0" baseline="0" noProof="0" dirty="0">
                <a:ln>
                  <a:noFill/>
                </a:ln>
                <a:solidFill>
                  <a:srgbClr val="385521"/>
                </a:solidFill>
                <a:effectLst/>
                <a:uLnTx/>
                <a:uFillTx/>
                <a:latin typeface="Carlito"/>
                <a:ea typeface="+mn-ea"/>
                <a:cs typeface="Carlito"/>
              </a:rPr>
              <a:t>s</a:t>
            </a:r>
            <a:r>
              <a:rPr kumimoji="0" sz="2800" b="0" i="0" u="none" strike="noStrike" kern="1200" cap="none" spc="-50" normalizeH="0" baseline="0" noProof="0" dirty="0">
                <a:ln>
                  <a:noFill/>
                </a:ln>
                <a:solidFill>
                  <a:srgbClr val="385521"/>
                </a:solidFill>
                <a:effectLst/>
                <a:uLnTx/>
                <a:uFillTx/>
                <a:latin typeface="Carlito"/>
                <a:ea typeface="+mn-ea"/>
                <a:cs typeface="Carlito"/>
              </a:rPr>
              <a:t>c</a:t>
            </a:r>
            <a:r>
              <a:rPr kumimoji="0" sz="2800" b="0" i="0" u="none" strike="noStrike" kern="1200" cap="none" spc="-5" normalizeH="0" baseline="0" noProof="0" dirty="0">
                <a:ln>
                  <a:noFill/>
                </a:ln>
                <a:solidFill>
                  <a:srgbClr val="385521"/>
                </a:solidFill>
                <a:effectLst/>
                <a:uLnTx/>
                <a:uFillTx/>
                <a:latin typeface="Carlito"/>
                <a:ea typeface="+mn-ea"/>
                <a:cs typeface="Carlito"/>
              </a:rPr>
              <a:t>ar</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25" normalizeH="0" baseline="0" noProof="0" dirty="0">
                <a:ln>
                  <a:noFill/>
                </a:ln>
                <a:solidFill>
                  <a:srgbClr val="385521"/>
                </a:solidFill>
                <a:effectLst/>
                <a:uLnTx/>
                <a:uFillTx/>
                <a:latin typeface="Carlito"/>
                <a:ea typeface="+mn-ea"/>
                <a:cs typeface="Carlito"/>
              </a:rPr>
              <a:t>qu</a:t>
            </a:r>
            <a:r>
              <a:rPr kumimoji="0" sz="2800" b="0" i="0" u="none" strike="noStrike" kern="1200" cap="none" spc="-5" normalizeH="0" baseline="0" noProof="0" dirty="0">
                <a:ln>
                  <a:noFill/>
                </a:ln>
                <a:solidFill>
                  <a:srgbClr val="385521"/>
                </a:solidFill>
                <a:effectLst/>
                <a:uLnTx/>
                <a:uFillTx/>
                <a:latin typeface="Carlito"/>
                <a:ea typeface="+mn-ea"/>
                <a:cs typeface="Carlito"/>
              </a:rPr>
              <a:t>e</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20" normalizeH="0" baseline="0" noProof="0" dirty="0">
                <a:ln>
                  <a:noFill/>
                </a:ln>
                <a:solidFill>
                  <a:srgbClr val="385521"/>
                </a:solidFill>
                <a:effectLst/>
                <a:uLnTx/>
                <a:uFillTx/>
                <a:latin typeface="Carlito"/>
                <a:ea typeface="+mn-ea"/>
                <a:cs typeface="Carlito"/>
              </a:rPr>
              <a:t>s</a:t>
            </a:r>
            <a:r>
              <a:rPr kumimoji="0" sz="2800" b="0" i="0" u="none" strike="noStrike" kern="1200" cap="none" spc="-5" normalizeH="0" baseline="0" noProof="0" dirty="0">
                <a:ln>
                  <a:noFill/>
                </a:ln>
                <a:solidFill>
                  <a:srgbClr val="385521"/>
                </a:solidFill>
                <a:effectLst/>
                <a:uLnTx/>
                <a:uFillTx/>
                <a:latin typeface="Carlito"/>
                <a:ea typeface="+mn-ea"/>
                <a:cs typeface="Carlito"/>
              </a:rPr>
              <a:t>e</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25" normalizeH="0" baseline="0" noProof="0" dirty="0">
                <a:ln>
                  <a:noFill/>
                </a:ln>
                <a:solidFill>
                  <a:srgbClr val="385521"/>
                </a:solidFill>
                <a:effectLst/>
                <a:uLnTx/>
                <a:uFillTx/>
                <a:latin typeface="Carlito"/>
                <a:ea typeface="+mn-ea"/>
                <a:cs typeface="Carlito"/>
              </a:rPr>
              <a:t>n</a:t>
            </a:r>
            <a:r>
              <a:rPr kumimoji="0" sz="2800" b="0" i="0" u="none" strike="noStrike" kern="1200" cap="none" spc="-5" normalizeH="0" baseline="0" noProof="0" dirty="0">
                <a:ln>
                  <a:noFill/>
                </a:ln>
                <a:solidFill>
                  <a:srgbClr val="385521"/>
                </a:solidFill>
                <a:effectLst/>
                <a:uLnTx/>
                <a:uFillTx/>
                <a:latin typeface="Carlito"/>
                <a:ea typeface="+mn-ea"/>
                <a:cs typeface="Carlito"/>
              </a:rPr>
              <a:t>os  </a:t>
            </a:r>
            <a:r>
              <a:rPr kumimoji="0" sz="2800" b="0" i="0" u="none" strike="noStrike" kern="1200" cap="none" spc="-20" normalizeH="0" baseline="0" noProof="0" dirty="0">
                <a:ln>
                  <a:noFill/>
                </a:ln>
                <a:solidFill>
                  <a:srgbClr val="385521"/>
                </a:solidFill>
                <a:effectLst/>
                <a:uLnTx/>
                <a:uFillTx/>
                <a:latin typeface="Carlito"/>
                <a:ea typeface="+mn-ea"/>
                <a:cs typeface="Carlito"/>
              </a:rPr>
              <a:t>indique </a:t>
            </a:r>
            <a:r>
              <a:rPr kumimoji="0" sz="2800" b="0" i="0" u="none" strike="noStrike" kern="1200" cap="none" spc="-5" normalizeH="0" baseline="0" noProof="0" dirty="0">
                <a:ln>
                  <a:noFill/>
                </a:ln>
                <a:solidFill>
                  <a:srgbClr val="385521"/>
                </a:solidFill>
                <a:effectLst/>
                <a:uLnTx/>
                <a:uFillTx/>
                <a:latin typeface="Carlito"/>
                <a:ea typeface="+mn-ea"/>
                <a:cs typeface="Carlito"/>
              </a:rPr>
              <a:t>de </a:t>
            </a:r>
            <a:r>
              <a:rPr kumimoji="0" sz="2800" b="0" i="0" u="none" strike="noStrike" kern="1200" cap="none" spc="-35" normalizeH="0" baseline="0" noProof="0" dirty="0">
                <a:ln>
                  <a:noFill/>
                </a:ln>
                <a:solidFill>
                  <a:srgbClr val="385521"/>
                </a:solidFill>
                <a:effectLst/>
                <a:uLnTx/>
                <a:uFillTx/>
                <a:latin typeface="Carlito"/>
                <a:ea typeface="+mn-ea"/>
                <a:cs typeface="Carlito"/>
              </a:rPr>
              <a:t>forma </a:t>
            </a:r>
            <a:r>
              <a:rPr kumimoji="0" sz="2800" b="0" i="0" u="none" strike="noStrike" kern="1200" cap="none" spc="-25" normalizeH="0" baseline="0" noProof="0" dirty="0">
                <a:ln>
                  <a:noFill/>
                </a:ln>
                <a:solidFill>
                  <a:srgbClr val="385521"/>
                </a:solidFill>
                <a:effectLst/>
                <a:uLnTx/>
                <a:uFillTx/>
                <a:latin typeface="Carlito"/>
                <a:ea typeface="+mn-ea"/>
                <a:cs typeface="Carlito"/>
              </a:rPr>
              <a:t>clara </a:t>
            </a:r>
            <a:r>
              <a:rPr kumimoji="0" sz="2800" b="0" i="0" u="none" strike="noStrike" kern="1200" cap="none" spc="-5" normalizeH="0" baseline="0" noProof="0" dirty="0">
                <a:ln>
                  <a:noFill/>
                </a:ln>
                <a:solidFill>
                  <a:srgbClr val="385521"/>
                </a:solidFill>
                <a:effectLst/>
                <a:uLnTx/>
                <a:uFillTx/>
                <a:latin typeface="Carlito"/>
                <a:ea typeface="+mn-ea"/>
                <a:cs typeface="Carlito"/>
              </a:rPr>
              <a:t>cuales</a:t>
            </a:r>
            <a:r>
              <a:rPr kumimoji="0" sz="2800" b="0" i="0" u="none" strike="noStrike" kern="1200" cap="none" spc="114" normalizeH="0" baseline="0" noProof="0" dirty="0">
                <a:ln>
                  <a:noFill/>
                </a:ln>
                <a:solidFill>
                  <a:srgbClr val="385521"/>
                </a:solidFill>
                <a:effectLst/>
                <a:uLnTx/>
                <a:uFillTx/>
                <a:latin typeface="Carlito"/>
                <a:ea typeface="+mn-ea"/>
                <a:cs typeface="Carlito"/>
              </a:rPr>
              <a:t> </a:t>
            </a:r>
            <a:r>
              <a:rPr kumimoji="0" sz="2800" b="0" i="0" u="none" strike="noStrike" kern="1200" cap="none" spc="-15" normalizeH="0" baseline="0" noProof="0" dirty="0">
                <a:ln>
                  <a:noFill/>
                </a:ln>
                <a:solidFill>
                  <a:srgbClr val="385521"/>
                </a:solidFill>
                <a:effectLst/>
                <a:uLnTx/>
                <a:uFillTx/>
                <a:latin typeface="Carlito"/>
                <a:ea typeface="+mn-ea"/>
                <a:cs typeface="Carlito"/>
              </a:rPr>
              <a:t>son.</a:t>
            </a:r>
            <a:endParaRPr kumimoji="0" sz="2800" b="0" i="0" u="none" strike="noStrike" kern="1200" cap="none" spc="0" normalizeH="0" baseline="0" noProof="0">
              <a:ln>
                <a:noFill/>
              </a:ln>
              <a:solidFill>
                <a:prstClr val="black"/>
              </a:solidFill>
              <a:effectLst/>
              <a:uLnTx/>
              <a:uFillTx/>
              <a:latin typeface="Carlito"/>
              <a:ea typeface="+mn-ea"/>
              <a:cs typeface="Carlito"/>
            </a:endParaRPr>
          </a:p>
        </p:txBody>
      </p:sp>
      <p:sp>
        <p:nvSpPr>
          <p:cNvPr id="9" name="object 9"/>
          <p:cNvSpPr txBox="1"/>
          <p:nvPr/>
        </p:nvSpPr>
        <p:spPr>
          <a:xfrm>
            <a:off x="4989957" y="4860797"/>
            <a:ext cx="1377950" cy="45212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tab pos="527685" algn="l"/>
              </a:tabLst>
              <a:defRPr/>
            </a:pPr>
            <a:r>
              <a:rPr kumimoji="0" sz="2800" b="0" i="0" u="none" strike="noStrike" kern="1200" cap="none" spc="-20" normalizeH="0" baseline="0" noProof="0" dirty="0">
                <a:ln>
                  <a:noFill/>
                </a:ln>
                <a:solidFill>
                  <a:srgbClr val="1F4E79"/>
                </a:solidFill>
                <a:effectLst/>
                <a:uLnTx/>
                <a:uFillTx/>
                <a:latin typeface="Carlito"/>
                <a:ea typeface="+mn-ea"/>
                <a:cs typeface="Carlito"/>
              </a:rPr>
              <a:t>3</a:t>
            </a:r>
            <a:r>
              <a:rPr kumimoji="0" sz="2800" b="0" i="0" u="none" strike="noStrike" kern="1200" cap="none" spc="-5" normalizeH="0" baseline="0" noProof="0" dirty="0">
                <a:ln>
                  <a:noFill/>
                </a:ln>
                <a:solidFill>
                  <a:srgbClr val="1F4E79"/>
                </a:solidFill>
                <a:effectLst/>
                <a:uLnTx/>
                <a:uFillTx/>
                <a:latin typeface="Carlito"/>
                <a:ea typeface="+mn-ea"/>
                <a:cs typeface="Carlito"/>
              </a:rPr>
              <a:t>.</a:t>
            </a:r>
            <a:r>
              <a:rPr kumimoji="0" sz="2800" b="0" i="0" u="none" strike="noStrike" kern="1200" cap="none" spc="0" normalizeH="0" baseline="0" noProof="0" dirty="0">
                <a:ln>
                  <a:noFill/>
                </a:ln>
                <a:solidFill>
                  <a:srgbClr val="1F4E79"/>
                </a:solidFill>
                <a:effectLst/>
                <a:uLnTx/>
                <a:uFillTx/>
                <a:latin typeface="Carlito"/>
                <a:ea typeface="+mn-ea"/>
                <a:cs typeface="Carlito"/>
              </a:rPr>
              <a:t>	</a:t>
            </a:r>
            <a:r>
              <a:rPr kumimoji="0" sz="2800" b="0" i="0" u="none" strike="noStrike" kern="1200" cap="none" spc="-20" normalizeH="0" baseline="0" noProof="0" dirty="0">
                <a:ln>
                  <a:noFill/>
                </a:ln>
                <a:solidFill>
                  <a:srgbClr val="1F4E79"/>
                </a:solidFill>
                <a:effectLst/>
                <a:uLnTx/>
                <a:uFillTx/>
                <a:latin typeface="Carlito"/>
                <a:ea typeface="+mn-ea"/>
                <a:cs typeface="Carlito"/>
              </a:rPr>
              <a:t>H</a:t>
            </a:r>
            <a:r>
              <a:rPr kumimoji="0" sz="2800" b="0" i="0" u="none" strike="noStrike" kern="1200" cap="none" spc="-5" normalizeH="0" baseline="0" noProof="0" dirty="0">
                <a:ln>
                  <a:noFill/>
                </a:ln>
                <a:solidFill>
                  <a:srgbClr val="1F4E79"/>
                </a:solidFill>
                <a:effectLst/>
                <a:uLnTx/>
                <a:uFillTx/>
                <a:latin typeface="Carlito"/>
                <a:ea typeface="+mn-ea"/>
                <a:cs typeface="Carlito"/>
              </a:rPr>
              <a:t>a</a:t>
            </a:r>
            <a:r>
              <a:rPr kumimoji="0" sz="2800" b="0" i="0" u="none" strike="noStrike" kern="1200" cap="none" spc="-20" normalizeH="0" baseline="0" noProof="0" dirty="0">
                <a:ln>
                  <a:noFill/>
                </a:ln>
                <a:solidFill>
                  <a:srgbClr val="1F4E79"/>
                </a:solidFill>
                <a:effectLst/>
                <a:uLnTx/>
                <a:uFillTx/>
                <a:latin typeface="Carlito"/>
                <a:ea typeface="+mn-ea"/>
                <a:cs typeface="Carlito"/>
              </a:rPr>
              <a:t>c</a:t>
            </a:r>
            <a:r>
              <a:rPr kumimoji="0" sz="2800" b="0" i="0" u="none" strike="noStrike" kern="1200" cap="none" spc="-15" normalizeH="0" baseline="0" noProof="0" dirty="0">
                <a:ln>
                  <a:noFill/>
                </a:ln>
                <a:solidFill>
                  <a:srgbClr val="1F4E79"/>
                </a:solidFill>
                <a:effectLst/>
                <a:uLnTx/>
                <a:uFillTx/>
                <a:latin typeface="Carlito"/>
                <a:ea typeface="+mn-ea"/>
                <a:cs typeface="Carlito"/>
              </a:rPr>
              <a:t>e</a:t>
            </a:r>
            <a:r>
              <a:rPr kumimoji="0" sz="2800" b="0" i="0" u="none" strike="noStrike" kern="1200" cap="none" spc="-5" normalizeH="0" baseline="0" noProof="0" dirty="0">
                <a:ln>
                  <a:noFill/>
                </a:ln>
                <a:solidFill>
                  <a:srgbClr val="1F4E79"/>
                </a:solidFill>
                <a:effectLst/>
                <a:uLnTx/>
                <a:uFillTx/>
                <a:latin typeface="Carlito"/>
                <a:ea typeface="+mn-ea"/>
                <a:cs typeface="Carlito"/>
              </a:rPr>
              <a:t>r</a:t>
            </a:r>
            <a:endParaRPr kumimoji="0" sz="2800" b="0" i="0" u="none" strike="noStrike" kern="1200" cap="none" spc="0" normalizeH="0" baseline="0" noProof="0">
              <a:ln>
                <a:noFill/>
              </a:ln>
              <a:solidFill>
                <a:prstClr val="black"/>
              </a:solidFill>
              <a:effectLst/>
              <a:uLnTx/>
              <a:uFillTx/>
              <a:latin typeface="Carlito"/>
              <a:ea typeface="+mn-ea"/>
              <a:cs typeface="Carlito"/>
            </a:endParaRPr>
          </a:p>
        </p:txBody>
      </p:sp>
      <p:sp>
        <p:nvSpPr>
          <p:cNvPr id="10" name="object 10"/>
          <p:cNvSpPr txBox="1"/>
          <p:nvPr/>
        </p:nvSpPr>
        <p:spPr>
          <a:xfrm>
            <a:off x="6695693" y="4860797"/>
            <a:ext cx="5039995" cy="45212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tab pos="1398905" algn="l"/>
                <a:tab pos="1906905" algn="l"/>
                <a:tab pos="4262755" algn="l"/>
              </a:tabLst>
              <a:defRPr/>
            </a:pPr>
            <a:r>
              <a:rPr kumimoji="0" sz="2800" b="0" i="0" u="none" strike="noStrike" kern="1200" cap="none" spc="-50" normalizeH="0" baseline="0" noProof="0" dirty="0">
                <a:ln>
                  <a:noFill/>
                </a:ln>
                <a:solidFill>
                  <a:srgbClr val="1F4E79"/>
                </a:solidFill>
                <a:effectLst/>
                <a:uLnTx/>
                <a:uFillTx/>
                <a:latin typeface="Carlito"/>
                <a:ea typeface="+mn-ea"/>
                <a:cs typeface="Carlito"/>
              </a:rPr>
              <a:t>c</a:t>
            </a:r>
            <a:r>
              <a:rPr kumimoji="0" sz="2800" b="0" i="0" u="none" strike="noStrike" kern="1200" cap="none" spc="-20" normalizeH="0" baseline="0" noProof="0" dirty="0">
                <a:ln>
                  <a:noFill/>
                </a:ln>
                <a:solidFill>
                  <a:srgbClr val="1F4E79"/>
                </a:solidFill>
                <a:effectLst/>
                <a:uLnTx/>
                <a:uFillTx/>
                <a:latin typeface="Carlito"/>
                <a:ea typeface="+mn-ea"/>
                <a:cs typeface="Carlito"/>
              </a:rPr>
              <a:t>o</a:t>
            </a:r>
            <a:r>
              <a:rPr kumimoji="0" sz="2800" b="0" i="0" u="none" strike="noStrike" kern="1200" cap="none" spc="-55" normalizeH="0" baseline="0" noProof="0" dirty="0">
                <a:ln>
                  <a:noFill/>
                </a:ln>
                <a:solidFill>
                  <a:srgbClr val="1F4E79"/>
                </a:solidFill>
                <a:effectLst/>
                <a:uLnTx/>
                <a:uFillTx/>
                <a:latin typeface="Carlito"/>
                <a:ea typeface="+mn-ea"/>
                <a:cs typeface="Carlito"/>
              </a:rPr>
              <a:t>t</a:t>
            </a:r>
            <a:r>
              <a:rPr kumimoji="0" sz="2800" b="0" i="0" u="none" strike="noStrike" kern="1200" cap="none" spc="-5" normalizeH="0" baseline="0" noProof="0" dirty="0">
                <a:ln>
                  <a:noFill/>
                </a:ln>
                <a:solidFill>
                  <a:srgbClr val="1F4E79"/>
                </a:solidFill>
                <a:effectLst/>
                <a:uLnTx/>
                <a:uFillTx/>
                <a:latin typeface="Carlito"/>
                <a:ea typeface="+mn-ea"/>
                <a:cs typeface="Carlito"/>
              </a:rPr>
              <a:t>ejos</a:t>
            </a:r>
            <a:r>
              <a:rPr kumimoji="0" sz="2800" b="0" i="0" u="none" strike="noStrike" kern="1200" cap="none" spc="0" normalizeH="0" baseline="0" noProof="0" dirty="0">
                <a:ln>
                  <a:noFill/>
                </a:ln>
                <a:solidFill>
                  <a:srgbClr val="1F4E79"/>
                </a:solidFill>
                <a:effectLst/>
                <a:uLnTx/>
                <a:uFillTx/>
                <a:latin typeface="Carlito"/>
                <a:ea typeface="+mn-ea"/>
                <a:cs typeface="Carlito"/>
              </a:rPr>
              <a:t>	</a:t>
            </a:r>
            <a:r>
              <a:rPr kumimoji="0" sz="2800" b="0" i="0" u="none" strike="noStrike" kern="1200" cap="none" spc="-5" normalizeH="0" baseline="0" noProof="0" dirty="0">
                <a:ln>
                  <a:noFill/>
                </a:ln>
                <a:solidFill>
                  <a:srgbClr val="1F4E79"/>
                </a:solidFill>
                <a:effectLst/>
                <a:uLnTx/>
                <a:uFillTx/>
                <a:latin typeface="Carlito"/>
                <a:ea typeface="+mn-ea"/>
                <a:cs typeface="Carlito"/>
              </a:rPr>
              <a:t>y</a:t>
            </a:r>
            <a:r>
              <a:rPr kumimoji="0" sz="2800" b="0" i="0" u="none" strike="noStrike" kern="1200" cap="none" spc="0" normalizeH="0" baseline="0" noProof="0" dirty="0">
                <a:ln>
                  <a:noFill/>
                </a:ln>
                <a:solidFill>
                  <a:srgbClr val="1F4E79"/>
                </a:solidFill>
                <a:effectLst/>
                <a:uLnTx/>
                <a:uFillTx/>
                <a:latin typeface="Carlito"/>
                <a:ea typeface="+mn-ea"/>
                <a:cs typeface="Carlito"/>
              </a:rPr>
              <a:t>	</a:t>
            </a:r>
            <a:r>
              <a:rPr kumimoji="0" sz="2800" b="0" i="0" u="none" strike="noStrike" kern="1200" cap="none" spc="-50" normalizeH="0" baseline="0" noProof="0" dirty="0">
                <a:ln>
                  <a:noFill/>
                </a:ln>
                <a:solidFill>
                  <a:srgbClr val="1F4E79"/>
                </a:solidFill>
                <a:effectLst/>
                <a:uLnTx/>
                <a:uFillTx/>
                <a:latin typeface="Carlito"/>
                <a:ea typeface="+mn-ea"/>
                <a:cs typeface="Carlito"/>
              </a:rPr>
              <a:t>c</a:t>
            </a:r>
            <a:r>
              <a:rPr kumimoji="0" sz="2800" b="0" i="0" u="none" strike="noStrike" kern="1200" cap="none" spc="-15" normalizeH="0" baseline="0" noProof="0" dirty="0">
                <a:ln>
                  <a:noFill/>
                </a:ln>
                <a:solidFill>
                  <a:srgbClr val="1F4E79"/>
                </a:solidFill>
                <a:effectLst/>
                <a:uLnTx/>
                <a:uFillTx/>
                <a:latin typeface="Carlito"/>
                <a:ea typeface="+mn-ea"/>
                <a:cs typeface="Carlito"/>
              </a:rPr>
              <a:t>o</a:t>
            </a:r>
            <a:r>
              <a:rPr kumimoji="0" sz="2800" b="0" i="0" u="none" strike="noStrike" kern="1200" cap="none" spc="-25" normalizeH="0" baseline="0" noProof="0" dirty="0">
                <a:ln>
                  <a:noFill/>
                </a:ln>
                <a:solidFill>
                  <a:srgbClr val="1F4E79"/>
                </a:solidFill>
                <a:effectLst/>
                <a:uLnTx/>
                <a:uFillTx/>
                <a:latin typeface="Carlito"/>
                <a:ea typeface="+mn-ea"/>
                <a:cs typeface="Carlito"/>
              </a:rPr>
              <a:t>n</a:t>
            </a:r>
            <a:r>
              <a:rPr kumimoji="0" sz="2800" b="0" i="0" u="none" strike="noStrike" kern="1200" cap="none" spc="-5" normalizeH="0" baseline="0" noProof="0" dirty="0">
                <a:ln>
                  <a:noFill/>
                </a:ln>
                <a:solidFill>
                  <a:srgbClr val="1F4E79"/>
                </a:solidFill>
                <a:effectLst/>
                <a:uLnTx/>
                <a:uFillTx/>
                <a:latin typeface="Carlito"/>
                <a:ea typeface="+mn-ea"/>
                <a:cs typeface="Carlito"/>
              </a:rPr>
              <a:t>c</a:t>
            </a:r>
            <a:r>
              <a:rPr kumimoji="0" sz="2800" b="0" i="0" u="none" strike="noStrike" kern="1200" cap="none" spc="-30" normalizeH="0" baseline="0" noProof="0" dirty="0">
                <a:ln>
                  <a:noFill/>
                </a:ln>
                <a:solidFill>
                  <a:srgbClr val="1F4E79"/>
                </a:solidFill>
                <a:effectLst/>
                <a:uLnTx/>
                <a:uFillTx/>
                <a:latin typeface="Carlito"/>
                <a:ea typeface="+mn-ea"/>
                <a:cs typeface="Carlito"/>
              </a:rPr>
              <a:t>i</a:t>
            </a:r>
            <a:r>
              <a:rPr kumimoji="0" sz="2800" b="0" i="0" u="none" strike="noStrike" kern="1200" cap="none" spc="-35" normalizeH="0" baseline="0" noProof="0" dirty="0">
                <a:ln>
                  <a:noFill/>
                </a:ln>
                <a:solidFill>
                  <a:srgbClr val="1F4E79"/>
                </a:solidFill>
                <a:effectLst/>
                <a:uLnTx/>
                <a:uFillTx/>
                <a:latin typeface="Carlito"/>
                <a:ea typeface="+mn-ea"/>
                <a:cs typeface="Carlito"/>
              </a:rPr>
              <a:t>l</a:t>
            </a:r>
            <a:r>
              <a:rPr kumimoji="0" sz="2800" b="0" i="0" u="none" strike="noStrike" kern="1200" cap="none" spc="-15" normalizeH="0" baseline="0" noProof="0" dirty="0">
                <a:ln>
                  <a:noFill/>
                </a:ln>
                <a:solidFill>
                  <a:srgbClr val="1F4E79"/>
                </a:solidFill>
                <a:effectLst/>
                <a:uLnTx/>
                <a:uFillTx/>
                <a:latin typeface="Carlito"/>
                <a:ea typeface="+mn-ea"/>
                <a:cs typeface="Carlito"/>
              </a:rPr>
              <a:t>i</a:t>
            </a:r>
            <a:r>
              <a:rPr kumimoji="0" sz="2800" b="0" i="0" u="none" strike="noStrike" kern="1200" cap="none" spc="-5" normalizeH="0" baseline="0" noProof="0" dirty="0">
                <a:ln>
                  <a:noFill/>
                </a:ln>
                <a:solidFill>
                  <a:srgbClr val="1F4E79"/>
                </a:solidFill>
                <a:effectLst/>
                <a:uLnTx/>
                <a:uFillTx/>
                <a:latin typeface="Carlito"/>
                <a:ea typeface="+mn-ea"/>
                <a:cs typeface="Carlito"/>
              </a:rPr>
              <a:t>aciones</a:t>
            </a:r>
            <a:r>
              <a:rPr kumimoji="0" sz="2800" b="0" i="0" u="none" strike="noStrike" kern="1200" cap="none" spc="0" normalizeH="0" baseline="0" noProof="0" dirty="0">
                <a:ln>
                  <a:noFill/>
                </a:ln>
                <a:solidFill>
                  <a:srgbClr val="1F4E79"/>
                </a:solidFill>
                <a:effectLst/>
                <a:uLnTx/>
                <a:uFillTx/>
                <a:latin typeface="Carlito"/>
                <a:ea typeface="+mn-ea"/>
                <a:cs typeface="Carlito"/>
              </a:rPr>
              <a:t>	</a:t>
            </a:r>
            <a:r>
              <a:rPr kumimoji="0" sz="2800" b="0" i="0" u="none" strike="noStrike" kern="1200" cap="none" spc="-5" normalizeH="0" baseline="0" noProof="0" dirty="0">
                <a:ln>
                  <a:noFill/>
                </a:ln>
                <a:solidFill>
                  <a:srgbClr val="1F4E79"/>
                </a:solidFill>
                <a:effectLst/>
                <a:uLnTx/>
                <a:uFillTx/>
                <a:latin typeface="Carlito"/>
                <a:ea typeface="+mn-ea"/>
                <a:cs typeface="Carlito"/>
              </a:rPr>
              <a:t>e</a:t>
            </a:r>
            <a:r>
              <a:rPr kumimoji="0" sz="2800" b="0" i="0" u="none" strike="noStrike" kern="1200" cap="none" spc="-70" normalizeH="0" baseline="0" noProof="0" dirty="0">
                <a:ln>
                  <a:noFill/>
                </a:ln>
                <a:solidFill>
                  <a:srgbClr val="1F4E79"/>
                </a:solidFill>
                <a:effectLst/>
                <a:uLnTx/>
                <a:uFillTx/>
                <a:latin typeface="Carlito"/>
                <a:ea typeface="+mn-ea"/>
                <a:cs typeface="Carlito"/>
              </a:rPr>
              <a:t>n</a:t>
            </a:r>
            <a:r>
              <a:rPr kumimoji="0" sz="2800" b="0" i="0" u="none" strike="noStrike" kern="1200" cap="none" spc="-10" normalizeH="0" baseline="0" noProof="0" dirty="0">
                <a:ln>
                  <a:noFill/>
                </a:ln>
                <a:solidFill>
                  <a:srgbClr val="1F4E79"/>
                </a:solidFill>
                <a:effectLst/>
                <a:uLnTx/>
                <a:uFillTx/>
                <a:latin typeface="Carlito"/>
                <a:ea typeface="+mn-ea"/>
                <a:cs typeface="Carlito"/>
              </a:rPr>
              <a:t>t</a:t>
            </a:r>
            <a:r>
              <a:rPr kumimoji="0" sz="2800" b="0" i="0" u="none" strike="noStrike" kern="1200" cap="none" spc="-95" normalizeH="0" baseline="0" noProof="0" dirty="0">
                <a:ln>
                  <a:noFill/>
                </a:ln>
                <a:solidFill>
                  <a:srgbClr val="1F4E79"/>
                </a:solidFill>
                <a:effectLst/>
                <a:uLnTx/>
                <a:uFillTx/>
                <a:latin typeface="Carlito"/>
                <a:ea typeface="+mn-ea"/>
                <a:cs typeface="Carlito"/>
              </a:rPr>
              <a:t>r</a:t>
            </a:r>
            <a:r>
              <a:rPr kumimoji="0" sz="2800" b="0" i="0" u="none" strike="noStrike" kern="1200" cap="none" spc="-5" normalizeH="0" baseline="0" noProof="0" dirty="0">
                <a:ln>
                  <a:noFill/>
                </a:ln>
                <a:solidFill>
                  <a:srgbClr val="1F4E79"/>
                </a:solidFill>
                <a:effectLst/>
                <a:uLnTx/>
                <a:uFillTx/>
                <a:latin typeface="Carlito"/>
                <a:ea typeface="+mn-ea"/>
                <a:cs typeface="Carlito"/>
              </a:rPr>
              <a:t>e</a:t>
            </a:r>
            <a:endParaRPr kumimoji="0" sz="2800" b="0" i="0" u="none" strike="noStrike" kern="1200" cap="none" spc="0" normalizeH="0" baseline="0" noProof="0">
              <a:ln>
                <a:noFill/>
              </a:ln>
              <a:solidFill>
                <a:prstClr val="black"/>
              </a:solidFill>
              <a:effectLst/>
              <a:uLnTx/>
              <a:uFillTx/>
              <a:latin typeface="Carlito"/>
              <a:ea typeface="+mn-ea"/>
              <a:cs typeface="Carlito"/>
            </a:endParaRPr>
          </a:p>
        </p:txBody>
      </p:sp>
      <p:sp>
        <p:nvSpPr>
          <p:cNvPr id="11" name="object 11"/>
          <p:cNvSpPr txBox="1"/>
          <p:nvPr/>
        </p:nvSpPr>
        <p:spPr>
          <a:xfrm>
            <a:off x="5505069" y="5287467"/>
            <a:ext cx="6253480" cy="1305560"/>
          </a:xfrm>
          <a:prstGeom prst="rect">
            <a:avLst/>
          </a:prstGeom>
        </p:spPr>
        <p:txBody>
          <a:bodyPr vert="horz" wrap="square" lIns="0" tIns="12065" rIns="0" bIns="0" rtlCol="0">
            <a:spAutoFit/>
          </a:bodyPr>
          <a:lstStyle/>
          <a:p>
            <a:pPr marL="12700" marR="5080" lvl="0" indent="0" algn="just" defTabSz="914400" rtl="0" eaLnBrk="1" fontAlgn="auto" latinLnBrk="0" hangingPunct="1">
              <a:lnSpc>
                <a:spcPct val="100000"/>
              </a:lnSpc>
              <a:spcBef>
                <a:spcPts val="95"/>
              </a:spcBef>
              <a:spcAft>
                <a:spcPts val="0"/>
              </a:spcAft>
              <a:buClrTx/>
              <a:buSzTx/>
              <a:buFontTx/>
              <a:buNone/>
              <a:tabLst/>
              <a:defRPr/>
            </a:pPr>
            <a:r>
              <a:rPr kumimoji="0" sz="2800" b="0" i="0" u="none" strike="noStrike" kern="1200" cap="none" spc="-25" normalizeH="0" baseline="0" noProof="0" dirty="0">
                <a:ln>
                  <a:noFill/>
                </a:ln>
                <a:solidFill>
                  <a:srgbClr val="1F4E79"/>
                </a:solidFill>
                <a:effectLst/>
                <a:uLnTx/>
                <a:uFillTx/>
                <a:latin typeface="Carlito"/>
                <a:ea typeface="+mn-ea"/>
                <a:cs typeface="Carlito"/>
              </a:rPr>
              <a:t>comprobantes, </a:t>
            </a:r>
            <a:r>
              <a:rPr kumimoji="0" sz="2800" b="0" i="0" u="none" strike="noStrike" kern="1200" cap="none" spc="-20" normalizeH="0" baseline="0" noProof="0" dirty="0">
                <a:ln>
                  <a:noFill/>
                </a:ln>
                <a:solidFill>
                  <a:srgbClr val="1F4E79"/>
                </a:solidFill>
                <a:effectLst/>
                <a:uLnTx/>
                <a:uFillTx/>
                <a:latin typeface="Carlito"/>
                <a:ea typeface="+mn-ea"/>
                <a:cs typeface="Carlito"/>
              </a:rPr>
              <a:t>contabilidad </a:t>
            </a:r>
            <a:r>
              <a:rPr kumimoji="0" sz="2800" b="0" i="0" u="none" strike="noStrike" kern="1200" cap="none" spc="-5" normalizeH="0" baseline="0" noProof="0" dirty="0">
                <a:ln>
                  <a:noFill/>
                </a:ln>
                <a:solidFill>
                  <a:srgbClr val="1F4E79"/>
                </a:solidFill>
                <a:effectLst/>
                <a:uLnTx/>
                <a:uFillTx/>
                <a:latin typeface="Carlito"/>
                <a:ea typeface="+mn-ea"/>
                <a:cs typeface="Carlito"/>
              </a:rPr>
              <a:t>e </a:t>
            </a:r>
            <a:r>
              <a:rPr kumimoji="0" sz="2800" b="0" i="0" u="none" strike="noStrike" kern="1200" cap="none" spc="-20" normalizeH="0" baseline="0" noProof="0" dirty="0">
                <a:ln>
                  <a:noFill/>
                </a:ln>
                <a:solidFill>
                  <a:srgbClr val="1F4E79"/>
                </a:solidFill>
                <a:effectLst/>
                <a:uLnTx/>
                <a:uFillTx/>
                <a:latin typeface="Carlito"/>
                <a:ea typeface="+mn-ea"/>
                <a:cs typeface="Carlito"/>
              </a:rPr>
              <a:t>importes  declarados, verificando </a:t>
            </a:r>
            <a:r>
              <a:rPr kumimoji="0" sz="2800" b="0" i="0" u="none" strike="noStrike" kern="1200" cap="none" spc="-5" normalizeH="0" baseline="0" noProof="0" dirty="0">
                <a:ln>
                  <a:noFill/>
                </a:ln>
                <a:solidFill>
                  <a:srgbClr val="1F4E79"/>
                </a:solidFill>
                <a:effectLst/>
                <a:uLnTx/>
                <a:uFillTx/>
                <a:latin typeface="Carlito"/>
                <a:ea typeface="+mn-ea"/>
                <a:cs typeface="Carlito"/>
              </a:rPr>
              <a:t>incluso </a:t>
            </a:r>
            <a:r>
              <a:rPr kumimoji="0" sz="2800" b="0" i="0" u="none" strike="noStrike" kern="1200" cap="none" spc="-10" normalizeH="0" baseline="0" noProof="0" dirty="0">
                <a:ln>
                  <a:noFill/>
                </a:ln>
                <a:solidFill>
                  <a:srgbClr val="1F4E79"/>
                </a:solidFill>
                <a:effectLst/>
                <a:uLnTx/>
                <a:uFillTx/>
                <a:latin typeface="Carlito"/>
                <a:ea typeface="+mn-ea"/>
                <a:cs typeface="Carlito"/>
              </a:rPr>
              <a:t>el </a:t>
            </a:r>
            <a:r>
              <a:rPr kumimoji="0" sz="2800" b="0" i="0" u="none" strike="noStrike" kern="1200" cap="none" spc="-35" normalizeH="0" baseline="0" noProof="0" dirty="0">
                <a:ln>
                  <a:noFill/>
                </a:ln>
                <a:solidFill>
                  <a:srgbClr val="1F4E79"/>
                </a:solidFill>
                <a:effectLst/>
                <a:uLnTx/>
                <a:uFillTx/>
                <a:latin typeface="Carlito"/>
                <a:ea typeface="+mn-ea"/>
                <a:cs typeface="Carlito"/>
              </a:rPr>
              <a:t>estatus  </a:t>
            </a:r>
            <a:r>
              <a:rPr kumimoji="0" sz="2800" b="0" i="0" u="none" strike="noStrike" kern="1200" cap="none" spc="-5" normalizeH="0" baseline="0" noProof="0" dirty="0">
                <a:ln>
                  <a:noFill/>
                </a:ln>
                <a:solidFill>
                  <a:srgbClr val="1F4E79"/>
                </a:solidFill>
                <a:effectLst/>
                <a:uLnTx/>
                <a:uFillTx/>
                <a:latin typeface="Carlito"/>
                <a:ea typeface="+mn-ea"/>
                <a:cs typeface="Carlito"/>
              </a:rPr>
              <a:t>de </a:t>
            </a:r>
            <a:r>
              <a:rPr kumimoji="0" sz="2800" b="0" i="0" u="none" strike="noStrike" kern="1200" cap="none" spc="-35" normalizeH="0" baseline="0" noProof="0" dirty="0">
                <a:ln>
                  <a:noFill/>
                </a:ln>
                <a:solidFill>
                  <a:srgbClr val="1F4E79"/>
                </a:solidFill>
                <a:effectLst/>
                <a:uLnTx/>
                <a:uFillTx/>
                <a:latin typeface="Carlito"/>
                <a:ea typeface="+mn-ea"/>
                <a:cs typeface="Carlito"/>
              </a:rPr>
              <a:t>nuestros</a:t>
            </a:r>
            <a:r>
              <a:rPr kumimoji="0" sz="2800" b="0" i="0" u="none" strike="noStrike" kern="1200" cap="none" spc="100" normalizeH="0" baseline="0" noProof="0" dirty="0">
                <a:ln>
                  <a:noFill/>
                </a:ln>
                <a:solidFill>
                  <a:srgbClr val="1F4E79"/>
                </a:solidFill>
                <a:effectLst/>
                <a:uLnTx/>
                <a:uFillTx/>
                <a:latin typeface="Carlito"/>
                <a:ea typeface="+mn-ea"/>
                <a:cs typeface="Carlito"/>
              </a:rPr>
              <a:t> </a:t>
            </a:r>
            <a:r>
              <a:rPr kumimoji="0" sz="2800" b="0" i="0" u="none" strike="noStrike" kern="1200" cap="none" spc="-40" normalizeH="0" baseline="0" noProof="0" dirty="0">
                <a:ln>
                  <a:noFill/>
                </a:ln>
                <a:solidFill>
                  <a:srgbClr val="1F4E79"/>
                </a:solidFill>
                <a:effectLst/>
                <a:uLnTx/>
                <a:uFillTx/>
                <a:latin typeface="Carlito"/>
                <a:ea typeface="+mn-ea"/>
                <a:cs typeface="Carlito"/>
              </a:rPr>
              <a:t>proveedores.</a:t>
            </a:r>
            <a:endParaRPr kumimoji="0" sz="2800" b="0" i="0" u="none" strike="noStrike" kern="1200" cap="none" spc="0" normalizeH="0" baseline="0" noProof="0" dirty="0">
              <a:ln>
                <a:noFill/>
              </a:ln>
              <a:solidFill>
                <a:prstClr val="black"/>
              </a:solidFill>
              <a:effectLst/>
              <a:uLnTx/>
              <a:uFillTx/>
              <a:latin typeface="Carlito"/>
              <a:ea typeface="+mn-ea"/>
              <a:cs typeface="Carlito"/>
            </a:endParaRPr>
          </a:p>
        </p:txBody>
      </p:sp>
      <p:sp>
        <p:nvSpPr>
          <p:cNvPr id="12" name="object 12"/>
          <p:cNvSpPr/>
          <p:nvPr/>
        </p:nvSpPr>
        <p:spPr>
          <a:xfrm>
            <a:off x="228600" y="3029711"/>
            <a:ext cx="4285488" cy="2933700"/>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3B3E0F0F-9414-7597-546B-85C1933C891F}"/>
              </a:ext>
            </a:extLst>
          </p:cNvPr>
          <p:cNvSpPr txBox="1"/>
          <p:nvPr/>
        </p:nvSpPr>
        <p:spPr>
          <a:xfrm>
            <a:off x="1116106" y="215153"/>
            <a:ext cx="10488706" cy="452431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solidFill>
                  <a:prstClr val="black"/>
                </a:solidFill>
                <a:effectLst/>
                <a:uLnTx/>
                <a:uFillTx/>
                <a:latin typeface="Calibri" panose="020F0502020204030204"/>
                <a:ea typeface="+mn-ea"/>
                <a:cs typeface="+mn-cs"/>
              </a:rPr>
              <a:t>Una persona física que tiene el régimen  fiscal de Actividad empresarial  y a la vez de arrendamiento  de inmuebles, es contratada por una persona moral  de régimen general de ley  para que le otorgue un servicio  profesional.</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MX"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solidFill>
                  <a:prstClr val="black"/>
                </a:solidFill>
                <a:effectLst/>
                <a:uLnTx/>
                <a:uFillTx/>
                <a:latin typeface="Calibri" panose="020F0502020204030204"/>
                <a:ea typeface="+mn-ea"/>
                <a:cs typeface="+mn-cs"/>
              </a:rPr>
              <a:t>En el CFDI que emite la física lo hace con el régimen 606 arrendamiento  en lugar de la 612  personas físicas con actividad empresarial , de no corregirse esta situación pasaría lo siguiente………</a:t>
            </a:r>
          </a:p>
        </p:txBody>
      </p:sp>
    </p:spTree>
    <p:extLst>
      <p:ext uri="{BB962C8B-B14F-4D97-AF65-F5344CB8AC3E}">
        <p14:creationId xmlns:p14="http://schemas.microsoft.com/office/powerpoint/2010/main" val="4277052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7399" y="248372"/>
            <a:ext cx="4659757" cy="1052830"/>
          </a:xfrm>
          <a:prstGeom prst="rect">
            <a:avLst/>
          </a:prstGeom>
        </p:spPr>
        <p:txBody>
          <a:bodyPr vert="horz" wrap="square" lIns="0" tIns="53340" rIns="0" bIns="0" rtlCol="0">
            <a:spAutoFit/>
          </a:bodyPr>
          <a:lstStyle/>
          <a:p>
            <a:pPr marL="12700" marR="5080" lvl="0" indent="0" algn="ctr" defTabSz="914400" rtl="0" eaLnBrk="1" fontAlgn="auto" latinLnBrk="0" hangingPunct="1">
              <a:lnSpc>
                <a:spcPts val="2600"/>
              </a:lnSpc>
              <a:spcBef>
                <a:spcPts val="420"/>
              </a:spcBef>
              <a:spcAft>
                <a:spcPts val="0"/>
              </a:spcAft>
              <a:buClrTx/>
              <a:buSzTx/>
              <a:buFontTx/>
              <a:buNone/>
              <a:tabLst/>
              <a:defRPr/>
            </a:pPr>
            <a:r>
              <a:rPr kumimoji="0" sz="2400" b="1" i="0" u="none" strike="noStrike" kern="1200" cap="none" spc="-5" normalizeH="0" baseline="0" noProof="0" dirty="0">
                <a:ln>
                  <a:noFill/>
                </a:ln>
                <a:solidFill>
                  <a:srgbClr val="00AEEE"/>
                </a:solidFill>
                <a:effectLst/>
                <a:uLnTx/>
                <a:uFillTx/>
                <a:latin typeface="Arial"/>
                <a:ea typeface="+mn-ea"/>
                <a:cs typeface="Arial"/>
              </a:rPr>
              <a:t>Actividades por</a:t>
            </a:r>
            <a:r>
              <a:rPr kumimoji="0" sz="2400" b="1" i="0" u="none" strike="noStrike" kern="1200" cap="none" spc="-90" normalizeH="0" baseline="0" noProof="0" dirty="0">
                <a:ln>
                  <a:noFill/>
                </a:ln>
                <a:solidFill>
                  <a:srgbClr val="00AEEE"/>
                </a:solidFill>
                <a:effectLst/>
                <a:uLnTx/>
                <a:uFillTx/>
                <a:latin typeface="Arial"/>
                <a:ea typeface="+mn-ea"/>
                <a:cs typeface="Arial"/>
              </a:rPr>
              <a:t> </a:t>
            </a:r>
            <a:r>
              <a:rPr kumimoji="0" sz="2400" b="1" i="0" u="none" strike="noStrike" kern="1200" cap="none" spc="-5" normalizeH="0" baseline="0" noProof="0" dirty="0">
                <a:ln>
                  <a:noFill/>
                </a:ln>
                <a:solidFill>
                  <a:srgbClr val="00AEEE"/>
                </a:solidFill>
                <a:effectLst/>
                <a:uLnTx/>
                <a:uFillTx/>
                <a:latin typeface="Arial"/>
                <a:ea typeface="+mn-ea"/>
                <a:cs typeface="Arial"/>
              </a:rPr>
              <a:t>realizar  cuando se </a:t>
            </a:r>
            <a:r>
              <a:rPr kumimoji="0" sz="2400" b="1" i="0" u="none" strike="noStrike" kern="1200" cap="none" spc="0" normalizeH="0" baseline="0" noProof="0" dirty="0">
                <a:ln>
                  <a:noFill/>
                </a:ln>
                <a:solidFill>
                  <a:srgbClr val="00AEEE"/>
                </a:solidFill>
                <a:effectLst/>
                <a:uLnTx/>
                <a:uFillTx/>
                <a:latin typeface="Arial"/>
                <a:ea typeface="+mn-ea"/>
                <a:cs typeface="Arial"/>
              </a:rPr>
              <a:t>recibe una  </a:t>
            </a:r>
            <a:r>
              <a:rPr kumimoji="0" sz="2400" b="1" i="0" u="none" strike="noStrike" kern="1200" cap="none" spc="-5" normalizeH="0" baseline="0" noProof="0" dirty="0">
                <a:ln>
                  <a:noFill/>
                </a:ln>
                <a:solidFill>
                  <a:srgbClr val="00AEEE"/>
                </a:solidFill>
                <a:effectLst/>
                <a:uLnTx/>
                <a:uFillTx/>
                <a:latin typeface="Arial"/>
                <a:ea typeface="+mn-ea"/>
                <a:cs typeface="Arial"/>
              </a:rPr>
              <a:t>carta</a:t>
            </a:r>
            <a:r>
              <a:rPr kumimoji="0" sz="2400" b="1" i="0" u="none" strike="noStrike" kern="1200" cap="none" spc="-30" normalizeH="0" baseline="0" noProof="0" dirty="0">
                <a:ln>
                  <a:noFill/>
                </a:ln>
                <a:solidFill>
                  <a:srgbClr val="00AEEE"/>
                </a:solidFill>
                <a:effectLst/>
                <a:uLnTx/>
                <a:uFillTx/>
                <a:latin typeface="Arial"/>
                <a:ea typeface="+mn-ea"/>
                <a:cs typeface="Arial"/>
              </a:rPr>
              <a:t> </a:t>
            </a:r>
            <a:r>
              <a:rPr kumimoji="0" sz="2400" b="1" i="0" u="none" strike="noStrike" kern="1200" cap="none" spc="-5" normalizeH="0" baseline="0" noProof="0" dirty="0">
                <a:ln>
                  <a:noFill/>
                </a:ln>
                <a:solidFill>
                  <a:srgbClr val="00AEEE"/>
                </a:solidFill>
                <a:effectLst/>
                <a:uLnTx/>
                <a:uFillTx/>
                <a:latin typeface="Arial"/>
                <a:ea typeface="+mn-ea"/>
                <a:cs typeface="Arial"/>
              </a:rPr>
              <a:t>invitación</a:t>
            </a:r>
            <a:endParaRPr kumimoji="0" sz="2400" b="0" i="0" u="none" strike="noStrike" kern="1200" cap="none" spc="0" normalizeH="0" baseline="0" noProof="0" dirty="0">
              <a:ln>
                <a:noFill/>
              </a:ln>
              <a:solidFill>
                <a:prstClr val="black"/>
              </a:solidFill>
              <a:effectLst/>
              <a:uLnTx/>
              <a:uFillTx/>
              <a:latin typeface="Arial"/>
              <a:ea typeface="+mn-ea"/>
              <a:cs typeface="Arial"/>
            </a:endParaRPr>
          </a:p>
        </p:txBody>
      </p:sp>
      <p:sp>
        <p:nvSpPr>
          <p:cNvPr id="5" name="object 5"/>
          <p:cNvSpPr txBox="1">
            <a:spLocks noGrp="1"/>
          </p:cNvSpPr>
          <p:nvPr>
            <p:ph idx="1"/>
          </p:nvPr>
        </p:nvSpPr>
        <p:spPr>
          <a:xfrm>
            <a:off x="854242" y="1440617"/>
            <a:ext cx="10515600" cy="4351338"/>
          </a:xfrm>
          <a:prstGeom prst="rect">
            <a:avLst/>
          </a:prstGeom>
        </p:spPr>
        <p:txBody>
          <a:bodyPr vert="horz" wrap="square" lIns="0" tIns="12065" rIns="0" bIns="0" rtlCol="0">
            <a:spAutoFit/>
          </a:bodyPr>
          <a:lstStyle/>
          <a:p>
            <a:pPr marL="12700" marR="5080" algn="just">
              <a:lnSpc>
                <a:spcPct val="100000"/>
              </a:lnSpc>
              <a:spcBef>
                <a:spcPts val="95"/>
              </a:spcBef>
            </a:pPr>
            <a:r>
              <a:rPr spc="-5" dirty="0"/>
              <a:t>Lo </a:t>
            </a:r>
            <a:r>
              <a:rPr spc="-10" dirty="0"/>
              <a:t>peor </a:t>
            </a:r>
            <a:r>
              <a:rPr spc="-15" dirty="0"/>
              <a:t>que </a:t>
            </a:r>
            <a:r>
              <a:rPr spc="-10" dirty="0"/>
              <a:t>puede ocurrir </a:t>
            </a:r>
            <a:r>
              <a:rPr spc="-20" dirty="0"/>
              <a:t>ante </a:t>
            </a:r>
            <a:r>
              <a:rPr spc="-25" dirty="0"/>
              <a:t>este </a:t>
            </a:r>
            <a:r>
              <a:rPr spc="-5" dirty="0"/>
              <a:t>tipo  </a:t>
            </a:r>
            <a:r>
              <a:rPr spc="-10" dirty="0"/>
              <a:t>de </a:t>
            </a:r>
            <a:r>
              <a:rPr spc="-20" dirty="0"/>
              <a:t>eventos </a:t>
            </a:r>
            <a:r>
              <a:rPr spc="-5" dirty="0"/>
              <a:t>es </a:t>
            </a:r>
            <a:r>
              <a:rPr spc="-20" dirty="0"/>
              <a:t>mantenerse </a:t>
            </a:r>
            <a:r>
              <a:rPr spc="-10" dirty="0"/>
              <a:t>inactivo </a:t>
            </a:r>
            <a:r>
              <a:rPr spc="-5" dirty="0"/>
              <a:t>y </a:t>
            </a:r>
            <a:r>
              <a:rPr spc="-25" dirty="0"/>
              <a:t>no  </a:t>
            </a:r>
            <a:r>
              <a:rPr spc="-15" dirty="0"/>
              <a:t>darle</a:t>
            </a:r>
            <a:r>
              <a:rPr spc="15" dirty="0"/>
              <a:t> </a:t>
            </a:r>
            <a:r>
              <a:rPr spc="-20" dirty="0"/>
              <a:t>seguimiento.</a:t>
            </a:r>
          </a:p>
          <a:p>
            <a:pPr marL="12700" algn="just">
              <a:lnSpc>
                <a:spcPct val="100000"/>
              </a:lnSpc>
              <a:spcBef>
                <a:spcPts val="5"/>
              </a:spcBef>
            </a:pPr>
            <a:r>
              <a:rPr spc="-60" dirty="0"/>
              <a:t>Todo </a:t>
            </a:r>
            <a:r>
              <a:rPr spc="-20" dirty="0"/>
              <a:t>problema </a:t>
            </a:r>
            <a:r>
              <a:rPr spc="-5" dirty="0"/>
              <a:t>tiene </a:t>
            </a:r>
            <a:r>
              <a:rPr spc="-10" dirty="0"/>
              <a:t>una </a:t>
            </a:r>
            <a:r>
              <a:rPr spc="-5" dirty="0"/>
              <a:t>o más</a:t>
            </a:r>
            <a:r>
              <a:rPr spc="175" dirty="0"/>
              <a:t> </a:t>
            </a:r>
            <a:r>
              <a:rPr spc="-5" dirty="0"/>
              <a:t>soluciones,</a:t>
            </a:r>
          </a:p>
        </p:txBody>
      </p:sp>
      <p:sp>
        <p:nvSpPr>
          <p:cNvPr id="6" name="object 6"/>
          <p:cNvSpPr txBox="1"/>
          <p:nvPr/>
        </p:nvSpPr>
        <p:spPr>
          <a:xfrm>
            <a:off x="5447157" y="3660775"/>
            <a:ext cx="2263140" cy="878840"/>
          </a:xfrm>
          <a:prstGeom prst="rect">
            <a:avLst/>
          </a:prstGeom>
        </p:spPr>
        <p:txBody>
          <a:bodyPr vert="horz" wrap="square" lIns="0" tIns="12065" rIns="0" bIns="0" rtlCol="0">
            <a:spAutoFit/>
          </a:bodyPr>
          <a:lstStyle/>
          <a:p>
            <a:pPr marL="12700" marR="5080" lvl="0" indent="0" algn="l" defTabSz="914400" rtl="0" eaLnBrk="1" fontAlgn="auto" latinLnBrk="0" hangingPunct="1">
              <a:lnSpc>
                <a:spcPct val="100000"/>
              </a:lnSpc>
              <a:spcBef>
                <a:spcPts val="95"/>
              </a:spcBef>
              <a:spcAft>
                <a:spcPts val="0"/>
              </a:spcAft>
              <a:buClrTx/>
              <a:buSzTx/>
              <a:buFontTx/>
              <a:buNone/>
              <a:tabLst>
                <a:tab pos="641985" algn="l"/>
                <a:tab pos="1707514" algn="l"/>
              </a:tabLst>
              <a:defRPr/>
            </a:pPr>
            <a:r>
              <a:rPr kumimoji="0" sz="2800" b="0" i="0" u="none" strike="noStrike" kern="1200" cap="none" spc="-25" normalizeH="0" baseline="0" noProof="0" dirty="0">
                <a:ln>
                  <a:noFill/>
                </a:ln>
                <a:solidFill>
                  <a:srgbClr val="385521"/>
                </a:solidFill>
                <a:effectLst/>
                <a:uLnTx/>
                <a:uFillTx/>
                <a:latin typeface="Carlito"/>
                <a:ea typeface="+mn-ea"/>
                <a:cs typeface="Carlito"/>
              </a:rPr>
              <a:t>l</a:t>
            </a:r>
            <a:r>
              <a:rPr kumimoji="0" sz="2800" b="0" i="0" u="none" strike="noStrike" kern="1200" cap="none" spc="-5" normalizeH="0" baseline="0" noProof="0" dirty="0">
                <a:ln>
                  <a:noFill/>
                </a:ln>
                <a:solidFill>
                  <a:srgbClr val="385521"/>
                </a:solidFill>
                <a:effectLst/>
                <a:uLnTx/>
                <a:uFillTx/>
                <a:latin typeface="Carlito"/>
                <a:ea typeface="+mn-ea"/>
                <a:cs typeface="Carlito"/>
              </a:rPr>
              <a:t>o</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5" normalizeH="0" baseline="0" noProof="0" dirty="0">
                <a:ln>
                  <a:noFill/>
                </a:ln>
                <a:solidFill>
                  <a:srgbClr val="385521"/>
                </a:solidFill>
                <a:effectLst/>
                <a:uLnTx/>
                <a:uFillTx/>
                <a:latin typeface="Carlito"/>
                <a:ea typeface="+mn-ea"/>
                <a:cs typeface="Carlito"/>
              </a:rPr>
              <a:t>i</a:t>
            </a:r>
            <a:r>
              <a:rPr kumimoji="0" sz="2800" b="0" i="0" u="none" strike="noStrike" kern="1200" cap="none" spc="-15" normalizeH="0" baseline="0" noProof="0" dirty="0">
                <a:ln>
                  <a:noFill/>
                </a:ln>
                <a:solidFill>
                  <a:srgbClr val="385521"/>
                </a:solidFill>
                <a:effectLst/>
                <a:uLnTx/>
                <a:uFillTx/>
                <a:latin typeface="Carlito"/>
                <a:ea typeface="+mn-ea"/>
                <a:cs typeface="Carlito"/>
              </a:rPr>
              <a:t>m</a:t>
            </a:r>
            <a:r>
              <a:rPr kumimoji="0" sz="2800" b="0" i="0" u="none" strike="noStrike" kern="1200" cap="none" spc="-10" normalizeH="0" baseline="0" noProof="0" dirty="0">
                <a:ln>
                  <a:noFill/>
                </a:ln>
                <a:solidFill>
                  <a:srgbClr val="385521"/>
                </a:solidFill>
                <a:effectLst/>
                <a:uLnTx/>
                <a:uFillTx/>
                <a:latin typeface="Carlito"/>
                <a:ea typeface="+mn-ea"/>
                <a:cs typeface="Carlito"/>
              </a:rPr>
              <a:t>por</a:t>
            </a:r>
            <a:r>
              <a:rPr kumimoji="0" sz="2800" b="0" i="0" u="none" strike="noStrike" kern="1200" cap="none" spc="-90" normalizeH="0" baseline="0" noProof="0" dirty="0">
                <a:ln>
                  <a:noFill/>
                </a:ln>
                <a:solidFill>
                  <a:srgbClr val="385521"/>
                </a:solidFill>
                <a:effectLst/>
                <a:uLnTx/>
                <a:uFillTx/>
                <a:latin typeface="Carlito"/>
                <a:ea typeface="+mn-ea"/>
                <a:cs typeface="Carlito"/>
              </a:rPr>
              <a:t>t</a:t>
            </a:r>
            <a:r>
              <a:rPr kumimoji="0" sz="2800" b="0" i="0" u="none" strike="noStrike" kern="1200" cap="none" spc="-5" normalizeH="0" baseline="0" noProof="0" dirty="0">
                <a:ln>
                  <a:noFill/>
                </a:ln>
                <a:solidFill>
                  <a:srgbClr val="385521"/>
                </a:solidFill>
                <a:effectLst/>
                <a:uLnTx/>
                <a:uFillTx/>
                <a:latin typeface="Carlito"/>
                <a:ea typeface="+mn-ea"/>
                <a:cs typeface="Carlito"/>
              </a:rPr>
              <a:t>a</a:t>
            </a:r>
            <a:r>
              <a:rPr kumimoji="0" sz="2800" b="0" i="0" u="none" strike="noStrike" kern="1200" cap="none" spc="-60" normalizeH="0" baseline="0" noProof="0" dirty="0">
                <a:ln>
                  <a:noFill/>
                </a:ln>
                <a:solidFill>
                  <a:srgbClr val="385521"/>
                </a:solidFill>
                <a:effectLst/>
                <a:uLnTx/>
                <a:uFillTx/>
                <a:latin typeface="Carlito"/>
                <a:ea typeface="+mn-ea"/>
                <a:cs typeface="Carlito"/>
              </a:rPr>
              <a:t>n</a:t>
            </a:r>
            <a:r>
              <a:rPr kumimoji="0" sz="2800" b="0" i="0" u="none" strike="noStrike" kern="1200" cap="none" spc="-70" normalizeH="0" baseline="0" noProof="0" dirty="0">
                <a:ln>
                  <a:noFill/>
                </a:ln>
                <a:solidFill>
                  <a:srgbClr val="385521"/>
                </a:solidFill>
                <a:effectLst/>
                <a:uLnTx/>
                <a:uFillTx/>
                <a:latin typeface="Carlito"/>
                <a:ea typeface="+mn-ea"/>
                <a:cs typeface="Carlito"/>
              </a:rPr>
              <a:t>t</a:t>
            </a:r>
            <a:r>
              <a:rPr kumimoji="0" sz="2800" b="0" i="0" u="none" strike="noStrike" kern="1200" cap="none" spc="-5" normalizeH="0" baseline="0" noProof="0" dirty="0">
                <a:ln>
                  <a:noFill/>
                </a:ln>
                <a:solidFill>
                  <a:srgbClr val="385521"/>
                </a:solidFill>
                <a:effectLst/>
                <a:uLnTx/>
                <a:uFillTx/>
                <a:latin typeface="Carlito"/>
                <a:ea typeface="+mn-ea"/>
                <a:cs typeface="Carlito"/>
              </a:rPr>
              <a:t>e  adecuada	</a:t>
            </a:r>
            <a:r>
              <a:rPr kumimoji="0" sz="2800" b="0" i="0" u="none" strike="noStrike" kern="1200" cap="none" spc="-20" normalizeH="0" baseline="0" noProof="0" dirty="0">
                <a:ln>
                  <a:noFill/>
                </a:ln>
                <a:solidFill>
                  <a:srgbClr val="385521"/>
                </a:solidFill>
                <a:effectLst/>
                <a:uLnTx/>
                <a:uFillTx/>
                <a:latin typeface="Carlito"/>
                <a:ea typeface="+mn-ea"/>
                <a:cs typeface="Carlito"/>
              </a:rPr>
              <a:t>con</a:t>
            </a:r>
            <a:endParaRPr kumimoji="0" sz="2800" b="0" i="0" u="none" strike="noStrike" kern="1200" cap="none" spc="0" normalizeH="0" baseline="0" noProof="0">
              <a:ln>
                <a:noFill/>
              </a:ln>
              <a:solidFill>
                <a:prstClr val="black"/>
              </a:solidFill>
              <a:effectLst/>
              <a:uLnTx/>
              <a:uFillTx/>
              <a:latin typeface="Carlito"/>
              <a:ea typeface="+mn-ea"/>
              <a:cs typeface="Carlito"/>
            </a:endParaRPr>
          </a:p>
        </p:txBody>
      </p:sp>
      <p:sp>
        <p:nvSpPr>
          <p:cNvPr id="7" name="object 7"/>
          <p:cNvSpPr txBox="1"/>
          <p:nvPr/>
        </p:nvSpPr>
        <p:spPr>
          <a:xfrm>
            <a:off x="7962645" y="3660775"/>
            <a:ext cx="3782060" cy="878840"/>
          </a:xfrm>
          <a:prstGeom prst="rect">
            <a:avLst/>
          </a:prstGeom>
        </p:spPr>
        <p:txBody>
          <a:bodyPr vert="horz" wrap="square" lIns="0" tIns="12065" rIns="0" bIns="0" rtlCol="0">
            <a:spAutoFit/>
          </a:bodyPr>
          <a:lstStyle/>
          <a:p>
            <a:pPr marL="12700" marR="5080" lvl="0" indent="100330" algn="l" defTabSz="914400" rtl="0" eaLnBrk="1" fontAlgn="auto" latinLnBrk="0" hangingPunct="1">
              <a:lnSpc>
                <a:spcPct val="100000"/>
              </a:lnSpc>
              <a:spcBef>
                <a:spcPts val="95"/>
              </a:spcBef>
              <a:spcAft>
                <a:spcPts val="0"/>
              </a:spcAft>
              <a:buClrTx/>
              <a:buSzTx/>
              <a:buFontTx/>
              <a:buNone/>
              <a:tabLst>
                <a:tab pos="789305" algn="l"/>
                <a:tab pos="979805" algn="l"/>
                <a:tab pos="1640205" algn="l"/>
                <a:tab pos="2564130" algn="l"/>
                <a:tab pos="3176270" algn="l"/>
              </a:tabLst>
              <a:defRPr/>
            </a:pPr>
            <a:r>
              <a:rPr kumimoji="0" sz="2800" b="0" i="0" u="none" strike="noStrike" kern="1200" cap="none" spc="-5" normalizeH="0" baseline="0" noProof="0" dirty="0">
                <a:ln>
                  <a:noFill/>
                </a:ln>
                <a:solidFill>
                  <a:srgbClr val="385521"/>
                </a:solidFill>
                <a:effectLst/>
                <a:uLnTx/>
                <a:uFillTx/>
                <a:latin typeface="Carlito"/>
                <a:ea typeface="+mn-ea"/>
                <a:cs typeface="Carlito"/>
              </a:rPr>
              <a:t>es	e</a:t>
            </a:r>
            <a:r>
              <a:rPr kumimoji="0" sz="2800" b="0" i="0" u="none" strike="noStrike" kern="1200" cap="none" spc="-10" normalizeH="0" baseline="0" noProof="0" dirty="0">
                <a:ln>
                  <a:noFill/>
                </a:ln>
                <a:solidFill>
                  <a:srgbClr val="385521"/>
                </a:solidFill>
                <a:effectLst/>
                <a:uLnTx/>
                <a:uFillTx/>
                <a:latin typeface="Carlito"/>
                <a:ea typeface="+mn-ea"/>
                <a:cs typeface="Carlito"/>
              </a:rPr>
              <a:t>n</a:t>
            </a:r>
            <a:r>
              <a:rPr kumimoji="0" sz="2800" b="0" i="0" u="none" strike="noStrike" kern="1200" cap="none" spc="-50" normalizeH="0" baseline="0" noProof="0" dirty="0">
                <a:ln>
                  <a:noFill/>
                </a:ln>
                <a:solidFill>
                  <a:srgbClr val="385521"/>
                </a:solidFill>
                <a:effectLst/>
                <a:uLnTx/>
                <a:uFillTx/>
                <a:latin typeface="Carlito"/>
                <a:ea typeface="+mn-ea"/>
                <a:cs typeface="Carlito"/>
              </a:rPr>
              <a:t>c</a:t>
            </a:r>
            <a:r>
              <a:rPr kumimoji="0" sz="2800" b="0" i="0" u="none" strike="noStrike" kern="1200" cap="none" spc="-5" normalizeH="0" baseline="0" noProof="0" dirty="0">
                <a:ln>
                  <a:noFill/>
                </a:ln>
                <a:solidFill>
                  <a:srgbClr val="385521"/>
                </a:solidFill>
                <a:effectLst/>
                <a:uLnTx/>
                <a:uFillTx/>
                <a:latin typeface="Carlito"/>
                <a:ea typeface="+mn-ea"/>
                <a:cs typeface="Carlito"/>
              </a:rPr>
              <a:t>o</a:t>
            </a:r>
            <a:r>
              <a:rPr kumimoji="0" sz="2800" b="0" i="0" u="none" strike="noStrike" kern="1200" cap="none" spc="-70" normalizeH="0" baseline="0" noProof="0" dirty="0">
                <a:ln>
                  <a:noFill/>
                </a:ln>
                <a:solidFill>
                  <a:srgbClr val="385521"/>
                </a:solidFill>
                <a:effectLst/>
                <a:uLnTx/>
                <a:uFillTx/>
                <a:latin typeface="Carlito"/>
                <a:ea typeface="+mn-ea"/>
                <a:cs typeface="Carlito"/>
              </a:rPr>
              <a:t>n</a:t>
            </a:r>
            <a:r>
              <a:rPr kumimoji="0" sz="2800" b="0" i="0" u="none" strike="noStrike" kern="1200" cap="none" spc="-10" normalizeH="0" baseline="0" noProof="0" dirty="0">
                <a:ln>
                  <a:noFill/>
                </a:ln>
                <a:solidFill>
                  <a:srgbClr val="385521"/>
                </a:solidFill>
                <a:effectLst/>
                <a:uLnTx/>
                <a:uFillTx/>
                <a:latin typeface="Carlito"/>
                <a:ea typeface="+mn-ea"/>
                <a:cs typeface="Carlito"/>
              </a:rPr>
              <a:t>t</a:t>
            </a:r>
            <a:r>
              <a:rPr kumimoji="0" sz="2800" b="0" i="0" u="none" strike="noStrike" kern="1200" cap="none" spc="-130" normalizeH="0" baseline="0" noProof="0" dirty="0">
                <a:ln>
                  <a:noFill/>
                </a:ln>
                <a:solidFill>
                  <a:srgbClr val="385521"/>
                </a:solidFill>
                <a:effectLst/>
                <a:uLnTx/>
                <a:uFillTx/>
                <a:latin typeface="Carlito"/>
                <a:ea typeface="+mn-ea"/>
                <a:cs typeface="Carlito"/>
              </a:rPr>
              <a:t>r</a:t>
            </a:r>
            <a:r>
              <a:rPr kumimoji="0" sz="2800" b="0" i="0" u="none" strike="noStrike" kern="1200" cap="none" spc="-5" normalizeH="0" baseline="0" noProof="0" dirty="0">
                <a:ln>
                  <a:noFill/>
                </a:ln>
                <a:solidFill>
                  <a:srgbClr val="385521"/>
                </a:solidFill>
                <a:effectLst/>
                <a:uLnTx/>
                <a:uFillTx/>
                <a:latin typeface="Carlito"/>
                <a:ea typeface="+mn-ea"/>
                <a:cs typeface="Carlito"/>
              </a:rPr>
              <a:t>ar</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25" normalizeH="0" baseline="0" noProof="0" dirty="0">
                <a:ln>
                  <a:noFill/>
                </a:ln>
                <a:solidFill>
                  <a:srgbClr val="385521"/>
                </a:solidFill>
                <a:effectLst/>
                <a:uLnTx/>
                <a:uFillTx/>
                <a:latin typeface="Carlito"/>
                <a:ea typeface="+mn-ea"/>
                <a:cs typeface="Carlito"/>
              </a:rPr>
              <a:t>l</a:t>
            </a:r>
            <a:r>
              <a:rPr kumimoji="0" sz="2800" b="0" i="0" u="none" strike="noStrike" kern="1200" cap="none" spc="-5" normalizeH="0" baseline="0" noProof="0" dirty="0">
                <a:ln>
                  <a:noFill/>
                </a:ln>
                <a:solidFill>
                  <a:srgbClr val="385521"/>
                </a:solidFill>
                <a:effectLst/>
                <a:uLnTx/>
                <a:uFillTx/>
                <a:latin typeface="Carlito"/>
                <a:ea typeface="+mn-ea"/>
                <a:cs typeface="Carlito"/>
              </a:rPr>
              <a:t>a</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10" normalizeH="0" baseline="0" noProof="0" dirty="0">
                <a:ln>
                  <a:noFill/>
                </a:ln>
                <a:solidFill>
                  <a:srgbClr val="385521"/>
                </a:solidFill>
                <a:effectLst/>
                <a:uLnTx/>
                <a:uFillTx/>
                <a:latin typeface="Carlito"/>
                <a:ea typeface="+mn-ea"/>
                <a:cs typeface="Carlito"/>
              </a:rPr>
              <a:t>m</a:t>
            </a:r>
            <a:r>
              <a:rPr kumimoji="0" sz="2800" b="0" i="0" u="none" strike="noStrike" kern="1200" cap="none" spc="-5" normalizeH="0" baseline="0" noProof="0" dirty="0">
                <a:ln>
                  <a:noFill/>
                </a:ln>
                <a:solidFill>
                  <a:srgbClr val="385521"/>
                </a:solidFill>
                <a:effectLst/>
                <a:uLnTx/>
                <a:uFillTx/>
                <a:latin typeface="Carlito"/>
                <a:ea typeface="+mn-ea"/>
                <a:cs typeface="Carlito"/>
              </a:rPr>
              <a:t>ás  </a:t>
            </a:r>
            <a:r>
              <a:rPr kumimoji="0" sz="2800" b="0" i="0" u="none" strike="noStrike" kern="1200" cap="none" spc="-15" normalizeH="0" baseline="0" noProof="0" dirty="0">
                <a:ln>
                  <a:noFill/>
                </a:ln>
                <a:solidFill>
                  <a:srgbClr val="385521"/>
                </a:solidFill>
                <a:effectLst/>
                <a:uLnTx/>
                <a:uFillTx/>
                <a:latin typeface="Carlito"/>
                <a:ea typeface="+mn-ea"/>
                <a:cs typeface="Carlito"/>
              </a:rPr>
              <a:t>base		</a:t>
            </a:r>
            <a:r>
              <a:rPr kumimoji="0" sz="2800" b="0" i="0" u="none" strike="noStrike" kern="1200" cap="none" spc="-5" normalizeH="0" baseline="0" noProof="0" dirty="0">
                <a:ln>
                  <a:noFill/>
                </a:ln>
                <a:solidFill>
                  <a:srgbClr val="385521"/>
                </a:solidFill>
                <a:effectLst/>
                <a:uLnTx/>
                <a:uFillTx/>
                <a:latin typeface="Carlito"/>
                <a:ea typeface="+mn-ea"/>
                <a:cs typeface="Carlito"/>
              </a:rPr>
              <a:t>en	</a:t>
            </a:r>
            <a:r>
              <a:rPr kumimoji="0" sz="2800" b="0" i="0" u="none" strike="noStrike" kern="1200" cap="none" spc="-45" normalizeH="0" baseline="0" noProof="0" dirty="0">
                <a:ln>
                  <a:noFill/>
                </a:ln>
                <a:solidFill>
                  <a:srgbClr val="385521"/>
                </a:solidFill>
                <a:effectLst/>
                <a:uLnTx/>
                <a:uFillTx/>
                <a:latin typeface="Carlito"/>
                <a:ea typeface="+mn-ea"/>
                <a:cs typeface="Carlito"/>
              </a:rPr>
              <a:t>razonamientos</a:t>
            </a:r>
            <a:endParaRPr kumimoji="0" sz="2800" b="0" i="0" u="none" strike="noStrike" kern="1200" cap="none" spc="0" normalizeH="0" baseline="0" noProof="0">
              <a:ln>
                <a:noFill/>
              </a:ln>
              <a:solidFill>
                <a:prstClr val="black"/>
              </a:solidFill>
              <a:effectLst/>
              <a:uLnTx/>
              <a:uFillTx/>
              <a:latin typeface="Carlito"/>
              <a:ea typeface="+mn-ea"/>
              <a:cs typeface="Carlito"/>
            </a:endParaRPr>
          </a:p>
        </p:txBody>
      </p:sp>
      <p:sp>
        <p:nvSpPr>
          <p:cNvPr id="8" name="object 8"/>
          <p:cNvSpPr txBox="1"/>
          <p:nvPr/>
        </p:nvSpPr>
        <p:spPr>
          <a:xfrm>
            <a:off x="5447157" y="4514469"/>
            <a:ext cx="5880735" cy="45212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2800" b="0" i="0" u="none" strike="noStrike" kern="1200" cap="none" spc="-20" normalizeH="0" baseline="0" noProof="0" dirty="0">
                <a:ln>
                  <a:noFill/>
                </a:ln>
                <a:solidFill>
                  <a:srgbClr val="385521"/>
                </a:solidFill>
                <a:effectLst/>
                <a:uLnTx/>
                <a:uFillTx/>
                <a:latin typeface="Carlito"/>
                <a:ea typeface="+mn-ea"/>
                <a:cs typeface="Carlito"/>
              </a:rPr>
              <a:t>lógicos </a:t>
            </a:r>
            <a:r>
              <a:rPr kumimoji="0" sz="2800" b="0" i="0" u="none" strike="noStrike" kern="1200" cap="none" spc="-5" normalizeH="0" baseline="0" noProof="0" dirty="0">
                <a:ln>
                  <a:noFill/>
                </a:ln>
                <a:solidFill>
                  <a:srgbClr val="385521"/>
                </a:solidFill>
                <a:effectLst/>
                <a:uLnTx/>
                <a:uFillTx/>
                <a:latin typeface="Carlito"/>
                <a:ea typeface="+mn-ea"/>
                <a:cs typeface="Carlito"/>
              </a:rPr>
              <a:t>y un </a:t>
            </a:r>
            <a:r>
              <a:rPr kumimoji="0" sz="2800" b="0" i="0" u="none" strike="noStrike" kern="1200" cap="none" spc="-20" normalizeH="0" baseline="0" noProof="0" dirty="0">
                <a:ln>
                  <a:noFill/>
                </a:ln>
                <a:solidFill>
                  <a:srgbClr val="385521"/>
                </a:solidFill>
                <a:effectLst/>
                <a:uLnTx/>
                <a:uFillTx/>
                <a:latin typeface="Carlito"/>
                <a:ea typeface="+mn-ea"/>
                <a:cs typeface="Carlito"/>
              </a:rPr>
              <a:t>acompañamiento</a:t>
            </a:r>
            <a:r>
              <a:rPr kumimoji="0" sz="2800" b="0" i="0" u="none" strike="noStrike" kern="1200" cap="none" spc="15" normalizeH="0" baseline="0" noProof="0" dirty="0">
                <a:ln>
                  <a:noFill/>
                </a:ln>
                <a:solidFill>
                  <a:srgbClr val="385521"/>
                </a:solidFill>
                <a:effectLst/>
                <a:uLnTx/>
                <a:uFillTx/>
                <a:latin typeface="Carlito"/>
                <a:ea typeface="+mn-ea"/>
                <a:cs typeface="Carlito"/>
              </a:rPr>
              <a:t> </a:t>
            </a:r>
            <a:r>
              <a:rPr kumimoji="0" sz="2800" b="0" i="0" u="none" strike="noStrike" kern="1200" cap="none" spc="-5" normalizeH="0" baseline="0" noProof="0" dirty="0">
                <a:ln>
                  <a:noFill/>
                </a:ln>
                <a:solidFill>
                  <a:srgbClr val="385521"/>
                </a:solidFill>
                <a:effectLst/>
                <a:uLnTx/>
                <a:uFillTx/>
                <a:latin typeface="Carlito"/>
                <a:ea typeface="+mn-ea"/>
                <a:cs typeface="Carlito"/>
              </a:rPr>
              <a:t>adecuado.</a:t>
            </a:r>
            <a:endParaRPr kumimoji="0" sz="2800" b="0" i="0" u="none" strike="noStrike" kern="1200" cap="none" spc="0" normalizeH="0" baseline="0" noProof="0">
              <a:ln>
                <a:noFill/>
              </a:ln>
              <a:solidFill>
                <a:prstClr val="black"/>
              </a:solidFill>
              <a:effectLst/>
              <a:uLnTx/>
              <a:uFillTx/>
              <a:latin typeface="Carlito"/>
              <a:ea typeface="+mn-ea"/>
              <a:cs typeface="Carlito"/>
            </a:endParaRPr>
          </a:p>
        </p:txBody>
      </p:sp>
      <p:sp>
        <p:nvSpPr>
          <p:cNvPr id="9" name="object 9"/>
          <p:cNvSpPr/>
          <p:nvPr/>
        </p:nvSpPr>
        <p:spPr>
          <a:xfrm>
            <a:off x="228600" y="3029711"/>
            <a:ext cx="4285488" cy="2933700"/>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5615305" cy="6858000"/>
            <a:chOff x="0" y="0"/>
            <a:chExt cx="5615305" cy="6858000"/>
          </a:xfrm>
        </p:grpSpPr>
        <p:sp>
          <p:nvSpPr>
            <p:cNvPr id="3" name="object 3"/>
            <p:cNvSpPr/>
            <p:nvPr/>
          </p:nvSpPr>
          <p:spPr>
            <a:xfrm>
              <a:off x="0" y="0"/>
              <a:ext cx="5614987" cy="6857997"/>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0" y="739140"/>
              <a:ext cx="4999990" cy="5401310"/>
            </a:xfrm>
            <a:custGeom>
              <a:avLst/>
              <a:gdLst/>
              <a:ahLst/>
              <a:cxnLst/>
              <a:rect l="l" t="t" r="r" b="b"/>
              <a:pathLst>
                <a:path w="4999990" h="5401310">
                  <a:moveTo>
                    <a:pt x="2299716" y="0"/>
                  </a:moveTo>
                  <a:lnTo>
                    <a:pt x="2248027" y="508"/>
                  </a:lnTo>
                  <a:lnTo>
                    <a:pt x="2196592" y="1905"/>
                  </a:lnTo>
                  <a:lnTo>
                    <a:pt x="2145411" y="4318"/>
                  </a:lnTo>
                  <a:lnTo>
                    <a:pt x="2094483" y="7620"/>
                  </a:lnTo>
                  <a:lnTo>
                    <a:pt x="2043811" y="11937"/>
                  </a:lnTo>
                  <a:lnTo>
                    <a:pt x="1993392" y="17145"/>
                  </a:lnTo>
                  <a:lnTo>
                    <a:pt x="1943227" y="23368"/>
                  </a:lnTo>
                  <a:lnTo>
                    <a:pt x="1893443" y="30352"/>
                  </a:lnTo>
                  <a:lnTo>
                    <a:pt x="1843913" y="38354"/>
                  </a:lnTo>
                  <a:lnTo>
                    <a:pt x="1794637" y="47117"/>
                  </a:lnTo>
                  <a:lnTo>
                    <a:pt x="1745742" y="56896"/>
                  </a:lnTo>
                  <a:lnTo>
                    <a:pt x="1697101" y="67437"/>
                  </a:lnTo>
                  <a:lnTo>
                    <a:pt x="1648841" y="78994"/>
                  </a:lnTo>
                  <a:lnTo>
                    <a:pt x="1600962" y="91312"/>
                  </a:lnTo>
                  <a:lnTo>
                    <a:pt x="1553337" y="104521"/>
                  </a:lnTo>
                  <a:lnTo>
                    <a:pt x="1506093" y="118490"/>
                  </a:lnTo>
                  <a:lnTo>
                    <a:pt x="1459230" y="133350"/>
                  </a:lnTo>
                  <a:lnTo>
                    <a:pt x="1412748" y="149098"/>
                  </a:lnTo>
                  <a:lnTo>
                    <a:pt x="1366647" y="165608"/>
                  </a:lnTo>
                  <a:lnTo>
                    <a:pt x="1320927" y="182880"/>
                  </a:lnTo>
                  <a:lnTo>
                    <a:pt x="1275715" y="200913"/>
                  </a:lnTo>
                  <a:lnTo>
                    <a:pt x="1230757" y="219837"/>
                  </a:lnTo>
                  <a:lnTo>
                    <a:pt x="1186268" y="239522"/>
                  </a:lnTo>
                  <a:lnTo>
                    <a:pt x="1142199" y="259969"/>
                  </a:lnTo>
                  <a:lnTo>
                    <a:pt x="1098562" y="281177"/>
                  </a:lnTo>
                  <a:lnTo>
                    <a:pt x="1055382" y="303149"/>
                  </a:lnTo>
                  <a:lnTo>
                    <a:pt x="1012634" y="325882"/>
                  </a:lnTo>
                  <a:lnTo>
                    <a:pt x="970356" y="349376"/>
                  </a:lnTo>
                  <a:lnTo>
                    <a:pt x="928547" y="373634"/>
                  </a:lnTo>
                  <a:lnTo>
                    <a:pt x="887209" y="398525"/>
                  </a:lnTo>
                  <a:lnTo>
                    <a:pt x="846366" y="424180"/>
                  </a:lnTo>
                  <a:lnTo>
                    <a:pt x="806005" y="450469"/>
                  </a:lnTo>
                  <a:lnTo>
                    <a:pt x="766152" y="477520"/>
                  </a:lnTo>
                  <a:lnTo>
                    <a:pt x="726821" y="505206"/>
                  </a:lnTo>
                  <a:lnTo>
                    <a:pt x="687997" y="533654"/>
                  </a:lnTo>
                  <a:lnTo>
                    <a:pt x="649706" y="562610"/>
                  </a:lnTo>
                  <a:lnTo>
                    <a:pt x="611949" y="592455"/>
                  </a:lnTo>
                  <a:lnTo>
                    <a:pt x="574738" y="622808"/>
                  </a:lnTo>
                  <a:lnTo>
                    <a:pt x="538086" y="653796"/>
                  </a:lnTo>
                  <a:lnTo>
                    <a:pt x="501992" y="685419"/>
                  </a:lnTo>
                  <a:lnTo>
                    <a:pt x="466470" y="717676"/>
                  </a:lnTo>
                  <a:lnTo>
                    <a:pt x="431533" y="750697"/>
                  </a:lnTo>
                  <a:lnTo>
                    <a:pt x="397179" y="784098"/>
                  </a:lnTo>
                  <a:lnTo>
                    <a:pt x="363435" y="818261"/>
                  </a:lnTo>
                  <a:lnTo>
                    <a:pt x="330288" y="852932"/>
                  </a:lnTo>
                  <a:lnTo>
                    <a:pt x="297751" y="888238"/>
                  </a:lnTo>
                  <a:lnTo>
                    <a:pt x="265849" y="924179"/>
                  </a:lnTo>
                  <a:lnTo>
                    <a:pt x="234569" y="960501"/>
                  </a:lnTo>
                  <a:lnTo>
                    <a:pt x="203936" y="997585"/>
                  </a:lnTo>
                  <a:lnTo>
                    <a:pt x="173951" y="1035050"/>
                  </a:lnTo>
                  <a:lnTo>
                    <a:pt x="144614" y="1073150"/>
                  </a:lnTo>
                  <a:lnTo>
                    <a:pt x="115956" y="1111758"/>
                  </a:lnTo>
                  <a:lnTo>
                    <a:pt x="87970" y="1150874"/>
                  </a:lnTo>
                  <a:lnTo>
                    <a:pt x="60667" y="1190625"/>
                  </a:lnTo>
                  <a:lnTo>
                    <a:pt x="0" y="1290574"/>
                  </a:lnTo>
                  <a:lnTo>
                    <a:pt x="0" y="4110228"/>
                  </a:lnTo>
                  <a:lnTo>
                    <a:pt x="60667" y="4210177"/>
                  </a:lnTo>
                  <a:lnTo>
                    <a:pt x="87970" y="4249928"/>
                  </a:lnTo>
                  <a:lnTo>
                    <a:pt x="115956" y="4289044"/>
                  </a:lnTo>
                  <a:lnTo>
                    <a:pt x="144614" y="4327652"/>
                  </a:lnTo>
                  <a:lnTo>
                    <a:pt x="173951" y="4365752"/>
                  </a:lnTo>
                  <a:lnTo>
                    <a:pt x="203936" y="4403217"/>
                  </a:lnTo>
                  <a:lnTo>
                    <a:pt x="234569" y="4440301"/>
                  </a:lnTo>
                  <a:lnTo>
                    <a:pt x="265849" y="4476623"/>
                  </a:lnTo>
                  <a:lnTo>
                    <a:pt x="297751" y="4512564"/>
                  </a:lnTo>
                  <a:lnTo>
                    <a:pt x="330288" y="4547870"/>
                  </a:lnTo>
                  <a:lnTo>
                    <a:pt x="363435" y="4582541"/>
                  </a:lnTo>
                  <a:lnTo>
                    <a:pt x="397179" y="4616704"/>
                  </a:lnTo>
                  <a:lnTo>
                    <a:pt x="431533" y="4650232"/>
                  </a:lnTo>
                  <a:lnTo>
                    <a:pt x="466470" y="4683125"/>
                  </a:lnTo>
                  <a:lnTo>
                    <a:pt x="501992" y="4715383"/>
                  </a:lnTo>
                  <a:lnTo>
                    <a:pt x="538086" y="4747006"/>
                  </a:lnTo>
                  <a:lnTo>
                    <a:pt x="574738" y="4777994"/>
                  </a:lnTo>
                  <a:lnTo>
                    <a:pt x="611949" y="4808474"/>
                  </a:lnTo>
                  <a:lnTo>
                    <a:pt x="649706" y="4838192"/>
                  </a:lnTo>
                  <a:lnTo>
                    <a:pt x="687997" y="4867211"/>
                  </a:lnTo>
                  <a:lnTo>
                    <a:pt x="726821" y="4895608"/>
                  </a:lnTo>
                  <a:lnTo>
                    <a:pt x="766152" y="4923320"/>
                  </a:lnTo>
                  <a:lnTo>
                    <a:pt x="806005" y="4950345"/>
                  </a:lnTo>
                  <a:lnTo>
                    <a:pt x="846366" y="4976685"/>
                  </a:lnTo>
                  <a:lnTo>
                    <a:pt x="887209" y="5002314"/>
                  </a:lnTo>
                  <a:lnTo>
                    <a:pt x="928547" y="5027218"/>
                  </a:lnTo>
                  <a:lnTo>
                    <a:pt x="970356" y="5051412"/>
                  </a:lnTo>
                  <a:lnTo>
                    <a:pt x="1012634" y="5074881"/>
                  </a:lnTo>
                  <a:lnTo>
                    <a:pt x="1055382" y="5097602"/>
                  </a:lnTo>
                  <a:lnTo>
                    <a:pt x="1098562" y="5119585"/>
                  </a:lnTo>
                  <a:lnTo>
                    <a:pt x="1142199" y="5140794"/>
                  </a:lnTo>
                  <a:lnTo>
                    <a:pt x="1186268" y="5161254"/>
                  </a:lnTo>
                  <a:lnTo>
                    <a:pt x="1230757" y="5180939"/>
                  </a:lnTo>
                  <a:lnTo>
                    <a:pt x="1275715" y="5199837"/>
                  </a:lnTo>
                  <a:lnTo>
                    <a:pt x="1320927" y="5217947"/>
                  </a:lnTo>
                  <a:lnTo>
                    <a:pt x="1366647" y="5235257"/>
                  </a:lnTo>
                  <a:lnTo>
                    <a:pt x="1412748" y="5251754"/>
                  </a:lnTo>
                  <a:lnTo>
                    <a:pt x="1459230" y="5267439"/>
                  </a:lnTo>
                  <a:lnTo>
                    <a:pt x="1506093" y="5282298"/>
                  </a:lnTo>
                  <a:lnTo>
                    <a:pt x="1553337" y="5296331"/>
                  </a:lnTo>
                  <a:lnTo>
                    <a:pt x="1600962" y="5309514"/>
                  </a:lnTo>
                  <a:lnTo>
                    <a:pt x="1648841" y="5321846"/>
                  </a:lnTo>
                  <a:lnTo>
                    <a:pt x="1697101" y="5333314"/>
                  </a:lnTo>
                  <a:lnTo>
                    <a:pt x="1745742" y="5343918"/>
                  </a:lnTo>
                  <a:lnTo>
                    <a:pt x="1794637" y="5353646"/>
                  </a:lnTo>
                  <a:lnTo>
                    <a:pt x="1843913" y="5362498"/>
                  </a:lnTo>
                  <a:lnTo>
                    <a:pt x="1893443" y="5370436"/>
                  </a:lnTo>
                  <a:lnTo>
                    <a:pt x="1943227" y="5377484"/>
                  </a:lnTo>
                  <a:lnTo>
                    <a:pt x="1993392" y="5383618"/>
                  </a:lnTo>
                  <a:lnTo>
                    <a:pt x="2043811" y="5388838"/>
                  </a:lnTo>
                  <a:lnTo>
                    <a:pt x="2094483" y="5393118"/>
                  </a:lnTo>
                  <a:lnTo>
                    <a:pt x="2145411" y="5396471"/>
                  </a:lnTo>
                  <a:lnTo>
                    <a:pt x="2196592" y="5398871"/>
                  </a:lnTo>
                  <a:lnTo>
                    <a:pt x="2248027" y="5400319"/>
                  </a:lnTo>
                  <a:lnTo>
                    <a:pt x="2299716" y="5400802"/>
                  </a:lnTo>
                  <a:lnTo>
                    <a:pt x="2348230" y="5400370"/>
                  </a:lnTo>
                  <a:lnTo>
                    <a:pt x="2396490" y="5399100"/>
                  </a:lnTo>
                  <a:lnTo>
                    <a:pt x="2444623" y="5396979"/>
                  </a:lnTo>
                  <a:lnTo>
                    <a:pt x="2492502" y="5394020"/>
                  </a:lnTo>
                  <a:lnTo>
                    <a:pt x="2540127" y="5390235"/>
                  </a:lnTo>
                  <a:lnTo>
                    <a:pt x="2587625" y="5385625"/>
                  </a:lnTo>
                  <a:lnTo>
                    <a:pt x="2634742" y="5380215"/>
                  </a:lnTo>
                  <a:lnTo>
                    <a:pt x="2681732" y="5373992"/>
                  </a:lnTo>
                  <a:lnTo>
                    <a:pt x="2728341" y="5366956"/>
                  </a:lnTo>
                  <a:lnTo>
                    <a:pt x="2774696" y="5359146"/>
                  </a:lnTo>
                  <a:lnTo>
                    <a:pt x="2820924" y="5350535"/>
                  </a:lnTo>
                  <a:lnTo>
                    <a:pt x="2866771" y="5341150"/>
                  </a:lnTo>
                  <a:lnTo>
                    <a:pt x="2912364" y="5330990"/>
                  </a:lnTo>
                  <a:lnTo>
                    <a:pt x="2957576" y="5320080"/>
                  </a:lnTo>
                  <a:lnTo>
                    <a:pt x="3002534" y="5308396"/>
                  </a:lnTo>
                  <a:lnTo>
                    <a:pt x="3047238" y="5295976"/>
                  </a:lnTo>
                  <a:lnTo>
                    <a:pt x="3091561" y="5282806"/>
                  </a:lnTo>
                  <a:lnTo>
                    <a:pt x="3135630" y="5268899"/>
                  </a:lnTo>
                  <a:lnTo>
                    <a:pt x="3179318" y="5254269"/>
                  </a:lnTo>
                  <a:lnTo>
                    <a:pt x="3222625" y="5238915"/>
                  </a:lnTo>
                  <a:lnTo>
                    <a:pt x="3265678" y="5222849"/>
                  </a:lnTo>
                  <a:lnTo>
                    <a:pt x="3308350" y="5206072"/>
                  </a:lnTo>
                  <a:lnTo>
                    <a:pt x="3350641" y="5188597"/>
                  </a:lnTo>
                  <a:lnTo>
                    <a:pt x="3392678" y="5170424"/>
                  </a:lnTo>
                  <a:lnTo>
                    <a:pt x="3434207" y="5151577"/>
                  </a:lnTo>
                  <a:lnTo>
                    <a:pt x="3475482" y="5132031"/>
                  </a:lnTo>
                  <a:lnTo>
                    <a:pt x="3516249" y="5111838"/>
                  </a:lnTo>
                  <a:lnTo>
                    <a:pt x="3556635" y="5090960"/>
                  </a:lnTo>
                  <a:lnTo>
                    <a:pt x="3596640" y="5069433"/>
                  </a:lnTo>
                  <a:lnTo>
                    <a:pt x="3636264" y="5047259"/>
                  </a:lnTo>
                  <a:lnTo>
                    <a:pt x="3675507" y="5024450"/>
                  </a:lnTo>
                  <a:lnTo>
                    <a:pt x="3714241" y="5000993"/>
                  </a:lnTo>
                  <a:lnTo>
                    <a:pt x="3752596" y="4976914"/>
                  </a:lnTo>
                  <a:lnTo>
                    <a:pt x="3790569" y="4952199"/>
                  </a:lnTo>
                  <a:lnTo>
                    <a:pt x="3828034" y="4926888"/>
                  </a:lnTo>
                  <a:lnTo>
                    <a:pt x="3865117" y="4900955"/>
                  </a:lnTo>
                  <a:lnTo>
                    <a:pt x="3901694" y="4874437"/>
                  </a:lnTo>
                  <a:lnTo>
                    <a:pt x="3937762" y="4847336"/>
                  </a:lnTo>
                  <a:lnTo>
                    <a:pt x="3973322" y="4819650"/>
                  </a:lnTo>
                  <a:lnTo>
                    <a:pt x="4008501" y="4791329"/>
                  </a:lnTo>
                  <a:lnTo>
                    <a:pt x="4043172" y="4762500"/>
                  </a:lnTo>
                  <a:lnTo>
                    <a:pt x="4077335" y="4733036"/>
                  </a:lnTo>
                  <a:lnTo>
                    <a:pt x="4110990" y="4703064"/>
                  </a:lnTo>
                  <a:lnTo>
                    <a:pt x="4144137" y="4672584"/>
                  </a:lnTo>
                  <a:lnTo>
                    <a:pt x="4176903" y="4641469"/>
                  </a:lnTo>
                  <a:lnTo>
                    <a:pt x="4209034" y="4609846"/>
                  </a:lnTo>
                  <a:lnTo>
                    <a:pt x="4240530" y="4577715"/>
                  </a:lnTo>
                  <a:lnTo>
                    <a:pt x="4271645" y="4545076"/>
                  </a:lnTo>
                  <a:lnTo>
                    <a:pt x="4302125" y="4511929"/>
                  </a:lnTo>
                  <a:lnTo>
                    <a:pt x="4332097" y="4478274"/>
                  </a:lnTo>
                  <a:lnTo>
                    <a:pt x="4361561" y="4444111"/>
                  </a:lnTo>
                  <a:lnTo>
                    <a:pt x="4390390" y="4409440"/>
                  </a:lnTo>
                  <a:lnTo>
                    <a:pt x="4418711" y="4374261"/>
                  </a:lnTo>
                  <a:lnTo>
                    <a:pt x="4446397" y="4338574"/>
                  </a:lnTo>
                  <a:lnTo>
                    <a:pt x="4473575" y="4302506"/>
                  </a:lnTo>
                  <a:lnTo>
                    <a:pt x="4499991" y="4265930"/>
                  </a:lnTo>
                  <a:lnTo>
                    <a:pt x="4526026" y="4228973"/>
                  </a:lnTo>
                  <a:lnTo>
                    <a:pt x="4551299" y="4191380"/>
                  </a:lnTo>
                  <a:lnTo>
                    <a:pt x="4575937" y="4153535"/>
                  </a:lnTo>
                  <a:lnTo>
                    <a:pt x="4600067" y="4115180"/>
                  </a:lnTo>
                  <a:lnTo>
                    <a:pt x="4623562" y="4076319"/>
                  </a:lnTo>
                  <a:lnTo>
                    <a:pt x="4646295" y="4037203"/>
                  </a:lnTo>
                  <a:lnTo>
                    <a:pt x="4668520" y="3997579"/>
                  </a:lnTo>
                  <a:lnTo>
                    <a:pt x="4689983" y="3957574"/>
                  </a:lnTo>
                  <a:lnTo>
                    <a:pt x="4710938" y="3917061"/>
                  </a:lnTo>
                  <a:lnTo>
                    <a:pt x="4731131" y="3876294"/>
                  </a:lnTo>
                  <a:lnTo>
                    <a:pt x="4750689" y="3835019"/>
                  </a:lnTo>
                  <a:lnTo>
                    <a:pt x="4769485" y="3793490"/>
                  </a:lnTo>
                  <a:lnTo>
                    <a:pt x="4787646" y="3751579"/>
                  </a:lnTo>
                  <a:lnTo>
                    <a:pt x="4805172" y="3709162"/>
                  </a:lnTo>
                  <a:lnTo>
                    <a:pt x="4821936" y="3666490"/>
                  </a:lnTo>
                  <a:lnTo>
                    <a:pt x="4837938" y="3623564"/>
                  </a:lnTo>
                  <a:lnTo>
                    <a:pt x="4853305" y="3580129"/>
                  </a:lnTo>
                  <a:lnTo>
                    <a:pt x="4867910" y="3536442"/>
                  </a:lnTo>
                  <a:lnTo>
                    <a:pt x="4881880" y="3492373"/>
                  </a:lnTo>
                  <a:lnTo>
                    <a:pt x="4895088" y="3448050"/>
                  </a:lnTo>
                  <a:lnTo>
                    <a:pt x="4907407" y="3403346"/>
                  </a:lnTo>
                  <a:lnTo>
                    <a:pt x="4919091" y="3358388"/>
                  </a:lnTo>
                  <a:lnTo>
                    <a:pt x="4930013" y="3313049"/>
                  </a:lnTo>
                  <a:lnTo>
                    <a:pt x="4940173" y="3267583"/>
                  </a:lnTo>
                  <a:lnTo>
                    <a:pt x="4949571" y="3221609"/>
                  </a:lnTo>
                  <a:lnTo>
                    <a:pt x="4958207" y="3175508"/>
                  </a:lnTo>
                  <a:lnTo>
                    <a:pt x="4966081" y="3129153"/>
                  </a:lnTo>
                  <a:lnTo>
                    <a:pt x="4973066" y="3082417"/>
                  </a:lnTo>
                  <a:lnTo>
                    <a:pt x="4979289" y="3035554"/>
                  </a:lnTo>
                  <a:lnTo>
                    <a:pt x="4984750" y="2988310"/>
                  </a:lnTo>
                  <a:lnTo>
                    <a:pt x="4989322" y="2940939"/>
                  </a:lnTo>
                  <a:lnTo>
                    <a:pt x="4993132" y="2893314"/>
                  </a:lnTo>
                  <a:lnTo>
                    <a:pt x="4996053" y="2845308"/>
                  </a:lnTo>
                  <a:lnTo>
                    <a:pt x="4998212" y="2797302"/>
                  </a:lnTo>
                  <a:lnTo>
                    <a:pt x="4999482" y="2748915"/>
                  </a:lnTo>
                  <a:lnTo>
                    <a:pt x="4999863" y="2700401"/>
                  </a:lnTo>
                  <a:lnTo>
                    <a:pt x="4999482" y="2651887"/>
                  </a:lnTo>
                  <a:lnTo>
                    <a:pt x="4998212" y="2603500"/>
                  </a:lnTo>
                  <a:lnTo>
                    <a:pt x="4996053" y="2555494"/>
                  </a:lnTo>
                  <a:lnTo>
                    <a:pt x="4993132" y="2507488"/>
                  </a:lnTo>
                  <a:lnTo>
                    <a:pt x="4989322" y="2459863"/>
                  </a:lnTo>
                  <a:lnTo>
                    <a:pt x="4984750" y="2412492"/>
                  </a:lnTo>
                  <a:lnTo>
                    <a:pt x="4979289" y="2365248"/>
                  </a:lnTo>
                  <a:lnTo>
                    <a:pt x="4973066" y="2318385"/>
                  </a:lnTo>
                  <a:lnTo>
                    <a:pt x="4966081" y="2271649"/>
                  </a:lnTo>
                  <a:lnTo>
                    <a:pt x="4958207" y="2225294"/>
                  </a:lnTo>
                  <a:lnTo>
                    <a:pt x="4949571" y="2179193"/>
                  </a:lnTo>
                  <a:lnTo>
                    <a:pt x="4940173" y="2133219"/>
                  </a:lnTo>
                  <a:lnTo>
                    <a:pt x="4930013" y="2087752"/>
                  </a:lnTo>
                  <a:lnTo>
                    <a:pt x="4919091" y="2042414"/>
                  </a:lnTo>
                  <a:lnTo>
                    <a:pt x="4907407" y="1997456"/>
                  </a:lnTo>
                  <a:lnTo>
                    <a:pt x="4895088" y="1952752"/>
                  </a:lnTo>
                  <a:lnTo>
                    <a:pt x="4881880" y="1908429"/>
                  </a:lnTo>
                  <a:lnTo>
                    <a:pt x="4867910" y="1864360"/>
                  </a:lnTo>
                  <a:lnTo>
                    <a:pt x="4853305" y="1820672"/>
                  </a:lnTo>
                  <a:lnTo>
                    <a:pt x="4837938" y="1777238"/>
                  </a:lnTo>
                  <a:lnTo>
                    <a:pt x="4821936" y="1734312"/>
                  </a:lnTo>
                  <a:lnTo>
                    <a:pt x="4805172" y="1691639"/>
                  </a:lnTo>
                  <a:lnTo>
                    <a:pt x="4787646" y="1649222"/>
                  </a:lnTo>
                  <a:lnTo>
                    <a:pt x="4769485" y="1607312"/>
                  </a:lnTo>
                  <a:lnTo>
                    <a:pt x="4750689" y="1565783"/>
                  </a:lnTo>
                  <a:lnTo>
                    <a:pt x="4731131" y="1524508"/>
                  </a:lnTo>
                  <a:lnTo>
                    <a:pt x="4710938" y="1483740"/>
                  </a:lnTo>
                  <a:lnTo>
                    <a:pt x="4689983" y="1443227"/>
                  </a:lnTo>
                  <a:lnTo>
                    <a:pt x="4668520" y="1403223"/>
                  </a:lnTo>
                  <a:lnTo>
                    <a:pt x="4646295" y="1363599"/>
                  </a:lnTo>
                  <a:lnTo>
                    <a:pt x="4623562" y="1324483"/>
                  </a:lnTo>
                  <a:lnTo>
                    <a:pt x="4600067" y="1285621"/>
                  </a:lnTo>
                  <a:lnTo>
                    <a:pt x="4575937" y="1247267"/>
                  </a:lnTo>
                  <a:lnTo>
                    <a:pt x="4551299" y="1209421"/>
                  </a:lnTo>
                  <a:lnTo>
                    <a:pt x="4526026" y="1171829"/>
                  </a:lnTo>
                  <a:lnTo>
                    <a:pt x="4499991" y="1134872"/>
                  </a:lnTo>
                  <a:lnTo>
                    <a:pt x="4473575" y="1098296"/>
                  </a:lnTo>
                  <a:lnTo>
                    <a:pt x="4446397" y="1062227"/>
                  </a:lnTo>
                  <a:lnTo>
                    <a:pt x="4418711" y="1026540"/>
                  </a:lnTo>
                  <a:lnTo>
                    <a:pt x="4390390" y="991362"/>
                  </a:lnTo>
                  <a:lnTo>
                    <a:pt x="4361561" y="956690"/>
                  </a:lnTo>
                  <a:lnTo>
                    <a:pt x="4332097" y="922527"/>
                  </a:lnTo>
                  <a:lnTo>
                    <a:pt x="4302125" y="888873"/>
                  </a:lnTo>
                  <a:lnTo>
                    <a:pt x="4271645" y="855726"/>
                  </a:lnTo>
                  <a:lnTo>
                    <a:pt x="4240530" y="823087"/>
                  </a:lnTo>
                  <a:lnTo>
                    <a:pt x="4209034" y="790956"/>
                  </a:lnTo>
                  <a:lnTo>
                    <a:pt x="4176903" y="759333"/>
                  </a:lnTo>
                  <a:lnTo>
                    <a:pt x="4144137" y="728218"/>
                  </a:lnTo>
                  <a:lnTo>
                    <a:pt x="4110990" y="697738"/>
                  </a:lnTo>
                  <a:lnTo>
                    <a:pt x="4077335" y="667765"/>
                  </a:lnTo>
                  <a:lnTo>
                    <a:pt x="4043172" y="638301"/>
                  </a:lnTo>
                  <a:lnTo>
                    <a:pt x="4008501" y="609473"/>
                  </a:lnTo>
                  <a:lnTo>
                    <a:pt x="3973322" y="581151"/>
                  </a:lnTo>
                  <a:lnTo>
                    <a:pt x="3937762" y="553465"/>
                  </a:lnTo>
                  <a:lnTo>
                    <a:pt x="3901694" y="526414"/>
                  </a:lnTo>
                  <a:lnTo>
                    <a:pt x="3865117" y="499872"/>
                  </a:lnTo>
                  <a:lnTo>
                    <a:pt x="3828034" y="473963"/>
                  </a:lnTo>
                  <a:lnTo>
                    <a:pt x="3790569" y="448563"/>
                  </a:lnTo>
                  <a:lnTo>
                    <a:pt x="3752596" y="423925"/>
                  </a:lnTo>
                  <a:lnTo>
                    <a:pt x="3714241" y="399796"/>
                  </a:lnTo>
                  <a:lnTo>
                    <a:pt x="3675507" y="376300"/>
                  </a:lnTo>
                  <a:lnTo>
                    <a:pt x="3636264" y="353568"/>
                  </a:lnTo>
                  <a:lnTo>
                    <a:pt x="3596640" y="331343"/>
                  </a:lnTo>
                  <a:lnTo>
                    <a:pt x="3556635" y="309880"/>
                  </a:lnTo>
                  <a:lnTo>
                    <a:pt x="3516249" y="288925"/>
                  </a:lnTo>
                  <a:lnTo>
                    <a:pt x="3475482" y="268732"/>
                  </a:lnTo>
                  <a:lnTo>
                    <a:pt x="3434207" y="249174"/>
                  </a:lnTo>
                  <a:lnTo>
                    <a:pt x="3392678" y="230377"/>
                  </a:lnTo>
                  <a:lnTo>
                    <a:pt x="3350641" y="212217"/>
                  </a:lnTo>
                  <a:lnTo>
                    <a:pt x="3308350" y="194690"/>
                  </a:lnTo>
                  <a:lnTo>
                    <a:pt x="3265678" y="177926"/>
                  </a:lnTo>
                  <a:lnTo>
                    <a:pt x="3222625" y="161925"/>
                  </a:lnTo>
                  <a:lnTo>
                    <a:pt x="3179318" y="146558"/>
                  </a:lnTo>
                  <a:lnTo>
                    <a:pt x="3135630" y="131952"/>
                  </a:lnTo>
                  <a:lnTo>
                    <a:pt x="3091561" y="117983"/>
                  </a:lnTo>
                  <a:lnTo>
                    <a:pt x="3047238" y="104775"/>
                  </a:lnTo>
                  <a:lnTo>
                    <a:pt x="3002534" y="92456"/>
                  </a:lnTo>
                  <a:lnTo>
                    <a:pt x="2957576" y="80772"/>
                  </a:lnTo>
                  <a:lnTo>
                    <a:pt x="2912364" y="69850"/>
                  </a:lnTo>
                  <a:lnTo>
                    <a:pt x="2866771" y="59689"/>
                  </a:lnTo>
                  <a:lnTo>
                    <a:pt x="2820924" y="50292"/>
                  </a:lnTo>
                  <a:lnTo>
                    <a:pt x="2774696" y="41656"/>
                  </a:lnTo>
                  <a:lnTo>
                    <a:pt x="2728341" y="33782"/>
                  </a:lnTo>
                  <a:lnTo>
                    <a:pt x="2681732" y="26797"/>
                  </a:lnTo>
                  <a:lnTo>
                    <a:pt x="2634742" y="20574"/>
                  </a:lnTo>
                  <a:lnTo>
                    <a:pt x="2587625" y="15112"/>
                  </a:lnTo>
                  <a:lnTo>
                    <a:pt x="2540127" y="10540"/>
                  </a:lnTo>
                  <a:lnTo>
                    <a:pt x="2492502" y="6731"/>
                  </a:lnTo>
                  <a:lnTo>
                    <a:pt x="2444623" y="3810"/>
                  </a:lnTo>
                  <a:lnTo>
                    <a:pt x="2396490" y="1650"/>
                  </a:lnTo>
                  <a:lnTo>
                    <a:pt x="2348230" y="381"/>
                  </a:lnTo>
                  <a:lnTo>
                    <a:pt x="2299716"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0" y="915924"/>
              <a:ext cx="4838699" cy="505510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object 6"/>
          <p:cNvSpPr txBox="1">
            <a:spLocks noGrp="1"/>
          </p:cNvSpPr>
          <p:nvPr>
            <p:ph type="title"/>
          </p:nvPr>
        </p:nvSpPr>
        <p:spPr>
          <a:xfrm>
            <a:off x="6043676" y="299669"/>
            <a:ext cx="3805554" cy="1360805"/>
          </a:xfrm>
          <a:prstGeom prst="rect">
            <a:avLst/>
          </a:prstGeom>
        </p:spPr>
        <p:txBody>
          <a:bodyPr vert="horz" wrap="square" lIns="0" tIns="53340" rIns="0" bIns="0" rtlCol="0">
            <a:spAutoFit/>
          </a:bodyPr>
          <a:lstStyle/>
          <a:p>
            <a:pPr marL="12700" marR="5080">
              <a:lnSpc>
                <a:spcPct val="91300"/>
              </a:lnSpc>
              <a:spcBef>
                <a:spcPts val="420"/>
              </a:spcBef>
            </a:pPr>
            <a:r>
              <a:rPr sz="3100" spc="-204" dirty="0">
                <a:solidFill>
                  <a:srgbClr val="00AEEE"/>
                </a:solidFill>
                <a:latin typeface="Arial"/>
                <a:cs typeface="Arial"/>
              </a:rPr>
              <a:t>Programa </a:t>
            </a:r>
            <a:r>
              <a:rPr sz="3100" spc="-90" dirty="0">
                <a:solidFill>
                  <a:srgbClr val="00AEEE"/>
                </a:solidFill>
                <a:latin typeface="Arial"/>
                <a:cs typeface="Arial"/>
              </a:rPr>
              <a:t>de </a:t>
            </a:r>
            <a:r>
              <a:rPr sz="3100" spc="-140" dirty="0">
                <a:solidFill>
                  <a:srgbClr val="00AEEE"/>
                </a:solidFill>
                <a:latin typeface="Arial"/>
                <a:cs typeface="Arial"/>
              </a:rPr>
              <a:t>vigilancia  </a:t>
            </a:r>
            <a:r>
              <a:rPr sz="3100" spc="-114" dirty="0">
                <a:solidFill>
                  <a:srgbClr val="00AEEE"/>
                </a:solidFill>
                <a:latin typeface="Arial"/>
                <a:cs typeface="Arial"/>
              </a:rPr>
              <a:t>profunda </a:t>
            </a:r>
            <a:r>
              <a:rPr sz="3100" spc="-90" dirty="0">
                <a:solidFill>
                  <a:srgbClr val="00AEEE"/>
                </a:solidFill>
                <a:latin typeface="Arial"/>
                <a:cs typeface="Arial"/>
              </a:rPr>
              <a:t>del </a:t>
            </a:r>
            <a:r>
              <a:rPr sz="3100" spc="-385" dirty="0">
                <a:solidFill>
                  <a:srgbClr val="00AEEE"/>
                </a:solidFill>
                <a:latin typeface="Arial"/>
                <a:cs typeface="Arial"/>
              </a:rPr>
              <a:t>SAT  </a:t>
            </a:r>
            <a:r>
              <a:rPr sz="3100" spc="-150" dirty="0">
                <a:solidFill>
                  <a:srgbClr val="00AEEE"/>
                </a:solidFill>
                <a:latin typeface="Arial"/>
                <a:cs typeface="Arial"/>
              </a:rPr>
              <a:t>(Invitaciones </a:t>
            </a:r>
            <a:r>
              <a:rPr sz="3100" spc="-5" dirty="0">
                <a:solidFill>
                  <a:srgbClr val="00AEEE"/>
                </a:solidFill>
                <a:latin typeface="Arial"/>
                <a:cs typeface="Arial"/>
              </a:rPr>
              <a:t>y</a:t>
            </a:r>
            <a:r>
              <a:rPr sz="3100" spc="-665" dirty="0">
                <a:solidFill>
                  <a:srgbClr val="00AEEE"/>
                </a:solidFill>
                <a:latin typeface="Arial"/>
                <a:cs typeface="Arial"/>
              </a:rPr>
              <a:t> </a:t>
            </a:r>
            <a:r>
              <a:rPr sz="3100" spc="-135" dirty="0">
                <a:solidFill>
                  <a:srgbClr val="00AEEE"/>
                </a:solidFill>
                <a:latin typeface="Arial"/>
                <a:cs typeface="Arial"/>
              </a:rPr>
              <a:t>exhortos)</a:t>
            </a:r>
            <a:endParaRPr sz="3100">
              <a:latin typeface="Arial"/>
              <a:cs typeface="Arial"/>
            </a:endParaRPr>
          </a:p>
        </p:txBody>
      </p:sp>
      <p:sp>
        <p:nvSpPr>
          <p:cNvPr id="8" name="object 8"/>
          <p:cNvSpPr txBox="1"/>
          <p:nvPr/>
        </p:nvSpPr>
        <p:spPr>
          <a:xfrm>
            <a:off x="5805296" y="2061555"/>
            <a:ext cx="5955030" cy="3881754"/>
          </a:xfrm>
          <a:prstGeom prst="rect">
            <a:avLst/>
          </a:prstGeom>
        </p:spPr>
        <p:txBody>
          <a:bodyPr vert="horz" wrap="square" lIns="0" tIns="53340" rIns="0" bIns="0" rtlCol="0">
            <a:spAutoFit/>
          </a:bodyPr>
          <a:lstStyle/>
          <a:p>
            <a:pPr marL="241300" marR="0" lvl="0" indent="-229235" algn="just" defTabSz="914400" rtl="0" eaLnBrk="1" fontAlgn="auto" latinLnBrk="0" hangingPunct="1">
              <a:lnSpc>
                <a:spcPct val="100000"/>
              </a:lnSpc>
              <a:spcBef>
                <a:spcPts val="420"/>
              </a:spcBef>
              <a:spcAft>
                <a:spcPts val="0"/>
              </a:spcAft>
              <a:buClrTx/>
              <a:buSzTx/>
              <a:buFont typeface="Arial"/>
              <a:buChar char="•"/>
              <a:tabLst>
                <a:tab pos="241935" algn="l"/>
              </a:tabLst>
              <a:defRPr/>
            </a:pPr>
            <a:r>
              <a:rPr kumimoji="0" sz="2400" b="0" i="0" u="none" strike="noStrike" kern="1200" cap="none" spc="0" normalizeH="0" baseline="0" noProof="0" dirty="0">
                <a:ln>
                  <a:noFill/>
                </a:ln>
                <a:solidFill>
                  <a:prstClr val="black"/>
                </a:solidFill>
                <a:effectLst/>
                <a:uLnTx/>
                <a:uFillTx/>
                <a:latin typeface="Carlito"/>
                <a:ea typeface="+mn-ea"/>
                <a:cs typeface="Carlito"/>
              </a:rPr>
              <a:t>¿En </a:t>
            </a:r>
            <a:r>
              <a:rPr kumimoji="0" sz="2400" b="0" i="0" u="none" strike="noStrike" kern="1200" cap="none" spc="-5" normalizeH="0" baseline="0" noProof="0" dirty="0">
                <a:ln>
                  <a:noFill/>
                </a:ln>
                <a:solidFill>
                  <a:prstClr val="black"/>
                </a:solidFill>
                <a:effectLst/>
                <a:uLnTx/>
                <a:uFillTx/>
                <a:latin typeface="Carlito"/>
                <a:ea typeface="+mn-ea"/>
                <a:cs typeface="Carlito"/>
              </a:rPr>
              <a:t>que</a:t>
            </a:r>
            <a:r>
              <a:rPr kumimoji="0" sz="2400" b="0" i="0" u="none" strike="noStrike" kern="1200" cap="none" spc="-35" normalizeH="0" baseline="0" noProof="0" dirty="0">
                <a:ln>
                  <a:noFill/>
                </a:ln>
                <a:solidFill>
                  <a:prstClr val="black"/>
                </a:solidFill>
                <a:effectLst/>
                <a:uLnTx/>
                <a:uFillTx/>
                <a:latin typeface="Carlito"/>
                <a:ea typeface="+mn-ea"/>
                <a:cs typeface="Carlito"/>
              </a:rPr>
              <a:t> </a:t>
            </a:r>
            <a:r>
              <a:rPr kumimoji="0" sz="2400" b="0" i="0" u="none" strike="noStrike" kern="1200" cap="none" spc="-20" normalizeH="0" baseline="0" noProof="0" dirty="0">
                <a:ln>
                  <a:noFill/>
                </a:ln>
                <a:solidFill>
                  <a:prstClr val="black"/>
                </a:solidFill>
                <a:effectLst/>
                <a:uLnTx/>
                <a:uFillTx/>
                <a:latin typeface="Carlito"/>
                <a:ea typeface="+mn-ea"/>
                <a:cs typeface="Carlito"/>
              </a:rPr>
              <a:t>consiste?</a:t>
            </a:r>
            <a:endParaRPr kumimoji="0" sz="2400" b="0" i="0" u="none" strike="noStrike" kern="1200" cap="none" spc="0" normalizeH="0" baseline="0" noProof="0">
              <a:ln>
                <a:noFill/>
              </a:ln>
              <a:solidFill>
                <a:prstClr val="black"/>
              </a:solidFill>
              <a:effectLst/>
              <a:uLnTx/>
              <a:uFillTx/>
              <a:latin typeface="Carlito"/>
              <a:ea typeface="+mn-ea"/>
              <a:cs typeface="Carlito"/>
            </a:endParaRPr>
          </a:p>
          <a:p>
            <a:pPr marL="469900" marR="0" lvl="1" indent="-229235" algn="just" defTabSz="914400" rtl="0" eaLnBrk="1" fontAlgn="auto" latinLnBrk="0" hangingPunct="1">
              <a:lnSpc>
                <a:spcPts val="2745"/>
              </a:lnSpc>
              <a:spcBef>
                <a:spcPts val="325"/>
              </a:spcBef>
              <a:spcAft>
                <a:spcPts val="0"/>
              </a:spcAft>
              <a:buClrTx/>
              <a:buSzTx/>
              <a:buFont typeface="Arial"/>
              <a:buChar char="•"/>
              <a:tabLst>
                <a:tab pos="470534" algn="l"/>
              </a:tabLst>
              <a:defRPr/>
            </a:pPr>
            <a:r>
              <a:rPr kumimoji="0" sz="2400" b="0" i="0" u="none" strike="noStrike" kern="1200" cap="none" spc="-5" normalizeH="0" baseline="0" noProof="0" dirty="0">
                <a:ln>
                  <a:noFill/>
                </a:ln>
                <a:solidFill>
                  <a:prstClr val="black"/>
                </a:solidFill>
                <a:effectLst/>
                <a:uLnTx/>
                <a:uFillTx/>
                <a:latin typeface="Carlito"/>
                <a:ea typeface="+mn-ea"/>
                <a:cs typeface="Carlito"/>
              </a:rPr>
              <a:t>La </a:t>
            </a:r>
            <a:r>
              <a:rPr kumimoji="0" sz="2400" b="0" i="0" u="none" strike="noStrike" kern="1200" cap="none" spc="-10" normalizeH="0" baseline="0" noProof="0" dirty="0">
                <a:ln>
                  <a:noFill/>
                </a:ln>
                <a:solidFill>
                  <a:prstClr val="black"/>
                </a:solidFill>
                <a:effectLst/>
                <a:uLnTx/>
                <a:uFillTx/>
                <a:latin typeface="Carlito"/>
                <a:ea typeface="+mn-ea"/>
                <a:cs typeface="Carlito"/>
              </a:rPr>
              <a:t>página del </a:t>
            </a:r>
            <a:r>
              <a:rPr kumimoji="0" sz="2400" b="0" i="0" u="none" strike="noStrike" kern="1200" cap="none" spc="-200" normalizeH="0" baseline="0" noProof="0" dirty="0">
                <a:ln>
                  <a:noFill/>
                </a:ln>
                <a:solidFill>
                  <a:prstClr val="black"/>
                </a:solidFill>
                <a:effectLst/>
                <a:uLnTx/>
                <a:uFillTx/>
                <a:latin typeface="Carlito"/>
                <a:ea typeface="+mn-ea"/>
                <a:cs typeface="Carlito"/>
              </a:rPr>
              <a:t>SAT, </a:t>
            </a:r>
            <a:r>
              <a:rPr kumimoji="0" sz="2400" b="0" i="0" u="none" strike="noStrike" kern="1200" cap="none" spc="-10" normalizeH="0" baseline="0" noProof="0" dirty="0">
                <a:ln>
                  <a:noFill/>
                </a:ln>
                <a:solidFill>
                  <a:prstClr val="black"/>
                </a:solidFill>
                <a:effectLst/>
                <a:uLnTx/>
                <a:uFillTx/>
                <a:latin typeface="Carlito"/>
                <a:ea typeface="+mn-ea"/>
                <a:cs typeface="Carlito"/>
              </a:rPr>
              <a:t>describe </a:t>
            </a:r>
            <a:r>
              <a:rPr kumimoji="0" sz="2400" b="0" i="0" u="none" strike="noStrike" kern="1200" cap="none" spc="-30" normalizeH="0" baseline="0" noProof="0" dirty="0">
                <a:ln>
                  <a:noFill/>
                </a:ln>
                <a:solidFill>
                  <a:prstClr val="black"/>
                </a:solidFill>
                <a:effectLst/>
                <a:uLnTx/>
                <a:uFillTx/>
                <a:latin typeface="Carlito"/>
                <a:ea typeface="+mn-ea"/>
                <a:cs typeface="Carlito"/>
              </a:rPr>
              <a:t>este</a:t>
            </a:r>
            <a:r>
              <a:rPr kumimoji="0" sz="2400" b="0" i="0" u="none" strike="noStrike" kern="1200" cap="none" spc="10" normalizeH="0" baseline="0" noProof="0" dirty="0">
                <a:ln>
                  <a:noFill/>
                </a:ln>
                <a:solidFill>
                  <a:prstClr val="black"/>
                </a:solidFill>
                <a:effectLst/>
                <a:uLnTx/>
                <a:uFillTx/>
                <a:latin typeface="Carlito"/>
                <a:ea typeface="+mn-ea"/>
                <a:cs typeface="Carlito"/>
              </a:rPr>
              <a:t> </a:t>
            </a:r>
            <a:r>
              <a:rPr kumimoji="0" sz="2400" b="0" i="0" u="none" strike="noStrike" kern="1200" cap="none" spc="-30" normalizeH="0" baseline="0" noProof="0" dirty="0">
                <a:ln>
                  <a:noFill/>
                </a:ln>
                <a:solidFill>
                  <a:prstClr val="black"/>
                </a:solidFill>
                <a:effectLst/>
                <a:uLnTx/>
                <a:uFillTx/>
                <a:latin typeface="Carlito"/>
                <a:ea typeface="+mn-ea"/>
                <a:cs typeface="Carlito"/>
              </a:rPr>
              <a:t>programa</a:t>
            </a:r>
            <a:endParaRPr kumimoji="0" sz="2400" b="0" i="0" u="none" strike="noStrike" kern="1200" cap="none" spc="0" normalizeH="0" baseline="0" noProof="0">
              <a:ln>
                <a:noFill/>
              </a:ln>
              <a:solidFill>
                <a:prstClr val="black"/>
              </a:solidFill>
              <a:effectLst/>
              <a:uLnTx/>
              <a:uFillTx/>
              <a:latin typeface="Carlito"/>
              <a:ea typeface="+mn-ea"/>
              <a:cs typeface="Carlito"/>
            </a:endParaRPr>
          </a:p>
          <a:p>
            <a:pPr marL="469900" marR="0" lvl="0" indent="0" algn="just" defTabSz="914400" rtl="0" eaLnBrk="1" fontAlgn="auto" latinLnBrk="0" hangingPunct="1">
              <a:lnSpc>
                <a:spcPts val="2745"/>
              </a:lnSpc>
              <a:spcBef>
                <a:spcPts val="0"/>
              </a:spcBef>
              <a:spcAft>
                <a:spcPts val="0"/>
              </a:spcAft>
              <a:buClrTx/>
              <a:buSzTx/>
              <a:buFontTx/>
              <a:buNone/>
              <a:tabLst/>
              <a:defRPr/>
            </a:pPr>
            <a:r>
              <a:rPr kumimoji="0" sz="2400" b="0" i="0" u="none" strike="noStrike" kern="1200" cap="none" spc="0" normalizeH="0" baseline="0" noProof="0" dirty="0">
                <a:ln>
                  <a:noFill/>
                </a:ln>
                <a:solidFill>
                  <a:prstClr val="black"/>
                </a:solidFill>
                <a:effectLst/>
                <a:uLnTx/>
                <a:uFillTx/>
                <a:latin typeface="Carlito"/>
                <a:ea typeface="+mn-ea"/>
                <a:cs typeface="Carlito"/>
              </a:rPr>
              <a:t>en los </a:t>
            </a:r>
            <a:r>
              <a:rPr kumimoji="0" sz="2400" b="0" i="0" u="none" strike="noStrike" kern="1200" cap="none" spc="-20" normalizeH="0" baseline="0" noProof="0" dirty="0">
                <a:ln>
                  <a:noFill/>
                </a:ln>
                <a:solidFill>
                  <a:prstClr val="black"/>
                </a:solidFill>
                <a:effectLst/>
                <a:uLnTx/>
                <a:uFillTx/>
                <a:latin typeface="Carlito"/>
                <a:ea typeface="+mn-ea"/>
                <a:cs typeface="Carlito"/>
              </a:rPr>
              <a:t>siguientes</a:t>
            </a:r>
            <a:r>
              <a:rPr kumimoji="0" sz="2400" b="0" i="0" u="none" strike="noStrike" kern="1200" cap="none" spc="-80" normalizeH="0" baseline="0" noProof="0" dirty="0">
                <a:ln>
                  <a:noFill/>
                </a:ln>
                <a:solidFill>
                  <a:prstClr val="black"/>
                </a:solidFill>
                <a:effectLst/>
                <a:uLnTx/>
                <a:uFillTx/>
                <a:latin typeface="Carlito"/>
                <a:ea typeface="+mn-ea"/>
                <a:cs typeface="Carlito"/>
              </a:rPr>
              <a:t> </a:t>
            </a:r>
            <a:r>
              <a:rPr kumimoji="0" sz="2400" b="0" i="0" u="none" strike="noStrike" kern="1200" cap="none" spc="-5" normalizeH="0" baseline="0" noProof="0" dirty="0">
                <a:ln>
                  <a:noFill/>
                </a:ln>
                <a:solidFill>
                  <a:prstClr val="black"/>
                </a:solidFill>
                <a:effectLst/>
                <a:uLnTx/>
                <a:uFillTx/>
                <a:latin typeface="Carlito"/>
                <a:ea typeface="+mn-ea"/>
                <a:cs typeface="Carlito"/>
              </a:rPr>
              <a:t>términos:</a:t>
            </a:r>
            <a:endParaRPr kumimoji="0" sz="2400" b="0" i="0" u="none" strike="noStrike" kern="1200" cap="none" spc="0" normalizeH="0" baseline="0" noProof="0">
              <a:ln>
                <a:noFill/>
              </a:ln>
              <a:solidFill>
                <a:prstClr val="black"/>
              </a:solidFill>
              <a:effectLst/>
              <a:uLnTx/>
              <a:uFillTx/>
              <a:latin typeface="Carlito"/>
              <a:ea typeface="+mn-ea"/>
              <a:cs typeface="Carlito"/>
            </a:endParaRPr>
          </a:p>
          <a:p>
            <a:pPr marL="469900" marR="5080" lvl="1" indent="-228600" algn="just" defTabSz="914400" rtl="0" eaLnBrk="1" fontAlgn="auto" latinLnBrk="0" hangingPunct="1">
              <a:lnSpc>
                <a:spcPct val="90000"/>
              </a:lnSpc>
              <a:spcBef>
                <a:spcPts val="610"/>
              </a:spcBef>
              <a:spcAft>
                <a:spcPts val="0"/>
              </a:spcAft>
              <a:buClrTx/>
              <a:buSzTx/>
              <a:buFontTx/>
              <a:buChar char="•"/>
              <a:tabLst>
                <a:tab pos="470534" algn="l"/>
              </a:tabLst>
              <a:defRPr/>
            </a:pPr>
            <a:r>
              <a:rPr kumimoji="0" sz="2400" b="0" i="0" u="none" strike="noStrike" kern="1200" cap="none" spc="15" normalizeH="0" baseline="0" noProof="0" dirty="0">
                <a:ln>
                  <a:noFill/>
                </a:ln>
                <a:solidFill>
                  <a:prstClr val="black"/>
                </a:solidFill>
                <a:effectLst/>
                <a:uLnTx/>
                <a:uFillTx/>
                <a:latin typeface="Arial"/>
                <a:ea typeface="+mn-ea"/>
                <a:cs typeface="Arial"/>
              </a:rPr>
              <a:t>“</a:t>
            </a:r>
            <a:r>
              <a:rPr kumimoji="0" sz="2400" b="0" i="0" u="none" strike="noStrike" kern="1200" cap="none" spc="15" normalizeH="0" baseline="0" noProof="0" dirty="0">
                <a:ln>
                  <a:noFill/>
                </a:ln>
                <a:solidFill>
                  <a:prstClr val="black"/>
                </a:solidFill>
                <a:effectLst/>
                <a:uLnTx/>
                <a:uFillTx/>
                <a:latin typeface="Carlito"/>
                <a:ea typeface="+mn-ea"/>
                <a:cs typeface="Carlito"/>
              </a:rPr>
              <a:t>Sirve </a:t>
            </a:r>
            <a:r>
              <a:rPr kumimoji="0" sz="2400" b="0" i="0" u="none" strike="noStrike" kern="1200" cap="none" spc="-25" normalizeH="0" baseline="0" noProof="0" dirty="0">
                <a:ln>
                  <a:noFill/>
                </a:ln>
                <a:solidFill>
                  <a:prstClr val="black"/>
                </a:solidFill>
                <a:effectLst/>
                <a:uLnTx/>
                <a:uFillTx/>
                <a:latin typeface="Carlito"/>
                <a:ea typeface="+mn-ea"/>
                <a:cs typeface="Carlito"/>
              </a:rPr>
              <a:t>para </a:t>
            </a:r>
            <a:r>
              <a:rPr kumimoji="0" sz="2400" b="0" i="0" u="none" strike="noStrike" kern="1200" cap="none" spc="-20" normalizeH="0" baseline="0" noProof="0" dirty="0">
                <a:ln>
                  <a:noFill/>
                </a:ln>
                <a:solidFill>
                  <a:prstClr val="black"/>
                </a:solidFill>
                <a:effectLst/>
                <a:uLnTx/>
                <a:uFillTx/>
                <a:latin typeface="Carlito"/>
                <a:ea typeface="+mn-ea"/>
                <a:cs typeface="Carlito"/>
              </a:rPr>
              <a:t>orientar </a:t>
            </a:r>
            <a:r>
              <a:rPr kumimoji="0" sz="2400" b="0" i="0" u="none" strike="noStrike" kern="1200" cap="none" spc="0" normalizeH="0" baseline="0" noProof="0" dirty="0">
                <a:ln>
                  <a:noFill/>
                </a:ln>
                <a:solidFill>
                  <a:prstClr val="black"/>
                </a:solidFill>
                <a:effectLst/>
                <a:uLnTx/>
                <a:uFillTx/>
                <a:latin typeface="Carlito"/>
                <a:ea typeface="+mn-ea"/>
                <a:cs typeface="Carlito"/>
              </a:rPr>
              <a:t>a los </a:t>
            </a:r>
            <a:r>
              <a:rPr kumimoji="0" sz="2400" b="0" i="0" u="none" strike="noStrike" kern="1200" cap="none" spc="-20" normalizeH="0" baseline="0" noProof="0" dirty="0">
                <a:ln>
                  <a:noFill/>
                </a:ln>
                <a:solidFill>
                  <a:prstClr val="black"/>
                </a:solidFill>
                <a:effectLst/>
                <a:uLnTx/>
                <a:uFillTx/>
                <a:latin typeface="Carlito"/>
                <a:ea typeface="+mn-ea"/>
                <a:cs typeface="Carlito"/>
              </a:rPr>
              <a:t>contribuyentes  </a:t>
            </a:r>
            <a:r>
              <a:rPr kumimoji="0" sz="2400" b="0" i="0" u="none" strike="noStrike" kern="1200" cap="none" spc="-25" normalizeH="0" baseline="0" noProof="0" dirty="0">
                <a:ln>
                  <a:noFill/>
                </a:ln>
                <a:solidFill>
                  <a:prstClr val="black"/>
                </a:solidFill>
                <a:effectLst/>
                <a:uLnTx/>
                <a:uFillTx/>
                <a:latin typeface="Carlito"/>
                <a:ea typeface="+mn-ea"/>
                <a:cs typeface="Carlito"/>
              </a:rPr>
              <a:t>para </a:t>
            </a:r>
            <a:r>
              <a:rPr kumimoji="0" sz="2400" b="0" i="0" u="none" strike="noStrike" kern="1200" cap="none" spc="-20" normalizeH="0" baseline="0" noProof="0" dirty="0">
                <a:ln>
                  <a:noFill/>
                </a:ln>
                <a:solidFill>
                  <a:prstClr val="black"/>
                </a:solidFill>
                <a:effectLst/>
                <a:uLnTx/>
                <a:uFillTx/>
                <a:latin typeface="Carlito"/>
                <a:ea typeface="+mn-ea"/>
                <a:cs typeface="Carlito"/>
              </a:rPr>
              <a:t>rectificar </a:t>
            </a:r>
            <a:r>
              <a:rPr kumimoji="0" sz="2400" b="0" i="0" u="none" strike="noStrike" kern="1200" cap="none" spc="-10" normalizeH="0" baseline="0" noProof="0" dirty="0">
                <a:ln>
                  <a:noFill/>
                </a:ln>
                <a:solidFill>
                  <a:prstClr val="black"/>
                </a:solidFill>
                <a:effectLst/>
                <a:uLnTx/>
                <a:uFillTx/>
                <a:latin typeface="Carlito"/>
                <a:ea typeface="+mn-ea"/>
                <a:cs typeface="Carlito"/>
              </a:rPr>
              <a:t>omisiones, </a:t>
            </a:r>
            <a:r>
              <a:rPr kumimoji="0" sz="2400" b="0" i="0" u="none" strike="noStrike" kern="1200" cap="none" spc="-20" normalizeH="0" baseline="0" noProof="0" dirty="0">
                <a:ln>
                  <a:noFill/>
                </a:ln>
                <a:solidFill>
                  <a:prstClr val="black"/>
                </a:solidFill>
                <a:effectLst/>
                <a:uLnTx/>
                <a:uFillTx/>
                <a:latin typeface="Carlito"/>
                <a:ea typeface="+mn-ea"/>
                <a:cs typeface="Carlito"/>
              </a:rPr>
              <a:t>diferencias </a:t>
            </a:r>
            <a:r>
              <a:rPr kumimoji="0" sz="2400" b="0" i="0" u="none" strike="noStrike" kern="1200" cap="none" spc="0" normalizeH="0" baseline="0" noProof="0" dirty="0">
                <a:ln>
                  <a:noFill/>
                </a:ln>
                <a:solidFill>
                  <a:prstClr val="black"/>
                </a:solidFill>
                <a:effectLst/>
                <a:uLnTx/>
                <a:uFillTx/>
                <a:latin typeface="Carlito"/>
                <a:ea typeface="+mn-ea"/>
                <a:cs typeface="Carlito"/>
              </a:rPr>
              <a:t>e  </a:t>
            </a:r>
            <a:r>
              <a:rPr kumimoji="0" sz="2400" b="0" i="0" u="none" strike="noStrike" kern="1200" cap="none" spc="-20" normalizeH="0" baseline="0" noProof="0" dirty="0">
                <a:ln>
                  <a:noFill/>
                </a:ln>
                <a:solidFill>
                  <a:prstClr val="black"/>
                </a:solidFill>
                <a:effectLst/>
                <a:uLnTx/>
                <a:uFillTx/>
                <a:latin typeface="Carlito"/>
                <a:ea typeface="+mn-ea"/>
                <a:cs typeface="Carlito"/>
              </a:rPr>
              <a:t>inconsistencias detectadas </a:t>
            </a:r>
            <a:r>
              <a:rPr kumimoji="0" sz="2400" b="0" i="0" u="none" strike="noStrike" kern="1200" cap="none" spc="-25" normalizeH="0" baseline="0" noProof="0" dirty="0">
                <a:ln>
                  <a:noFill/>
                </a:ln>
                <a:solidFill>
                  <a:prstClr val="black"/>
                </a:solidFill>
                <a:effectLst/>
                <a:uLnTx/>
                <a:uFillTx/>
                <a:latin typeface="Carlito"/>
                <a:ea typeface="+mn-ea"/>
                <a:cs typeface="Carlito"/>
              </a:rPr>
              <a:t>entre </a:t>
            </a:r>
            <a:r>
              <a:rPr kumimoji="0" sz="2400" b="0" i="0" u="none" strike="noStrike" kern="1200" cap="none" spc="-15" normalizeH="0" baseline="0" noProof="0" dirty="0">
                <a:ln>
                  <a:noFill/>
                </a:ln>
                <a:solidFill>
                  <a:prstClr val="black"/>
                </a:solidFill>
                <a:effectLst/>
                <a:uLnTx/>
                <a:uFillTx/>
                <a:latin typeface="Carlito"/>
                <a:ea typeface="+mn-ea"/>
                <a:cs typeface="Carlito"/>
              </a:rPr>
              <a:t>los </a:t>
            </a:r>
            <a:r>
              <a:rPr kumimoji="0" sz="2400" b="0" i="0" u="none" strike="noStrike" kern="1200" cap="none" spc="-25" normalizeH="0" baseline="0" noProof="0" dirty="0">
                <a:ln>
                  <a:noFill/>
                </a:ln>
                <a:solidFill>
                  <a:prstClr val="black"/>
                </a:solidFill>
                <a:effectLst/>
                <a:uLnTx/>
                <a:uFillTx/>
                <a:latin typeface="Carlito"/>
                <a:ea typeface="+mn-ea"/>
                <a:cs typeface="Carlito"/>
              </a:rPr>
              <a:t>datos  </a:t>
            </a:r>
            <a:r>
              <a:rPr kumimoji="0" sz="2400" b="0" i="0" u="none" strike="noStrike" kern="1200" cap="none" spc="-20" normalizeH="0" baseline="0" noProof="0" dirty="0">
                <a:ln>
                  <a:noFill/>
                </a:ln>
                <a:solidFill>
                  <a:prstClr val="black"/>
                </a:solidFill>
                <a:effectLst/>
                <a:uLnTx/>
                <a:uFillTx/>
                <a:latin typeface="Carlito"/>
                <a:ea typeface="+mn-ea"/>
                <a:cs typeface="Carlito"/>
              </a:rPr>
              <a:t>manifestados </a:t>
            </a:r>
            <a:r>
              <a:rPr kumimoji="0" sz="2400" b="0" i="0" u="none" strike="noStrike" kern="1200" cap="none" spc="0" normalizeH="0" baseline="0" noProof="0" dirty="0">
                <a:ln>
                  <a:noFill/>
                </a:ln>
                <a:solidFill>
                  <a:prstClr val="black"/>
                </a:solidFill>
                <a:effectLst/>
                <a:uLnTx/>
                <a:uFillTx/>
                <a:latin typeface="Carlito"/>
                <a:ea typeface="+mn-ea"/>
                <a:cs typeface="Carlito"/>
              </a:rPr>
              <a:t>en </a:t>
            </a:r>
            <a:r>
              <a:rPr kumimoji="0" sz="2400" b="0" i="0" u="none" strike="noStrike" kern="1200" cap="none" spc="-5" normalizeH="0" baseline="0" noProof="0" dirty="0">
                <a:ln>
                  <a:noFill/>
                </a:ln>
                <a:solidFill>
                  <a:prstClr val="black"/>
                </a:solidFill>
                <a:effectLst/>
                <a:uLnTx/>
                <a:uFillTx/>
                <a:latin typeface="Carlito"/>
                <a:ea typeface="+mn-ea"/>
                <a:cs typeface="Carlito"/>
              </a:rPr>
              <a:t>sus </a:t>
            </a:r>
            <a:r>
              <a:rPr kumimoji="0" sz="2400" b="0" i="0" u="none" strike="noStrike" kern="1200" cap="none" spc="-15" normalizeH="0" baseline="0" noProof="0" dirty="0">
                <a:ln>
                  <a:noFill/>
                </a:ln>
                <a:solidFill>
                  <a:prstClr val="black"/>
                </a:solidFill>
                <a:effectLst/>
                <a:uLnTx/>
                <a:uFillTx/>
                <a:latin typeface="Carlito"/>
                <a:ea typeface="+mn-ea"/>
                <a:cs typeface="Carlito"/>
              </a:rPr>
              <a:t>declaraciones </a:t>
            </a:r>
            <a:r>
              <a:rPr kumimoji="0" sz="2400" b="0" i="0" u="none" strike="noStrike" kern="1200" cap="none" spc="0" normalizeH="0" baseline="0" noProof="0" dirty="0">
                <a:ln>
                  <a:noFill/>
                </a:ln>
                <a:solidFill>
                  <a:prstClr val="black"/>
                </a:solidFill>
                <a:effectLst/>
                <a:uLnTx/>
                <a:uFillTx/>
                <a:latin typeface="Carlito"/>
                <a:ea typeface="+mn-ea"/>
                <a:cs typeface="Carlito"/>
              </a:rPr>
              <a:t>y la  </a:t>
            </a:r>
            <a:r>
              <a:rPr kumimoji="0" sz="2400" b="0" i="0" u="none" strike="noStrike" kern="1200" cap="none" spc="-20" normalizeH="0" baseline="0" noProof="0" dirty="0">
                <a:ln>
                  <a:noFill/>
                </a:ln>
                <a:solidFill>
                  <a:prstClr val="black"/>
                </a:solidFill>
                <a:effectLst/>
                <a:uLnTx/>
                <a:uFillTx/>
                <a:latin typeface="Carlito"/>
                <a:ea typeface="+mn-ea"/>
                <a:cs typeface="Carlito"/>
              </a:rPr>
              <a:t>información </a:t>
            </a:r>
            <a:r>
              <a:rPr kumimoji="0" sz="2400" b="0" i="0" u="none" strike="noStrike" kern="1200" cap="none" spc="-25" normalizeH="0" baseline="0" noProof="0" dirty="0">
                <a:ln>
                  <a:noFill/>
                </a:ln>
                <a:solidFill>
                  <a:prstClr val="black"/>
                </a:solidFill>
                <a:effectLst/>
                <a:uLnTx/>
                <a:uFillTx/>
                <a:latin typeface="Carlito"/>
                <a:ea typeface="+mn-ea"/>
                <a:cs typeface="Carlito"/>
              </a:rPr>
              <a:t>contenida </a:t>
            </a:r>
            <a:r>
              <a:rPr kumimoji="0" sz="2400" b="0" i="0" u="none" strike="noStrike" kern="1200" cap="none" spc="0" normalizeH="0" baseline="0" noProof="0" dirty="0">
                <a:ln>
                  <a:noFill/>
                </a:ln>
                <a:solidFill>
                  <a:prstClr val="black"/>
                </a:solidFill>
                <a:effectLst/>
                <a:uLnTx/>
                <a:uFillTx/>
                <a:latin typeface="Carlito"/>
                <a:ea typeface="+mn-ea"/>
                <a:cs typeface="Carlito"/>
              </a:rPr>
              <a:t>en las </a:t>
            </a:r>
            <a:r>
              <a:rPr kumimoji="0" sz="2400" b="0" i="0" u="none" strike="noStrike" kern="1200" cap="none" spc="-5" normalizeH="0" baseline="0" noProof="0" dirty="0">
                <a:ln>
                  <a:noFill/>
                </a:ln>
                <a:solidFill>
                  <a:prstClr val="black"/>
                </a:solidFill>
                <a:effectLst/>
                <a:uLnTx/>
                <a:uFillTx/>
                <a:latin typeface="Carlito"/>
                <a:ea typeface="+mn-ea"/>
                <a:cs typeface="Carlito"/>
              </a:rPr>
              <a:t>bases de  </a:t>
            </a:r>
            <a:r>
              <a:rPr kumimoji="0" sz="2400" b="0" i="0" u="none" strike="noStrike" kern="1200" cap="none" spc="-25" normalizeH="0" baseline="0" noProof="0" dirty="0">
                <a:ln>
                  <a:noFill/>
                </a:ln>
                <a:solidFill>
                  <a:prstClr val="black"/>
                </a:solidFill>
                <a:effectLst/>
                <a:uLnTx/>
                <a:uFillTx/>
                <a:latin typeface="Carlito"/>
                <a:ea typeface="+mn-ea"/>
                <a:cs typeface="Carlito"/>
              </a:rPr>
              <a:t>datos </a:t>
            </a:r>
            <a:r>
              <a:rPr kumimoji="0" sz="2400" b="0" i="0" u="none" strike="noStrike" kern="1200" cap="none" spc="-20" normalizeH="0" baseline="0" noProof="0" dirty="0">
                <a:ln>
                  <a:noFill/>
                </a:ln>
                <a:solidFill>
                  <a:prstClr val="black"/>
                </a:solidFill>
                <a:effectLst/>
                <a:uLnTx/>
                <a:uFillTx/>
                <a:latin typeface="Carlito"/>
                <a:ea typeface="+mn-ea"/>
                <a:cs typeface="Carlito"/>
              </a:rPr>
              <a:t>institucionales </a:t>
            </a:r>
            <a:r>
              <a:rPr kumimoji="0" sz="2400" b="0" i="0" u="none" strike="noStrike" kern="1200" cap="none" spc="-35" normalizeH="0" baseline="0" noProof="0" dirty="0">
                <a:ln>
                  <a:noFill/>
                </a:ln>
                <a:solidFill>
                  <a:prstClr val="black"/>
                </a:solidFill>
                <a:effectLst/>
                <a:uLnTx/>
                <a:uFillTx/>
                <a:latin typeface="Carlito"/>
                <a:ea typeface="+mn-ea"/>
                <a:cs typeface="Carlito"/>
              </a:rPr>
              <a:t>tanto </a:t>
            </a:r>
            <a:r>
              <a:rPr kumimoji="0" sz="2400" b="0" i="0" u="none" strike="noStrike" kern="1200" cap="none" spc="-20" normalizeH="0" baseline="0" noProof="0" dirty="0">
                <a:ln>
                  <a:noFill/>
                </a:ln>
                <a:solidFill>
                  <a:prstClr val="black"/>
                </a:solidFill>
                <a:effectLst/>
                <a:uLnTx/>
                <a:uFillTx/>
                <a:latin typeface="Carlito"/>
                <a:ea typeface="+mn-ea"/>
                <a:cs typeface="Carlito"/>
              </a:rPr>
              <a:t>propia como </a:t>
            </a:r>
            <a:r>
              <a:rPr kumimoji="0" sz="2400" b="0" i="0" u="none" strike="noStrike" kern="1200" cap="none" spc="-15" normalizeH="0" baseline="0" noProof="0" dirty="0">
                <a:ln>
                  <a:noFill/>
                </a:ln>
                <a:solidFill>
                  <a:prstClr val="black"/>
                </a:solidFill>
                <a:effectLst/>
                <a:uLnTx/>
                <a:uFillTx/>
                <a:latin typeface="Carlito"/>
                <a:ea typeface="+mn-ea"/>
                <a:cs typeface="Carlito"/>
              </a:rPr>
              <a:t>de  </a:t>
            </a:r>
            <a:r>
              <a:rPr kumimoji="0" sz="2400" b="0" i="0" u="none" strike="noStrike" kern="1200" cap="none" spc="-25" normalizeH="0" baseline="0" noProof="0" dirty="0">
                <a:ln>
                  <a:noFill/>
                </a:ln>
                <a:solidFill>
                  <a:prstClr val="black"/>
                </a:solidFill>
                <a:effectLst/>
                <a:uLnTx/>
                <a:uFillTx/>
                <a:latin typeface="Carlito"/>
                <a:ea typeface="+mn-ea"/>
                <a:cs typeface="Carlito"/>
              </a:rPr>
              <a:t>terceros </a:t>
            </a:r>
            <a:r>
              <a:rPr kumimoji="0" sz="2400" b="0" i="0" u="none" strike="noStrike" kern="1200" cap="none" spc="-20" normalizeH="0" baseline="0" noProof="0" dirty="0">
                <a:ln>
                  <a:noFill/>
                </a:ln>
                <a:solidFill>
                  <a:prstClr val="black"/>
                </a:solidFill>
                <a:effectLst/>
                <a:uLnTx/>
                <a:uFillTx/>
                <a:latin typeface="Carlito"/>
                <a:ea typeface="+mn-ea"/>
                <a:cs typeface="Carlito"/>
              </a:rPr>
              <a:t>(CFDI, </a:t>
            </a:r>
            <a:r>
              <a:rPr kumimoji="0" sz="2400" b="0" i="0" u="none" strike="noStrike" kern="1200" cap="none" spc="-125" normalizeH="0" baseline="0" noProof="0" dirty="0">
                <a:ln>
                  <a:noFill/>
                </a:ln>
                <a:solidFill>
                  <a:prstClr val="black"/>
                </a:solidFill>
                <a:effectLst/>
                <a:uLnTx/>
                <a:uFillTx/>
                <a:latin typeface="Carlito"/>
                <a:ea typeface="+mn-ea"/>
                <a:cs typeface="Carlito"/>
              </a:rPr>
              <a:t>DIOT, </a:t>
            </a:r>
            <a:r>
              <a:rPr kumimoji="0" sz="2400" b="0" i="0" u="none" strike="noStrike" kern="1200" cap="none" spc="-10" normalizeH="0" baseline="0" noProof="0" dirty="0">
                <a:ln>
                  <a:noFill/>
                </a:ln>
                <a:solidFill>
                  <a:prstClr val="black"/>
                </a:solidFill>
                <a:effectLst/>
                <a:uLnTx/>
                <a:uFillTx/>
                <a:latin typeface="Carlito"/>
                <a:ea typeface="+mn-ea"/>
                <a:cs typeface="Carlito"/>
              </a:rPr>
              <a:t>Declaraciones, </a:t>
            </a:r>
            <a:r>
              <a:rPr kumimoji="0" sz="2400" b="0" i="0" u="none" strike="noStrike" kern="1200" cap="none" spc="-30" normalizeH="0" baseline="0" noProof="0" dirty="0">
                <a:ln>
                  <a:noFill/>
                </a:ln>
                <a:solidFill>
                  <a:prstClr val="black"/>
                </a:solidFill>
                <a:effectLst/>
                <a:uLnTx/>
                <a:uFillTx/>
                <a:latin typeface="Carlito"/>
                <a:ea typeface="+mn-ea"/>
                <a:cs typeface="Carlito"/>
              </a:rPr>
              <a:t>Pagos,  </a:t>
            </a:r>
            <a:r>
              <a:rPr kumimoji="0" sz="2400" b="0" i="0" u="none" strike="noStrike" kern="1200" cap="none" spc="-25" normalizeH="0" baseline="0" noProof="0" dirty="0">
                <a:ln>
                  <a:noFill/>
                </a:ln>
                <a:solidFill>
                  <a:prstClr val="black"/>
                </a:solidFill>
                <a:effectLst/>
                <a:uLnTx/>
                <a:uFillTx/>
                <a:latin typeface="Carlito"/>
                <a:ea typeface="+mn-ea"/>
                <a:cs typeface="Carlito"/>
              </a:rPr>
              <a:t>entre otras</a:t>
            </a:r>
            <a:r>
              <a:rPr kumimoji="0" sz="2400" b="0" i="0" u="none" strike="noStrike" kern="1200" cap="none" spc="-60" normalizeH="0" baseline="0" noProof="0" dirty="0">
                <a:ln>
                  <a:noFill/>
                </a:ln>
                <a:solidFill>
                  <a:prstClr val="black"/>
                </a:solidFill>
                <a:effectLst/>
                <a:uLnTx/>
                <a:uFillTx/>
                <a:latin typeface="Carlito"/>
                <a:ea typeface="+mn-ea"/>
                <a:cs typeface="Carlito"/>
              </a:rPr>
              <a:t> </a:t>
            </a:r>
            <a:r>
              <a:rPr kumimoji="0" sz="2400" b="0" i="0" u="none" strike="noStrike" kern="1200" cap="none" spc="-10" normalizeH="0" baseline="0" noProof="0" dirty="0">
                <a:ln>
                  <a:noFill/>
                </a:ln>
                <a:solidFill>
                  <a:prstClr val="black"/>
                </a:solidFill>
                <a:effectLst/>
                <a:uLnTx/>
                <a:uFillTx/>
                <a:latin typeface="Carlito"/>
                <a:ea typeface="+mn-ea"/>
                <a:cs typeface="Carlito"/>
              </a:rPr>
              <a:t>fuentes</a:t>
            </a:r>
            <a:r>
              <a:rPr kumimoji="0" sz="2400" b="0" i="0" u="none" strike="noStrike" kern="1200" cap="none" spc="-10" normalizeH="0" baseline="0" noProof="0" dirty="0">
                <a:ln>
                  <a:noFill/>
                </a:ln>
                <a:solidFill>
                  <a:prstClr val="black"/>
                </a:solidFill>
                <a:effectLst/>
                <a:uLnTx/>
                <a:uFillTx/>
                <a:latin typeface="Arial"/>
                <a:ea typeface="+mn-ea"/>
                <a:cs typeface="Arial"/>
              </a:rPr>
              <a:t>)”</a:t>
            </a:r>
            <a:endParaRPr kumimoji="0" sz="2400" b="0" i="0" u="none" strike="noStrike" kern="1200" cap="none" spc="0" normalizeH="0" baseline="0" noProof="0">
              <a:ln>
                <a:noFill/>
              </a:ln>
              <a:solidFill>
                <a:prstClr val="black"/>
              </a:solidFill>
              <a:effectLst/>
              <a:uLnTx/>
              <a:uFillTx/>
              <a:latin typeface="Arial"/>
              <a:ea typeface="+mn-ea"/>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27659" y="321563"/>
            <a:ext cx="7058025" cy="1964689"/>
          </a:xfrm>
          <a:prstGeom prst="rect">
            <a:avLst/>
          </a:prstGeom>
          <a:solidFill>
            <a:srgbClr val="4E3934">
              <a:alpha val="94900"/>
            </a:srgbClr>
          </a:solidFill>
        </p:spPr>
        <p:txBody>
          <a:bodyPr vert="horz" wrap="square" lIns="0" tIns="192405" rIns="0" bIns="0" rtlCol="0">
            <a:spAutoFit/>
          </a:bodyPr>
          <a:lstStyle/>
          <a:p>
            <a:pPr marL="287655" marR="782320" lvl="0" indent="0" algn="l" defTabSz="914400" rtl="0" eaLnBrk="1" fontAlgn="auto" latinLnBrk="0" hangingPunct="1">
              <a:lnSpc>
                <a:spcPts val="4010"/>
              </a:lnSpc>
              <a:spcBef>
                <a:spcPts val="1515"/>
              </a:spcBef>
              <a:spcAft>
                <a:spcPts val="0"/>
              </a:spcAft>
              <a:buClrTx/>
              <a:buSzTx/>
              <a:buFontTx/>
              <a:buNone/>
              <a:tabLst/>
              <a:defRPr/>
            </a:pPr>
            <a:r>
              <a:rPr kumimoji="0" sz="3700" b="0" i="0" u="none" strike="noStrike" kern="1200" cap="none" spc="-235" normalizeH="0" baseline="0" noProof="0" dirty="0">
                <a:ln>
                  <a:noFill/>
                </a:ln>
                <a:solidFill>
                  <a:srgbClr val="FFFFFF"/>
                </a:solidFill>
                <a:effectLst/>
                <a:uLnTx/>
                <a:uFillTx/>
                <a:latin typeface="Arial"/>
                <a:ea typeface="+mn-ea"/>
                <a:cs typeface="Arial"/>
              </a:rPr>
              <a:t>Programa</a:t>
            </a:r>
            <a:r>
              <a:rPr kumimoji="0" sz="3700" b="0" i="0" u="none" strike="noStrike" kern="1200" cap="none" spc="-560" normalizeH="0" baseline="0" noProof="0" dirty="0">
                <a:ln>
                  <a:noFill/>
                </a:ln>
                <a:solidFill>
                  <a:srgbClr val="FFFFFF"/>
                </a:solidFill>
                <a:effectLst/>
                <a:uLnTx/>
                <a:uFillTx/>
                <a:latin typeface="Arial"/>
                <a:ea typeface="+mn-ea"/>
                <a:cs typeface="Arial"/>
              </a:rPr>
              <a:t> </a:t>
            </a:r>
            <a:r>
              <a:rPr kumimoji="0" sz="3700" b="0" i="0" u="none" strike="noStrike" kern="1200" cap="none" spc="-110" normalizeH="0" baseline="0" noProof="0" dirty="0">
                <a:ln>
                  <a:noFill/>
                </a:ln>
                <a:solidFill>
                  <a:srgbClr val="FFFFFF"/>
                </a:solidFill>
                <a:effectLst/>
                <a:uLnTx/>
                <a:uFillTx/>
                <a:latin typeface="Arial"/>
                <a:ea typeface="+mn-ea"/>
                <a:cs typeface="Arial"/>
              </a:rPr>
              <a:t>de</a:t>
            </a:r>
            <a:r>
              <a:rPr kumimoji="0" sz="3700" b="0" i="0" u="none" strike="noStrike" kern="1200" cap="none" spc="-405" normalizeH="0" baseline="0" noProof="0" dirty="0">
                <a:ln>
                  <a:noFill/>
                </a:ln>
                <a:solidFill>
                  <a:srgbClr val="FFFFFF"/>
                </a:solidFill>
                <a:effectLst/>
                <a:uLnTx/>
                <a:uFillTx/>
                <a:latin typeface="Arial"/>
                <a:ea typeface="+mn-ea"/>
                <a:cs typeface="Arial"/>
              </a:rPr>
              <a:t> </a:t>
            </a:r>
            <a:r>
              <a:rPr kumimoji="0" sz="3700" b="0" i="0" u="none" strike="noStrike" kern="1200" cap="none" spc="-170" normalizeH="0" baseline="0" noProof="0" dirty="0">
                <a:ln>
                  <a:noFill/>
                </a:ln>
                <a:solidFill>
                  <a:srgbClr val="FFFFFF"/>
                </a:solidFill>
                <a:effectLst/>
                <a:uLnTx/>
                <a:uFillTx/>
                <a:latin typeface="Arial"/>
                <a:ea typeface="+mn-ea"/>
                <a:cs typeface="Arial"/>
              </a:rPr>
              <a:t>vigilancia</a:t>
            </a:r>
            <a:r>
              <a:rPr kumimoji="0" sz="3700" b="0" i="0" u="none" strike="noStrike" kern="1200" cap="none" spc="-490" normalizeH="0" baseline="0" noProof="0" dirty="0">
                <a:ln>
                  <a:noFill/>
                </a:ln>
                <a:solidFill>
                  <a:srgbClr val="FFFFFF"/>
                </a:solidFill>
                <a:effectLst/>
                <a:uLnTx/>
                <a:uFillTx/>
                <a:latin typeface="Arial"/>
                <a:ea typeface="+mn-ea"/>
                <a:cs typeface="Arial"/>
              </a:rPr>
              <a:t> </a:t>
            </a:r>
            <a:r>
              <a:rPr kumimoji="0" sz="3700" b="0" i="0" u="none" strike="noStrike" kern="1200" cap="none" spc="-135" normalizeH="0" baseline="0" noProof="0" dirty="0">
                <a:ln>
                  <a:noFill/>
                </a:ln>
                <a:solidFill>
                  <a:srgbClr val="FFFFFF"/>
                </a:solidFill>
                <a:effectLst/>
                <a:uLnTx/>
                <a:uFillTx/>
                <a:latin typeface="Arial"/>
                <a:ea typeface="+mn-ea"/>
                <a:cs typeface="Arial"/>
              </a:rPr>
              <a:t>profunda  </a:t>
            </a:r>
            <a:r>
              <a:rPr kumimoji="0" sz="3700" b="0" i="0" u="none" strike="noStrike" kern="1200" cap="none" spc="-105" normalizeH="0" baseline="0" noProof="0" dirty="0">
                <a:ln>
                  <a:noFill/>
                </a:ln>
                <a:solidFill>
                  <a:srgbClr val="FFFFFF"/>
                </a:solidFill>
                <a:effectLst/>
                <a:uLnTx/>
                <a:uFillTx/>
                <a:latin typeface="Arial"/>
                <a:ea typeface="+mn-ea"/>
                <a:cs typeface="Arial"/>
              </a:rPr>
              <a:t>del</a:t>
            </a:r>
            <a:r>
              <a:rPr kumimoji="0" sz="3700" b="0" i="0" u="none" strike="noStrike" kern="1200" cap="none" spc="-355" normalizeH="0" baseline="0" noProof="0" dirty="0">
                <a:ln>
                  <a:noFill/>
                </a:ln>
                <a:solidFill>
                  <a:srgbClr val="FFFFFF"/>
                </a:solidFill>
                <a:effectLst/>
                <a:uLnTx/>
                <a:uFillTx/>
                <a:latin typeface="Arial"/>
                <a:ea typeface="+mn-ea"/>
                <a:cs typeface="Arial"/>
              </a:rPr>
              <a:t> </a:t>
            </a:r>
            <a:r>
              <a:rPr kumimoji="0" sz="3700" b="0" i="0" u="none" strike="noStrike" kern="1200" cap="none" spc="-550" normalizeH="0" baseline="0" noProof="0" dirty="0">
                <a:ln>
                  <a:noFill/>
                </a:ln>
                <a:solidFill>
                  <a:srgbClr val="FFFFFF"/>
                </a:solidFill>
                <a:effectLst/>
                <a:uLnTx/>
                <a:uFillTx/>
                <a:latin typeface="Arial"/>
                <a:ea typeface="+mn-ea"/>
                <a:cs typeface="Arial"/>
              </a:rPr>
              <a:t>SAT</a:t>
            </a:r>
            <a:endParaRPr kumimoji="0" sz="3700" b="0" i="0" u="none" strike="noStrike" kern="1200" cap="none" spc="0" normalizeH="0" baseline="0" noProof="0">
              <a:ln>
                <a:noFill/>
              </a:ln>
              <a:solidFill>
                <a:prstClr val="black"/>
              </a:solidFill>
              <a:effectLst/>
              <a:uLnTx/>
              <a:uFillTx/>
              <a:latin typeface="Arial"/>
              <a:ea typeface="+mn-ea"/>
              <a:cs typeface="Arial"/>
            </a:endParaRPr>
          </a:p>
          <a:p>
            <a:pPr marL="393065" marR="0" lvl="0" indent="0" algn="l" defTabSz="914400" rtl="0" eaLnBrk="1" fontAlgn="auto" latinLnBrk="0" hangingPunct="1">
              <a:lnSpc>
                <a:spcPts val="3840"/>
              </a:lnSpc>
              <a:spcBef>
                <a:spcPts val="0"/>
              </a:spcBef>
              <a:spcAft>
                <a:spcPts val="0"/>
              </a:spcAft>
              <a:buClrTx/>
              <a:buSzTx/>
              <a:buFontTx/>
              <a:buNone/>
              <a:tabLst/>
              <a:defRPr/>
            </a:pPr>
            <a:r>
              <a:rPr kumimoji="0" sz="3700" b="0" i="0" u="none" strike="noStrike" kern="1200" cap="none" spc="-175" normalizeH="0" baseline="0" noProof="0" dirty="0">
                <a:ln>
                  <a:noFill/>
                </a:ln>
                <a:solidFill>
                  <a:srgbClr val="FFFFFF"/>
                </a:solidFill>
                <a:effectLst/>
                <a:uLnTx/>
                <a:uFillTx/>
                <a:latin typeface="Arial"/>
                <a:ea typeface="+mn-ea"/>
                <a:cs typeface="Arial"/>
              </a:rPr>
              <a:t>(Invitaciones </a:t>
            </a:r>
            <a:r>
              <a:rPr kumimoji="0" sz="3700" b="0" i="0" u="none" strike="noStrike" kern="1200" cap="none" spc="-5" normalizeH="0" baseline="0" noProof="0" dirty="0">
                <a:ln>
                  <a:noFill/>
                </a:ln>
                <a:solidFill>
                  <a:srgbClr val="FFFFFF"/>
                </a:solidFill>
                <a:effectLst/>
                <a:uLnTx/>
                <a:uFillTx/>
                <a:latin typeface="Arial"/>
                <a:ea typeface="+mn-ea"/>
                <a:cs typeface="Arial"/>
              </a:rPr>
              <a:t>y</a:t>
            </a:r>
            <a:r>
              <a:rPr kumimoji="0" sz="3700" b="0" i="0" u="none" strike="noStrike" kern="1200" cap="none" spc="-730" normalizeH="0" baseline="0" noProof="0" dirty="0">
                <a:ln>
                  <a:noFill/>
                </a:ln>
                <a:solidFill>
                  <a:srgbClr val="FFFFFF"/>
                </a:solidFill>
                <a:effectLst/>
                <a:uLnTx/>
                <a:uFillTx/>
                <a:latin typeface="Arial"/>
                <a:ea typeface="+mn-ea"/>
                <a:cs typeface="Arial"/>
              </a:rPr>
              <a:t> </a:t>
            </a:r>
            <a:r>
              <a:rPr kumimoji="0" sz="3700" b="0" i="0" u="none" strike="noStrike" kern="1200" cap="none" spc="-165" normalizeH="0" baseline="0" noProof="0" dirty="0">
                <a:ln>
                  <a:noFill/>
                </a:ln>
                <a:solidFill>
                  <a:srgbClr val="FFFFFF"/>
                </a:solidFill>
                <a:effectLst/>
                <a:uLnTx/>
                <a:uFillTx/>
                <a:latin typeface="Arial"/>
                <a:ea typeface="+mn-ea"/>
                <a:cs typeface="Arial"/>
              </a:rPr>
              <a:t>exhortos)</a:t>
            </a:r>
            <a:endParaRPr kumimoji="0" sz="3700" b="0" i="0" u="none" strike="noStrike" kern="1200" cap="none" spc="0" normalizeH="0" baseline="0" noProof="0">
              <a:ln>
                <a:noFill/>
              </a:ln>
              <a:solidFill>
                <a:prstClr val="black"/>
              </a:solidFill>
              <a:effectLst/>
              <a:uLnTx/>
              <a:uFillTx/>
              <a:latin typeface="Arial"/>
              <a:ea typeface="+mn-ea"/>
              <a:cs typeface="Arial"/>
            </a:endParaRPr>
          </a:p>
        </p:txBody>
      </p:sp>
      <p:sp>
        <p:nvSpPr>
          <p:cNvPr id="3" name="object 3"/>
          <p:cNvSpPr/>
          <p:nvPr/>
        </p:nvSpPr>
        <p:spPr>
          <a:xfrm>
            <a:off x="327659" y="2455164"/>
            <a:ext cx="7057644" cy="4079748"/>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7557516" y="321563"/>
            <a:ext cx="4312920" cy="6214745"/>
          </a:xfrm>
          <a:custGeom>
            <a:avLst/>
            <a:gdLst/>
            <a:ahLst/>
            <a:cxnLst/>
            <a:rect l="l" t="t" r="r" b="b"/>
            <a:pathLst>
              <a:path w="4312920" h="6214745">
                <a:moveTo>
                  <a:pt x="4312920" y="0"/>
                </a:moveTo>
                <a:lnTo>
                  <a:pt x="0" y="0"/>
                </a:lnTo>
                <a:lnTo>
                  <a:pt x="0" y="6214363"/>
                </a:lnTo>
                <a:lnTo>
                  <a:pt x="4312920" y="6214363"/>
                </a:lnTo>
                <a:lnTo>
                  <a:pt x="4312920" y="0"/>
                </a:lnTo>
                <a:close/>
              </a:path>
            </a:pathLst>
          </a:custGeom>
          <a:solidFill>
            <a:srgbClr val="57575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txBox="1"/>
          <p:nvPr/>
        </p:nvSpPr>
        <p:spPr>
          <a:xfrm>
            <a:off x="7752333" y="397891"/>
            <a:ext cx="3997325" cy="546100"/>
          </a:xfrm>
          <a:prstGeom prst="rect">
            <a:avLst/>
          </a:prstGeom>
        </p:spPr>
        <p:txBody>
          <a:bodyPr vert="horz" wrap="square" lIns="0" tIns="12065" rIns="0" bIns="0" rtlCol="0">
            <a:spAutoFit/>
          </a:bodyPr>
          <a:lstStyle/>
          <a:p>
            <a:pPr marL="12700" marR="0" lvl="0" indent="0" algn="l" defTabSz="914400" rtl="0" eaLnBrk="1" fontAlgn="auto" latinLnBrk="0" hangingPunct="1">
              <a:lnSpc>
                <a:spcPts val="2050"/>
              </a:lnSpc>
              <a:spcBef>
                <a:spcPts val="95"/>
              </a:spcBef>
              <a:spcAft>
                <a:spcPts val="0"/>
              </a:spcAft>
              <a:buClrTx/>
              <a:buSzTx/>
              <a:buFontTx/>
              <a:buNone/>
              <a:tabLst/>
              <a:defRPr/>
            </a:pPr>
            <a:r>
              <a:rPr kumimoji="0" sz="1900" b="0" i="0" u="none" strike="noStrike" kern="1200" cap="none" spc="-5" normalizeH="0" baseline="0" noProof="0" dirty="0">
                <a:ln>
                  <a:noFill/>
                </a:ln>
                <a:solidFill>
                  <a:srgbClr val="FFFFFF"/>
                </a:solidFill>
                <a:effectLst/>
                <a:uLnTx/>
                <a:uFillTx/>
                <a:latin typeface="Carlito"/>
                <a:ea typeface="+mn-ea"/>
                <a:cs typeface="Carlito"/>
              </a:rPr>
              <a:t>En el </a:t>
            </a:r>
            <a:r>
              <a:rPr kumimoji="0" sz="1900" b="0" i="0" u="none" strike="noStrike" kern="1200" cap="none" spc="-25" normalizeH="0" baseline="0" noProof="0" dirty="0">
                <a:ln>
                  <a:noFill/>
                </a:ln>
                <a:solidFill>
                  <a:srgbClr val="FFFFFF"/>
                </a:solidFill>
                <a:effectLst/>
                <a:uLnTx/>
                <a:uFillTx/>
                <a:latin typeface="Carlito"/>
                <a:ea typeface="+mn-ea"/>
                <a:cs typeface="Carlito"/>
              </a:rPr>
              <a:t>marco </a:t>
            </a:r>
            <a:r>
              <a:rPr kumimoji="0" sz="1900" b="0" i="0" u="none" strike="noStrike" kern="1200" cap="none" spc="-5" normalizeH="0" baseline="0" noProof="0" dirty="0">
                <a:ln>
                  <a:noFill/>
                </a:ln>
                <a:solidFill>
                  <a:srgbClr val="FFFFFF"/>
                </a:solidFill>
                <a:effectLst/>
                <a:uLnTx/>
                <a:uFillTx/>
                <a:latin typeface="Carlito"/>
                <a:ea typeface="+mn-ea"/>
                <a:cs typeface="Carlito"/>
              </a:rPr>
              <a:t>del </a:t>
            </a:r>
            <a:r>
              <a:rPr kumimoji="0" sz="1900" b="0" i="0" u="none" strike="noStrike" kern="1200" cap="none" spc="-25" normalizeH="0" baseline="0" noProof="0" dirty="0">
                <a:ln>
                  <a:noFill/>
                </a:ln>
                <a:solidFill>
                  <a:srgbClr val="FFFFFF"/>
                </a:solidFill>
                <a:effectLst/>
                <a:uLnTx/>
                <a:uFillTx/>
                <a:latin typeface="Carlito"/>
                <a:ea typeface="+mn-ea"/>
                <a:cs typeface="Carlito"/>
              </a:rPr>
              <a:t>programa </a:t>
            </a:r>
            <a:r>
              <a:rPr kumimoji="0" sz="1900" b="0" i="0" u="none" strike="noStrike" kern="1200" cap="none" spc="-5" normalizeH="0" baseline="0" noProof="0" dirty="0">
                <a:ln>
                  <a:noFill/>
                </a:ln>
                <a:solidFill>
                  <a:srgbClr val="FFFFFF"/>
                </a:solidFill>
                <a:effectLst/>
                <a:uLnTx/>
                <a:uFillTx/>
                <a:latin typeface="Carlito"/>
                <a:ea typeface="+mn-ea"/>
                <a:cs typeface="Carlito"/>
              </a:rPr>
              <a:t>de</a:t>
            </a:r>
            <a:r>
              <a:rPr kumimoji="0" sz="1900" b="0" i="0" u="none" strike="noStrike" kern="1200" cap="none" spc="-75" normalizeH="0" baseline="0" noProof="0" dirty="0">
                <a:ln>
                  <a:noFill/>
                </a:ln>
                <a:solidFill>
                  <a:srgbClr val="FFFFFF"/>
                </a:solidFill>
                <a:effectLst/>
                <a:uLnTx/>
                <a:uFillTx/>
                <a:latin typeface="Carlito"/>
                <a:ea typeface="+mn-ea"/>
                <a:cs typeface="Carlito"/>
              </a:rPr>
              <a:t> </a:t>
            </a:r>
            <a:r>
              <a:rPr kumimoji="0" sz="1900" b="0" i="0" u="none" strike="noStrike" kern="1200" cap="none" spc="-5" normalizeH="0" baseline="0" noProof="0" dirty="0">
                <a:ln>
                  <a:noFill/>
                </a:ln>
                <a:solidFill>
                  <a:srgbClr val="FFFFFF"/>
                </a:solidFill>
                <a:effectLst/>
                <a:uLnTx/>
                <a:uFillTx/>
                <a:latin typeface="Carlito"/>
                <a:ea typeface="+mn-ea"/>
                <a:cs typeface="Carlito"/>
              </a:rPr>
              <a:t>vigilancia</a:t>
            </a:r>
            <a:endParaRPr kumimoji="0" sz="1900" b="0" i="0" u="none" strike="noStrike" kern="1200" cap="none" spc="0" normalizeH="0" baseline="0" noProof="0">
              <a:ln>
                <a:noFill/>
              </a:ln>
              <a:solidFill>
                <a:prstClr val="black"/>
              </a:solidFill>
              <a:effectLst/>
              <a:uLnTx/>
              <a:uFillTx/>
              <a:latin typeface="Carlito"/>
              <a:ea typeface="+mn-ea"/>
              <a:cs typeface="Carlito"/>
            </a:endParaRPr>
          </a:p>
          <a:p>
            <a:pPr marL="12700" marR="0" lvl="0" indent="0" algn="l" defTabSz="914400" rtl="0" eaLnBrk="1" fontAlgn="auto" latinLnBrk="0" hangingPunct="1">
              <a:lnSpc>
                <a:spcPts val="2050"/>
              </a:lnSpc>
              <a:spcBef>
                <a:spcPts val="0"/>
              </a:spcBef>
              <a:spcAft>
                <a:spcPts val="0"/>
              </a:spcAft>
              <a:buClrTx/>
              <a:buSzTx/>
              <a:buFontTx/>
              <a:buNone/>
              <a:tabLst>
                <a:tab pos="1164590" algn="l"/>
                <a:tab pos="1463675" algn="l"/>
                <a:tab pos="1768475" algn="l"/>
                <a:tab pos="2211705" algn="l"/>
                <a:tab pos="2647950" algn="l"/>
                <a:tab pos="3807460" algn="l"/>
              </a:tabLst>
              <a:defRPr/>
            </a:pPr>
            <a:r>
              <a:rPr kumimoji="0" sz="1900" b="0" i="0" u="none" strike="noStrike" kern="1200" cap="none" spc="-20" normalizeH="0" baseline="0" noProof="0" dirty="0">
                <a:ln>
                  <a:noFill/>
                </a:ln>
                <a:solidFill>
                  <a:srgbClr val="FFFFFF"/>
                </a:solidFill>
                <a:effectLst/>
                <a:uLnTx/>
                <a:uFillTx/>
                <a:latin typeface="Carlito"/>
                <a:ea typeface="+mn-ea"/>
                <a:cs typeface="Carlito"/>
              </a:rPr>
              <a:t>p</a:t>
            </a:r>
            <a:r>
              <a:rPr kumimoji="0" sz="1900" b="0" i="0" u="none" strike="noStrike" kern="1200" cap="none" spc="-95" normalizeH="0" baseline="0" noProof="0" dirty="0">
                <a:ln>
                  <a:noFill/>
                </a:ln>
                <a:solidFill>
                  <a:srgbClr val="FFFFFF"/>
                </a:solidFill>
                <a:effectLst/>
                <a:uLnTx/>
                <a:uFillTx/>
                <a:latin typeface="Carlito"/>
                <a:ea typeface="+mn-ea"/>
                <a:cs typeface="Carlito"/>
              </a:rPr>
              <a:t>r</a:t>
            </a:r>
            <a:r>
              <a:rPr kumimoji="0" sz="1900" b="0" i="0" u="none" strike="noStrike" kern="1200" cap="none" spc="-25" normalizeH="0" baseline="0" noProof="0" dirty="0">
                <a:ln>
                  <a:noFill/>
                </a:ln>
                <a:solidFill>
                  <a:srgbClr val="FFFFFF"/>
                </a:solidFill>
                <a:effectLst/>
                <a:uLnTx/>
                <a:uFillTx/>
                <a:latin typeface="Carlito"/>
                <a:ea typeface="+mn-ea"/>
                <a:cs typeface="Carlito"/>
              </a:rPr>
              <a:t>o</a:t>
            </a:r>
            <a:r>
              <a:rPr kumimoji="0" sz="1900" b="0" i="0" u="none" strike="noStrike" kern="1200" cap="none" spc="-10" normalizeH="0" baseline="0" noProof="0" dirty="0">
                <a:ln>
                  <a:noFill/>
                </a:ln>
                <a:solidFill>
                  <a:srgbClr val="FFFFFF"/>
                </a:solidFill>
                <a:effectLst/>
                <a:uLnTx/>
                <a:uFillTx/>
                <a:latin typeface="Carlito"/>
                <a:ea typeface="+mn-ea"/>
                <a:cs typeface="Carlito"/>
              </a:rPr>
              <a:t>f</a:t>
            </a:r>
            <a:r>
              <a:rPr kumimoji="0" sz="1900" b="0" i="0" u="none" strike="noStrike" kern="1200" cap="none" spc="-20" normalizeH="0" baseline="0" noProof="0" dirty="0">
                <a:ln>
                  <a:noFill/>
                </a:ln>
                <a:solidFill>
                  <a:srgbClr val="FFFFFF"/>
                </a:solidFill>
                <a:effectLst/>
                <a:uLnTx/>
                <a:uFillTx/>
                <a:latin typeface="Carlito"/>
                <a:ea typeface="+mn-ea"/>
                <a:cs typeface="Carlito"/>
              </a:rPr>
              <a:t>und</a:t>
            </a:r>
            <a:r>
              <a:rPr kumimoji="0" sz="1900" b="0" i="0" u="none" strike="noStrike" kern="1200" cap="none" spc="-5" normalizeH="0" baseline="0" noProof="0" dirty="0">
                <a:ln>
                  <a:noFill/>
                </a:ln>
                <a:solidFill>
                  <a:srgbClr val="FFFFFF"/>
                </a:solidFill>
                <a:effectLst/>
                <a:uLnTx/>
                <a:uFillTx/>
                <a:latin typeface="Carlito"/>
                <a:ea typeface="+mn-ea"/>
                <a:cs typeface="Carlito"/>
              </a:rPr>
              <a:t>a,</a:t>
            </a:r>
            <a:r>
              <a:rPr kumimoji="0" sz="1900" b="0" i="0" u="none" strike="noStrike" kern="1200" cap="none" spc="0" normalizeH="0" baseline="0" noProof="0" dirty="0">
                <a:ln>
                  <a:noFill/>
                </a:ln>
                <a:solidFill>
                  <a:srgbClr val="FFFFFF"/>
                </a:solidFill>
                <a:effectLst/>
                <a:uLnTx/>
                <a:uFillTx/>
                <a:latin typeface="Carlito"/>
                <a:ea typeface="+mn-ea"/>
                <a:cs typeface="Carlito"/>
              </a:rPr>
              <a:t>	</a:t>
            </a:r>
            <a:r>
              <a:rPr kumimoji="0" sz="1900" b="0" i="0" u="none" strike="noStrike" kern="1200" cap="none" spc="-5" normalizeH="0" baseline="0" noProof="0" dirty="0">
                <a:ln>
                  <a:noFill/>
                </a:ln>
                <a:solidFill>
                  <a:srgbClr val="FFFFFF"/>
                </a:solidFill>
                <a:effectLst/>
                <a:uLnTx/>
                <a:uFillTx/>
                <a:latin typeface="Carlito"/>
                <a:ea typeface="+mn-ea"/>
                <a:cs typeface="Carlito"/>
              </a:rPr>
              <a:t>y</a:t>
            </a:r>
            <a:r>
              <a:rPr kumimoji="0" sz="1900" b="0" i="0" u="none" strike="noStrike" kern="1200" cap="none" spc="0" normalizeH="0" baseline="0" noProof="0" dirty="0">
                <a:ln>
                  <a:noFill/>
                </a:ln>
                <a:solidFill>
                  <a:srgbClr val="FFFFFF"/>
                </a:solidFill>
                <a:effectLst/>
                <a:uLnTx/>
                <a:uFillTx/>
                <a:latin typeface="Carlito"/>
                <a:ea typeface="+mn-ea"/>
                <a:cs typeface="Carlito"/>
              </a:rPr>
              <a:t>	</a:t>
            </a:r>
            <a:r>
              <a:rPr kumimoji="0" sz="1900" b="0" i="0" u="none" strike="noStrike" kern="1200" cap="none" spc="-5" normalizeH="0" baseline="0" noProof="0" dirty="0">
                <a:ln>
                  <a:noFill/>
                </a:ln>
                <a:solidFill>
                  <a:srgbClr val="FFFFFF"/>
                </a:solidFill>
                <a:effectLst/>
                <a:uLnTx/>
                <a:uFillTx/>
                <a:latin typeface="Carlito"/>
                <a:ea typeface="+mn-ea"/>
                <a:cs typeface="Carlito"/>
              </a:rPr>
              <a:t>a</a:t>
            </a:r>
            <a:r>
              <a:rPr kumimoji="0" sz="1900" b="0" i="0" u="none" strike="noStrike" kern="1200" cap="none" spc="0" normalizeH="0" baseline="0" noProof="0" dirty="0">
                <a:ln>
                  <a:noFill/>
                </a:ln>
                <a:solidFill>
                  <a:srgbClr val="FFFFFF"/>
                </a:solidFill>
                <a:effectLst/>
                <a:uLnTx/>
                <a:uFillTx/>
                <a:latin typeface="Carlito"/>
                <a:ea typeface="+mn-ea"/>
                <a:cs typeface="Carlito"/>
              </a:rPr>
              <a:t>	</a:t>
            </a:r>
            <a:r>
              <a:rPr kumimoji="0" sz="1900" b="0" i="0" u="none" strike="noStrike" kern="1200" cap="none" spc="-25" normalizeH="0" baseline="0" noProof="0" dirty="0">
                <a:ln>
                  <a:noFill/>
                </a:ln>
                <a:solidFill>
                  <a:srgbClr val="FFFFFF"/>
                </a:solidFill>
                <a:effectLst/>
                <a:uLnTx/>
                <a:uFillTx/>
                <a:latin typeface="Carlito"/>
                <a:ea typeface="+mn-ea"/>
                <a:cs typeface="Carlito"/>
              </a:rPr>
              <a:t>fi</a:t>
            </a:r>
            <a:r>
              <a:rPr kumimoji="0" sz="1900" b="0" i="0" u="none" strike="noStrike" kern="1200" cap="none" spc="-5" normalizeH="0" baseline="0" noProof="0" dirty="0">
                <a:ln>
                  <a:noFill/>
                </a:ln>
                <a:solidFill>
                  <a:srgbClr val="FFFFFF"/>
                </a:solidFill>
                <a:effectLst/>
                <a:uLnTx/>
                <a:uFillTx/>
                <a:latin typeface="Carlito"/>
                <a:ea typeface="+mn-ea"/>
                <a:cs typeface="Carlito"/>
              </a:rPr>
              <a:t>n</a:t>
            </a:r>
            <a:r>
              <a:rPr kumimoji="0" sz="1900" b="0" i="0" u="none" strike="noStrike" kern="1200" cap="none" spc="0" normalizeH="0" baseline="0" noProof="0" dirty="0">
                <a:ln>
                  <a:noFill/>
                </a:ln>
                <a:solidFill>
                  <a:srgbClr val="FFFFFF"/>
                </a:solidFill>
                <a:effectLst/>
                <a:uLnTx/>
                <a:uFillTx/>
                <a:latin typeface="Carlito"/>
                <a:ea typeface="+mn-ea"/>
                <a:cs typeface="Carlito"/>
              </a:rPr>
              <a:t>	</a:t>
            </a:r>
            <a:r>
              <a:rPr kumimoji="0" sz="1900" b="0" i="0" u="none" strike="noStrike" kern="1200" cap="none" spc="-20" normalizeH="0" baseline="0" noProof="0" dirty="0">
                <a:ln>
                  <a:noFill/>
                </a:ln>
                <a:solidFill>
                  <a:srgbClr val="FFFFFF"/>
                </a:solidFill>
                <a:effectLst/>
                <a:uLnTx/>
                <a:uFillTx/>
                <a:latin typeface="Carlito"/>
                <a:ea typeface="+mn-ea"/>
                <a:cs typeface="Carlito"/>
              </a:rPr>
              <a:t>d</a:t>
            </a:r>
            <a:r>
              <a:rPr kumimoji="0" sz="1900" b="0" i="0" u="none" strike="noStrike" kern="1200" cap="none" spc="-5" normalizeH="0" baseline="0" noProof="0" dirty="0">
                <a:ln>
                  <a:noFill/>
                </a:ln>
                <a:solidFill>
                  <a:srgbClr val="FFFFFF"/>
                </a:solidFill>
                <a:effectLst/>
                <a:uLnTx/>
                <a:uFillTx/>
                <a:latin typeface="Carlito"/>
                <a:ea typeface="+mn-ea"/>
                <a:cs typeface="Carlito"/>
              </a:rPr>
              <a:t>e</a:t>
            </a:r>
            <a:r>
              <a:rPr kumimoji="0" sz="1900" b="0" i="0" u="none" strike="noStrike" kern="1200" cap="none" spc="0" normalizeH="0" baseline="0" noProof="0" dirty="0">
                <a:ln>
                  <a:noFill/>
                </a:ln>
                <a:solidFill>
                  <a:srgbClr val="FFFFFF"/>
                </a:solidFill>
                <a:effectLst/>
                <a:uLnTx/>
                <a:uFillTx/>
                <a:latin typeface="Carlito"/>
                <a:ea typeface="+mn-ea"/>
                <a:cs typeface="Carlito"/>
              </a:rPr>
              <a:t>	</a:t>
            </a:r>
            <a:r>
              <a:rPr kumimoji="0" sz="1900" b="0" i="0" u="none" strike="noStrike" kern="1200" cap="none" spc="-5" normalizeH="0" baseline="0" noProof="0" dirty="0">
                <a:ln>
                  <a:noFill/>
                </a:ln>
                <a:solidFill>
                  <a:srgbClr val="FFFFFF"/>
                </a:solidFill>
                <a:effectLst/>
                <a:uLnTx/>
                <a:uFillTx/>
                <a:latin typeface="Carlito"/>
                <a:ea typeface="+mn-ea"/>
                <a:cs typeface="Carlito"/>
              </a:rPr>
              <a:t>inc</a:t>
            </a:r>
            <a:r>
              <a:rPr kumimoji="0" sz="1900" b="0" i="0" u="none" strike="noStrike" kern="1200" cap="none" spc="-10" normalizeH="0" baseline="0" noProof="0" dirty="0">
                <a:ln>
                  <a:noFill/>
                </a:ln>
                <a:solidFill>
                  <a:srgbClr val="FFFFFF"/>
                </a:solidFill>
                <a:effectLst/>
                <a:uLnTx/>
                <a:uFillTx/>
                <a:latin typeface="Carlito"/>
                <a:ea typeface="+mn-ea"/>
                <a:cs typeface="Carlito"/>
              </a:rPr>
              <a:t>e</a:t>
            </a:r>
            <a:r>
              <a:rPr kumimoji="0" sz="1900" b="0" i="0" u="none" strike="noStrike" kern="1200" cap="none" spc="-30" normalizeH="0" baseline="0" noProof="0" dirty="0">
                <a:ln>
                  <a:noFill/>
                </a:ln>
                <a:solidFill>
                  <a:srgbClr val="FFFFFF"/>
                </a:solidFill>
                <a:effectLst/>
                <a:uLnTx/>
                <a:uFillTx/>
                <a:latin typeface="Carlito"/>
                <a:ea typeface="+mn-ea"/>
                <a:cs typeface="Carlito"/>
              </a:rPr>
              <a:t>n</a:t>
            </a:r>
            <a:r>
              <a:rPr kumimoji="0" sz="1900" b="0" i="0" u="none" strike="noStrike" kern="1200" cap="none" spc="-5" normalizeH="0" baseline="0" noProof="0" dirty="0">
                <a:ln>
                  <a:noFill/>
                </a:ln>
                <a:solidFill>
                  <a:srgbClr val="FFFFFF"/>
                </a:solidFill>
                <a:effectLst/>
                <a:uLnTx/>
                <a:uFillTx/>
                <a:latin typeface="Carlito"/>
                <a:ea typeface="+mn-ea"/>
                <a:cs typeface="Carlito"/>
              </a:rPr>
              <a:t>t</a:t>
            </a:r>
            <a:r>
              <a:rPr kumimoji="0" sz="1900" b="0" i="0" u="none" strike="noStrike" kern="1200" cap="none" spc="-10" normalizeH="0" baseline="0" noProof="0" dirty="0">
                <a:ln>
                  <a:noFill/>
                </a:ln>
                <a:solidFill>
                  <a:srgbClr val="FFFFFF"/>
                </a:solidFill>
                <a:effectLst/>
                <a:uLnTx/>
                <a:uFillTx/>
                <a:latin typeface="Carlito"/>
                <a:ea typeface="+mn-ea"/>
                <a:cs typeface="Carlito"/>
              </a:rPr>
              <a:t>i</a:t>
            </a:r>
            <a:r>
              <a:rPr kumimoji="0" sz="1900" b="0" i="0" u="none" strike="noStrike" kern="1200" cap="none" spc="-75" normalizeH="0" baseline="0" noProof="0" dirty="0">
                <a:ln>
                  <a:noFill/>
                </a:ln>
                <a:solidFill>
                  <a:srgbClr val="FFFFFF"/>
                </a:solidFill>
                <a:effectLst/>
                <a:uLnTx/>
                <a:uFillTx/>
                <a:latin typeface="Carlito"/>
                <a:ea typeface="+mn-ea"/>
                <a:cs typeface="Carlito"/>
              </a:rPr>
              <a:t>v</a:t>
            </a:r>
            <a:r>
              <a:rPr kumimoji="0" sz="1900" b="0" i="0" u="none" strike="noStrike" kern="1200" cap="none" spc="-5" normalizeH="0" baseline="0" noProof="0" dirty="0">
                <a:ln>
                  <a:noFill/>
                </a:ln>
                <a:solidFill>
                  <a:srgbClr val="FFFFFF"/>
                </a:solidFill>
                <a:effectLst/>
                <a:uLnTx/>
                <a:uFillTx/>
                <a:latin typeface="Carlito"/>
                <a:ea typeface="+mn-ea"/>
                <a:cs typeface="Carlito"/>
              </a:rPr>
              <a:t>ar</a:t>
            </a:r>
            <a:r>
              <a:rPr kumimoji="0" sz="1900" b="0" i="0" u="none" strike="noStrike" kern="1200" cap="none" spc="0" normalizeH="0" baseline="0" noProof="0" dirty="0">
                <a:ln>
                  <a:noFill/>
                </a:ln>
                <a:solidFill>
                  <a:srgbClr val="FFFFFF"/>
                </a:solidFill>
                <a:effectLst/>
                <a:uLnTx/>
                <a:uFillTx/>
                <a:latin typeface="Carlito"/>
                <a:ea typeface="+mn-ea"/>
                <a:cs typeface="Carlito"/>
              </a:rPr>
              <a:t>	</a:t>
            </a:r>
            <a:r>
              <a:rPr kumimoji="0" sz="1900" b="0" i="0" u="none" strike="noStrike" kern="1200" cap="none" spc="-5" normalizeH="0" baseline="0" noProof="0" dirty="0">
                <a:ln>
                  <a:noFill/>
                </a:ln>
                <a:solidFill>
                  <a:srgbClr val="FFFFFF"/>
                </a:solidFill>
                <a:effectLst/>
                <a:uLnTx/>
                <a:uFillTx/>
                <a:latin typeface="Carlito"/>
                <a:ea typeface="+mn-ea"/>
                <a:cs typeface="Carlito"/>
              </a:rPr>
              <a:t>el</a:t>
            </a:r>
            <a:endParaRPr kumimoji="0" sz="1900" b="0" i="0" u="none" strike="noStrike" kern="1200" cap="none" spc="0" normalizeH="0" baseline="0" noProof="0">
              <a:ln>
                <a:noFill/>
              </a:ln>
              <a:solidFill>
                <a:prstClr val="black"/>
              </a:solidFill>
              <a:effectLst/>
              <a:uLnTx/>
              <a:uFillTx/>
              <a:latin typeface="Carlito"/>
              <a:ea typeface="+mn-ea"/>
              <a:cs typeface="Carlito"/>
            </a:endParaRPr>
          </a:p>
        </p:txBody>
      </p:sp>
      <p:sp>
        <p:nvSpPr>
          <p:cNvPr id="6" name="object 6"/>
          <p:cNvSpPr txBox="1"/>
          <p:nvPr/>
        </p:nvSpPr>
        <p:spPr>
          <a:xfrm>
            <a:off x="7752333" y="855344"/>
            <a:ext cx="2618740" cy="31496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tab pos="1259205" algn="l"/>
              </a:tabLst>
              <a:defRPr/>
            </a:pPr>
            <a:r>
              <a:rPr kumimoji="0" sz="1900" b="0" i="0" u="none" strike="noStrike" kern="1200" cap="none" spc="-25" normalizeH="0" baseline="0" noProof="0" dirty="0">
                <a:ln>
                  <a:noFill/>
                </a:ln>
                <a:solidFill>
                  <a:srgbClr val="FFFFFF"/>
                </a:solidFill>
                <a:effectLst/>
                <a:uLnTx/>
                <a:uFillTx/>
                <a:latin typeface="Carlito"/>
                <a:ea typeface="+mn-ea"/>
                <a:cs typeface="Carlito"/>
              </a:rPr>
              <a:t>correcto	</a:t>
            </a:r>
            <a:r>
              <a:rPr kumimoji="0" sz="1900" b="0" i="0" u="none" strike="noStrike" kern="1200" cap="none" spc="-15" normalizeH="0" baseline="0" noProof="0" dirty="0">
                <a:ln>
                  <a:noFill/>
                </a:ln>
                <a:solidFill>
                  <a:srgbClr val="FFFFFF"/>
                </a:solidFill>
                <a:effectLst/>
                <a:uLnTx/>
                <a:uFillTx/>
                <a:latin typeface="Carlito"/>
                <a:ea typeface="+mn-ea"/>
                <a:cs typeface="Carlito"/>
              </a:rPr>
              <a:t>cumplimiento</a:t>
            </a:r>
            <a:endParaRPr kumimoji="0" sz="1900" b="0" i="0" u="none" strike="noStrike" kern="1200" cap="none" spc="0" normalizeH="0" baseline="0" noProof="0">
              <a:ln>
                <a:noFill/>
              </a:ln>
              <a:solidFill>
                <a:prstClr val="black"/>
              </a:solidFill>
              <a:effectLst/>
              <a:uLnTx/>
              <a:uFillTx/>
              <a:latin typeface="Carlito"/>
              <a:ea typeface="+mn-ea"/>
              <a:cs typeface="Carlito"/>
            </a:endParaRPr>
          </a:p>
        </p:txBody>
      </p:sp>
      <p:sp>
        <p:nvSpPr>
          <p:cNvPr id="7" name="object 7"/>
          <p:cNvSpPr txBox="1"/>
          <p:nvPr/>
        </p:nvSpPr>
        <p:spPr>
          <a:xfrm>
            <a:off x="7752333" y="1086992"/>
            <a:ext cx="2449195" cy="31496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tab pos="1737995" algn="l"/>
              </a:tabLst>
              <a:defRPr/>
            </a:pPr>
            <a:r>
              <a:rPr kumimoji="0" sz="1900" b="0" i="0" u="none" strike="noStrike" kern="1200" cap="none" spc="-25" normalizeH="0" baseline="0" noProof="0" dirty="0">
                <a:ln>
                  <a:noFill/>
                </a:ln>
                <a:solidFill>
                  <a:srgbClr val="FFFFFF"/>
                </a:solidFill>
                <a:effectLst/>
                <a:uLnTx/>
                <a:uFillTx/>
                <a:latin typeface="Carlito"/>
                <a:ea typeface="+mn-ea"/>
                <a:cs typeface="Carlito"/>
              </a:rPr>
              <a:t>o</a:t>
            </a:r>
            <a:r>
              <a:rPr kumimoji="0" sz="1900" b="0" i="0" u="none" strike="noStrike" kern="1200" cap="none" spc="-20" normalizeH="0" baseline="0" noProof="0" dirty="0">
                <a:ln>
                  <a:noFill/>
                </a:ln>
                <a:solidFill>
                  <a:srgbClr val="FFFFFF"/>
                </a:solidFill>
                <a:effectLst/>
                <a:uLnTx/>
                <a:uFillTx/>
                <a:latin typeface="Carlito"/>
                <a:ea typeface="+mn-ea"/>
                <a:cs typeface="Carlito"/>
              </a:rPr>
              <a:t>bli</a:t>
            </a:r>
            <a:r>
              <a:rPr kumimoji="0" sz="1900" b="0" i="0" u="none" strike="noStrike" kern="1200" cap="none" spc="-60" normalizeH="0" baseline="0" noProof="0" dirty="0">
                <a:ln>
                  <a:noFill/>
                </a:ln>
                <a:solidFill>
                  <a:srgbClr val="FFFFFF"/>
                </a:solidFill>
                <a:effectLst/>
                <a:uLnTx/>
                <a:uFillTx/>
                <a:latin typeface="Carlito"/>
                <a:ea typeface="+mn-ea"/>
                <a:cs typeface="Carlito"/>
              </a:rPr>
              <a:t>g</a:t>
            </a:r>
            <a:r>
              <a:rPr kumimoji="0" sz="1900" b="0" i="0" u="none" strike="noStrike" kern="1200" cap="none" spc="-15" normalizeH="0" baseline="0" noProof="0" dirty="0">
                <a:ln>
                  <a:noFill/>
                </a:ln>
                <a:solidFill>
                  <a:srgbClr val="FFFFFF"/>
                </a:solidFill>
                <a:effectLst/>
                <a:uLnTx/>
                <a:uFillTx/>
                <a:latin typeface="Carlito"/>
                <a:ea typeface="+mn-ea"/>
                <a:cs typeface="Carlito"/>
              </a:rPr>
              <a:t>ac</a:t>
            </a:r>
            <a:r>
              <a:rPr kumimoji="0" sz="1900" b="0" i="0" u="none" strike="noStrike" kern="1200" cap="none" spc="-20" normalizeH="0" baseline="0" noProof="0" dirty="0">
                <a:ln>
                  <a:noFill/>
                </a:ln>
                <a:solidFill>
                  <a:srgbClr val="FFFFFF"/>
                </a:solidFill>
                <a:effectLst/>
                <a:uLnTx/>
                <a:uFillTx/>
                <a:latin typeface="Carlito"/>
                <a:ea typeface="+mn-ea"/>
                <a:cs typeface="Carlito"/>
              </a:rPr>
              <a:t>i</a:t>
            </a:r>
            <a:r>
              <a:rPr kumimoji="0" sz="1900" b="0" i="0" u="none" strike="noStrike" kern="1200" cap="none" spc="-25" normalizeH="0" baseline="0" noProof="0" dirty="0">
                <a:ln>
                  <a:noFill/>
                </a:ln>
                <a:solidFill>
                  <a:srgbClr val="FFFFFF"/>
                </a:solidFill>
                <a:effectLst/>
                <a:uLnTx/>
                <a:uFillTx/>
                <a:latin typeface="Carlito"/>
                <a:ea typeface="+mn-ea"/>
                <a:cs typeface="Carlito"/>
              </a:rPr>
              <a:t>o</a:t>
            </a:r>
            <a:r>
              <a:rPr kumimoji="0" sz="1900" b="0" i="0" u="none" strike="noStrike" kern="1200" cap="none" spc="-20" normalizeH="0" baseline="0" noProof="0" dirty="0">
                <a:ln>
                  <a:noFill/>
                </a:ln>
                <a:solidFill>
                  <a:srgbClr val="FFFFFF"/>
                </a:solidFill>
                <a:effectLst/>
                <a:uLnTx/>
                <a:uFillTx/>
                <a:latin typeface="Carlito"/>
                <a:ea typeface="+mn-ea"/>
                <a:cs typeface="Carlito"/>
              </a:rPr>
              <a:t>n</a:t>
            </a:r>
            <a:r>
              <a:rPr kumimoji="0" sz="1900" b="0" i="0" u="none" strike="noStrike" kern="1200" cap="none" spc="-15" normalizeH="0" baseline="0" noProof="0" dirty="0">
                <a:ln>
                  <a:noFill/>
                </a:ln>
                <a:solidFill>
                  <a:srgbClr val="FFFFFF"/>
                </a:solidFill>
                <a:effectLst/>
                <a:uLnTx/>
                <a:uFillTx/>
                <a:latin typeface="Carlito"/>
                <a:ea typeface="+mn-ea"/>
                <a:cs typeface="Carlito"/>
              </a:rPr>
              <a:t>e</a:t>
            </a:r>
            <a:r>
              <a:rPr kumimoji="0" sz="1900" b="0" i="0" u="none" strike="noStrike" kern="1200" cap="none" spc="-5" normalizeH="0" baseline="0" noProof="0" dirty="0">
                <a:ln>
                  <a:noFill/>
                </a:ln>
                <a:solidFill>
                  <a:srgbClr val="FFFFFF"/>
                </a:solidFill>
                <a:effectLst/>
                <a:uLnTx/>
                <a:uFillTx/>
                <a:latin typeface="Carlito"/>
                <a:ea typeface="+mn-ea"/>
                <a:cs typeface="Carlito"/>
              </a:rPr>
              <a:t>s</a:t>
            </a:r>
            <a:r>
              <a:rPr kumimoji="0" sz="1900" b="0" i="0" u="none" strike="noStrike" kern="1200" cap="none" spc="0" normalizeH="0" baseline="0" noProof="0" dirty="0">
                <a:ln>
                  <a:noFill/>
                </a:ln>
                <a:solidFill>
                  <a:srgbClr val="FFFFFF"/>
                </a:solidFill>
                <a:effectLst/>
                <a:uLnTx/>
                <a:uFillTx/>
                <a:latin typeface="Carlito"/>
                <a:ea typeface="+mn-ea"/>
                <a:cs typeface="Carlito"/>
              </a:rPr>
              <a:t>	</a:t>
            </a:r>
            <a:r>
              <a:rPr kumimoji="0" sz="1900" b="0" i="0" u="none" strike="noStrike" kern="1200" cap="none" spc="-25" normalizeH="0" baseline="0" noProof="0" dirty="0">
                <a:ln>
                  <a:noFill/>
                </a:ln>
                <a:solidFill>
                  <a:srgbClr val="FFFFFF"/>
                </a:solidFill>
                <a:effectLst/>
                <a:uLnTx/>
                <a:uFillTx/>
                <a:latin typeface="Carlito"/>
                <a:ea typeface="+mn-ea"/>
                <a:cs typeface="Carlito"/>
              </a:rPr>
              <a:t>f</a:t>
            </a:r>
            <a:r>
              <a:rPr kumimoji="0" sz="1900" b="0" i="0" u="none" strike="noStrike" kern="1200" cap="none" spc="-20" normalizeH="0" baseline="0" noProof="0" dirty="0">
                <a:ln>
                  <a:noFill/>
                </a:ln>
                <a:solidFill>
                  <a:srgbClr val="FFFFFF"/>
                </a:solidFill>
                <a:effectLst/>
                <a:uLnTx/>
                <a:uFillTx/>
                <a:latin typeface="Carlito"/>
                <a:ea typeface="+mn-ea"/>
                <a:cs typeface="Carlito"/>
              </a:rPr>
              <a:t>i</a:t>
            </a:r>
            <a:r>
              <a:rPr kumimoji="0" sz="1900" b="0" i="0" u="none" strike="noStrike" kern="1200" cap="none" spc="-15" normalizeH="0" baseline="0" noProof="0" dirty="0">
                <a:ln>
                  <a:noFill/>
                </a:ln>
                <a:solidFill>
                  <a:srgbClr val="FFFFFF"/>
                </a:solidFill>
                <a:effectLst/>
                <a:uLnTx/>
                <a:uFillTx/>
                <a:latin typeface="Carlito"/>
                <a:ea typeface="+mn-ea"/>
                <a:cs typeface="Carlito"/>
              </a:rPr>
              <a:t>s</a:t>
            </a:r>
            <a:r>
              <a:rPr kumimoji="0" sz="1900" b="0" i="0" u="none" strike="noStrike" kern="1200" cap="none" spc="-30" normalizeH="0" baseline="0" noProof="0" dirty="0">
                <a:ln>
                  <a:noFill/>
                </a:ln>
                <a:solidFill>
                  <a:srgbClr val="FFFFFF"/>
                </a:solidFill>
                <a:effectLst/>
                <a:uLnTx/>
                <a:uFillTx/>
                <a:latin typeface="Carlito"/>
                <a:ea typeface="+mn-ea"/>
                <a:cs typeface="Carlito"/>
              </a:rPr>
              <a:t>c</a:t>
            </a:r>
            <a:r>
              <a:rPr kumimoji="0" sz="1900" b="0" i="0" u="none" strike="noStrike" kern="1200" cap="none" spc="-15" normalizeH="0" baseline="0" noProof="0" dirty="0">
                <a:ln>
                  <a:noFill/>
                </a:ln>
                <a:solidFill>
                  <a:srgbClr val="FFFFFF"/>
                </a:solidFill>
                <a:effectLst/>
                <a:uLnTx/>
                <a:uFillTx/>
                <a:latin typeface="Carlito"/>
                <a:ea typeface="+mn-ea"/>
                <a:cs typeface="Carlito"/>
              </a:rPr>
              <a:t>a</a:t>
            </a:r>
            <a:r>
              <a:rPr kumimoji="0" sz="1900" b="0" i="0" u="none" strike="noStrike" kern="1200" cap="none" spc="-20" normalizeH="0" baseline="0" noProof="0" dirty="0">
                <a:ln>
                  <a:noFill/>
                </a:ln>
                <a:solidFill>
                  <a:srgbClr val="FFFFFF"/>
                </a:solidFill>
                <a:effectLst/>
                <a:uLnTx/>
                <a:uFillTx/>
                <a:latin typeface="Carlito"/>
                <a:ea typeface="+mn-ea"/>
                <a:cs typeface="Carlito"/>
              </a:rPr>
              <a:t>l</a:t>
            </a:r>
            <a:r>
              <a:rPr kumimoji="0" sz="1900" b="0" i="0" u="none" strike="noStrike" kern="1200" cap="none" spc="-15" normalizeH="0" baseline="0" noProof="0" dirty="0">
                <a:ln>
                  <a:noFill/>
                </a:ln>
                <a:solidFill>
                  <a:srgbClr val="FFFFFF"/>
                </a:solidFill>
                <a:effectLst/>
                <a:uLnTx/>
                <a:uFillTx/>
                <a:latin typeface="Carlito"/>
                <a:ea typeface="+mn-ea"/>
                <a:cs typeface="Carlito"/>
              </a:rPr>
              <a:t>e</a:t>
            </a:r>
            <a:r>
              <a:rPr kumimoji="0" sz="1900" b="0" i="0" u="none" strike="noStrike" kern="1200" cap="none" spc="-5" normalizeH="0" baseline="0" noProof="0" dirty="0">
                <a:ln>
                  <a:noFill/>
                </a:ln>
                <a:solidFill>
                  <a:srgbClr val="FFFFFF"/>
                </a:solidFill>
                <a:effectLst/>
                <a:uLnTx/>
                <a:uFillTx/>
                <a:latin typeface="Carlito"/>
                <a:ea typeface="+mn-ea"/>
                <a:cs typeface="Carlito"/>
              </a:rPr>
              <a:t>s</a:t>
            </a:r>
            <a:endParaRPr kumimoji="0" sz="1900" b="0" i="0" u="none" strike="noStrike" kern="1200" cap="none" spc="0" normalizeH="0" baseline="0" noProof="0">
              <a:ln>
                <a:noFill/>
              </a:ln>
              <a:solidFill>
                <a:prstClr val="black"/>
              </a:solidFill>
              <a:effectLst/>
              <a:uLnTx/>
              <a:uFillTx/>
              <a:latin typeface="Carlito"/>
              <a:ea typeface="+mn-ea"/>
              <a:cs typeface="Carlito"/>
            </a:endParaRPr>
          </a:p>
        </p:txBody>
      </p:sp>
      <p:sp>
        <p:nvSpPr>
          <p:cNvPr id="8" name="object 8"/>
          <p:cNvSpPr txBox="1"/>
          <p:nvPr/>
        </p:nvSpPr>
        <p:spPr>
          <a:xfrm>
            <a:off x="10395584" y="832485"/>
            <a:ext cx="1355090" cy="810260"/>
          </a:xfrm>
          <a:prstGeom prst="rect">
            <a:avLst/>
          </a:prstGeom>
        </p:spPr>
        <p:txBody>
          <a:bodyPr vert="horz" wrap="square" lIns="0" tIns="12065" rIns="0" bIns="0" rtlCol="0">
            <a:spAutoFit/>
          </a:bodyPr>
          <a:lstStyle/>
          <a:p>
            <a:pPr marL="0" marR="5080" lvl="0" indent="0" algn="r" defTabSz="914400" rtl="0" eaLnBrk="1" fontAlgn="auto" latinLnBrk="0" hangingPunct="1">
              <a:lnSpc>
                <a:spcPts val="2180"/>
              </a:lnSpc>
              <a:spcBef>
                <a:spcPts val="95"/>
              </a:spcBef>
              <a:spcAft>
                <a:spcPts val="0"/>
              </a:spcAft>
              <a:buClrTx/>
              <a:buSzTx/>
              <a:buFontTx/>
              <a:buNone/>
              <a:tabLst>
                <a:tab pos="675005" algn="l"/>
              </a:tabLst>
              <a:defRPr/>
            </a:pPr>
            <a:r>
              <a:rPr kumimoji="0" sz="1900" b="0" i="0" u="none" strike="noStrike" kern="1200" cap="none" spc="-20" normalizeH="0" baseline="0" noProof="0" dirty="0">
                <a:ln>
                  <a:noFill/>
                </a:ln>
                <a:solidFill>
                  <a:srgbClr val="FFFFFF"/>
                </a:solidFill>
                <a:effectLst/>
                <a:uLnTx/>
                <a:uFillTx/>
                <a:latin typeface="Carlito"/>
                <a:ea typeface="+mn-ea"/>
                <a:cs typeface="Carlito"/>
              </a:rPr>
              <a:t>d</a:t>
            </a:r>
            <a:r>
              <a:rPr kumimoji="0" sz="1900" b="0" i="0" u="none" strike="noStrike" kern="1200" cap="none" spc="-5" normalizeH="0" baseline="0" noProof="0" dirty="0">
                <a:ln>
                  <a:noFill/>
                </a:ln>
                <a:solidFill>
                  <a:srgbClr val="FFFFFF"/>
                </a:solidFill>
                <a:effectLst/>
                <a:uLnTx/>
                <a:uFillTx/>
                <a:latin typeface="Carlito"/>
                <a:ea typeface="+mn-ea"/>
                <a:cs typeface="Carlito"/>
              </a:rPr>
              <a:t>e</a:t>
            </a:r>
            <a:r>
              <a:rPr kumimoji="0" sz="1900" b="0" i="0" u="none" strike="noStrike" kern="1200" cap="none" spc="0" normalizeH="0" baseline="0" noProof="0" dirty="0">
                <a:ln>
                  <a:noFill/>
                </a:ln>
                <a:solidFill>
                  <a:srgbClr val="FFFFFF"/>
                </a:solidFill>
                <a:effectLst/>
                <a:uLnTx/>
                <a:uFillTx/>
                <a:latin typeface="Carlito"/>
                <a:ea typeface="+mn-ea"/>
                <a:cs typeface="Carlito"/>
              </a:rPr>
              <a:t>	</a:t>
            </a:r>
            <a:r>
              <a:rPr kumimoji="0" sz="1900" b="0" i="0" u="none" strike="noStrike" kern="1200" cap="none" spc="-5" normalizeH="0" baseline="0" noProof="0" dirty="0">
                <a:ln>
                  <a:noFill/>
                </a:ln>
                <a:solidFill>
                  <a:srgbClr val="FFFFFF"/>
                </a:solidFill>
                <a:effectLst/>
                <a:uLnTx/>
                <a:uFillTx/>
                <a:latin typeface="Carlito"/>
                <a:ea typeface="+mn-ea"/>
                <a:cs typeface="Carlito"/>
              </a:rPr>
              <a:t>las</a:t>
            </a:r>
            <a:endParaRPr kumimoji="0" sz="1900" b="0" i="0" u="none" strike="noStrike" kern="1200" cap="none" spc="0" normalizeH="0" baseline="0" noProof="0">
              <a:ln>
                <a:noFill/>
              </a:ln>
              <a:solidFill>
                <a:prstClr val="black"/>
              </a:solidFill>
              <a:effectLst/>
              <a:uLnTx/>
              <a:uFillTx/>
              <a:latin typeface="Carlito"/>
              <a:ea typeface="+mn-ea"/>
              <a:cs typeface="Carlito"/>
            </a:endParaRPr>
          </a:p>
          <a:p>
            <a:pPr marL="0" marR="8255" lvl="0" indent="0" algn="r" defTabSz="914400" rtl="0" eaLnBrk="1" fontAlgn="auto" latinLnBrk="0" hangingPunct="1">
              <a:lnSpc>
                <a:spcPts val="1950"/>
              </a:lnSpc>
              <a:spcBef>
                <a:spcPts val="0"/>
              </a:spcBef>
              <a:spcAft>
                <a:spcPts val="0"/>
              </a:spcAft>
              <a:buClrTx/>
              <a:buSzTx/>
              <a:buFontTx/>
              <a:buNone/>
              <a:tabLst>
                <a:tab pos="755650" algn="l"/>
              </a:tabLst>
              <a:defRPr/>
            </a:pPr>
            <a:r>
              <a:rPr kumimoji="0" sz="1900" b="0" i="0" u="none" strike="noStrike" kern="1200" cap="none" spc="-20" normalizeH="0" baseline="0" noProof="0" dirty="0">
                <a:ln>
                  <a:noFill/>
                </a:ln>
                <a:solidFill>
                  <a:srgbClr val="FFFFFF"/>
                </a:solidFill>
                <a:effectLst/>
                <a:uLnTx/>
                <a:uFillTx/>
                <a:latin typeface="Carlito"/>
                <a:ea typeface="+mn-ea"/>
                <a:cs typeface="Carlito"/>
              </a:rPr>
              <a:t>d</a:t>
            </a:r>
            <a:r>
              <a:rPr kumimoji="0" sz="1900" b="0" i="0" u="none" strike="noStrike" kern="1200" cap="none" spc="-5" normalizeH="0" baseline="0" noProof="0" dirty="0">
                <a:ln>
                  <a:noFill/>
                </a:ln>
                <a:solidFill>
                  <a:srgbClr val="FFFFFF"/>
                </a:solidFill>
                <a:effectLst/>
                <a:uLnTx/>
                <a:uFillTx/>
                <a:latin typeface="Carlito"/>
                <a:ea typeface="+mn-ea"/>
                <a:cs typeface="Carlito"/>
              </a:rPr>
              <a:t>e</a:t>
            </a:r>
            <a:r>
              <a:rPr kumimoji="0" sz="1900" b="0" i="0" u="none" strike="noStrike" kern="1200" cap="none" spc="0" normalizeH="0" baseline="0" noProof="0" dirty="0">
                <a:ln>
                  <a:noFill/>
                </a:ln>
                <a:solidFill>
                  <a:srgbClr val="FFFFFF"/>
                </a:solidFill>
                <a:effectLst/>
                <a:uLnTx/>
                <a:uFillTx/>
                <a:latin typeface="Carlito"/>
                <a:ea typeface="+mn-ea"/>
                <a:cs typeface="Carlito"/>
              </a:rPr>
              <a:t>	</a:t>
            </a:r>
            <a:r>
              <a:rPr kumimoji="0" sz="1900" b="0" i="0" u="none" strike="noStrike" kern="1200" cap="none" spc="-20" normalizeH="0" baseline="0" noProof="0" dirty="0">
                <a:ln>
                  <a:noFill/>
                </a:ln>
                <a:solidFill>
                  <a:srgbClr val="FFFFFF"/>
                </a:solidFill>
                <a:effectLst/>
                <a:uLnTx/>
                <a:uFillTx/>
                <a:latin typeface="Carlito"/>
                <a:ea typeface="+mn-ea"/>
                <a:cs typeface="Carlito"/>
              </a:rPr>
              <a:t>l</a:t>
            </a:r>
            <a:r>
              <a:rPr kumimoji="0" sz="1900" b="0" i="0" u="none" strike="noStrike" kern="1200" cap="none" spc="-25" normalizeH="0" baseline="0" noProof="0" dirty="0">
                <a:ln>
                  <a:noFill/>
                </a:ln>
                <a:solidFill>
                  <a:srgbClr val="FFFFFF"/>
                </a:solidFill>
                <a:effectLst/>
                <a:uLnTx/>
                <a:uFillTx/>
                <a:latin typeface="Carlito"/>
                <a:ea typeface="+mn-ea"/>
                <a:cs typeface="Carlito"/>
              </a:rPr>
              <a:t>o</a:t>
            </a:r>
            <a:r>
              <a:rPr kumimoji="0" sz="1900" b="0" i="0" u="none" strike="noStrike" kern="1200" cap="none" spc="-5" normalizeH="0" baseline="0" noProof="0" dirty="0">
                <a:ln>
                  <a:noFill/>
                </a:ln>
                <a:solidFill>
                  <a:srgbClr val="FFFFFF"/>
                </a:solidFill>
                <a:effectLst/>
                <a:uLnTx/>
                <a:uFillTx/>
                <a:latin typeface="Carlito"/>
                <a:ea typeface="+mn-ea"/>
                <a:cs typeface="Carlito"/>
              </a:rPr>
              <a:t>s</a:t>
            </a:r>
            <a:endParaRPr kumimoji="0" sz="1900" b="0" i="0" u="none" strike="noStrike" kern="1200" cap="none" spc="0" normalizeH="0" baseline="0" noProof="0">
              <a:ln>
                <a:noFill/>
              </a:ln>
              <a:solidFill>
                <a:prstClr val="black"/>
              </a:solidFill>
              <a:effectLst/>
              <a:uLnTx/>
              <a:uFillTx/>
              <a:latin typeface="Carlito"/>
              <a:ea typeface="+mn-ea"/>
              <a:cs typeface="Carlito"/>
            </a:endParaRPr>
          </a:p>
          <a:p>
            <a:pPr marL="0" marR="8890" lvl="0" indent="0" algn="r" defTabSz="914400" rtl="0" eaLnBrk="1" fontAlgn="auto" latinLnBrk="0" hangingPunct="1">
              <a:lnSpc>
                <a:spcPts val="2050"/>
              </a:lnSpc>
              <a:spcBef>
                <a:spcPts val="0"/>
              </a:spcBef>
              <a:spcAft>
                <a:spcPts val="0"/>
              </a:spcAft>
              <a:buClrTx/>
              <a:buSzTx/>
              <a:buFontTx/>
              <a:buNone/>
              <a:tabLst>
                <a:tab pos="829944" algn="l"/>
              </a:tabLst>
              <a:defRPr/>
            </a:pPr>
            <a:r>
              <a:rPr kumimoji="0" sz="1900" b="0" i="0" u="none" strike="noStrike" kern="1200" cap="none" spc="-70" normalizeH="0" baseline="0" noProof="0" dirty="0">
                <a:ln>
                  <a:noFill/>
                </a:ln>
                <a:solidFill>
                  <a:srgbClr val="FFFFFF"/>
                </a:solidFill>
                <a:effectLst/>
                <a:uLnTx/>
                <a:uFillTx/>
                <a:latin typeface="Carlito"/>
                <a:ea typeface="+mn-ea"/>
                <a:cs typeface="Carlito"/>
              </a:rPr>
              <a:t>r</a:t>
            </a:r>
            <a:r>
              <a:rPr kumimoji="0" sz="1900" b="0" i="0" u="none" strike="noStrike" kern="1200" cap="none" spc="-5" normalizeH="0" baseline="0" noProof="0" dirty="0">
                <a:ln>
                  <a:noFill/>
                </a:ln>
                <a:solidFill>
                  <a:srgbClr val="FFFFFF"/>
                </a:solidFill>
                <a:effectLst/>
                <a:uLnTx/>
                <a:uFillTx/>
                <a:latin typeface="Carlito"/>
                <a:ea typeface="+mn-ea"/>
                <a:cs typeface="Carlito"/>
              </a:rPr>
              <a:t>ea</a:t>
            </a:r>
            <a:r>
              <a:rPr kumimoji="0" sz="1900" b="0" i="0" u="none" strike="noStrike" kern="1200" cap="none" spc="-10" normalizeH="0" baseline="0" noProof="0" dirty="0">
                <a:ln>
                  <a:noFill/>
                </a:ln>
                <a:solidFill>
                  <a:srgbClr val="FFFFFF"/>
                </a:solidFill>
                <a:effectLst/>
                <a:uLnTx/>
                <a:uFillTx/>
                <a:latin typeface="Carlito"/>
                <a:ea typeface="+mn-ea"/>
                <a:cs typeface="Carlito"/>
              </a:rPr>
              <a:t>l</a:t>
            </a:r>
            <a:r>
              <a:rPr kumimoji="0" sz="1900" b="0" i="0" u="none" strike="noStrike" kern="1200" cap="none" spc="-25" normalizeH="0" baseline="0" noProof="0" dirty="0">
                <a:ln>
                  <a:noFill/>
                </a:ln>
                <a:solidFill>
                  <a:srgbClr val="FFFFFF"/>
                </a:solidFill>
                <a:effectLst/>
                <a:uLnTx/>
                <a:uFillTx/>
                <a:latin typeface="Carlito"/>
                <a:ea typeface="+mn-ea"/>
                <a:cs typeface="Carlito"/>
              </a:rPr>
              <a:t>i</a:t>
            </a:r>
            <a:r>
              <a:rPr kumimoji="0" sz="1900" b="0" i="0" u="none" strike="noStrike" kern="1200" cap="none" spc="-95" normalizeH="0" baseline="0" noProof="0" dirty="0">
                <a:ln>
                  <a:noFill/>
                </a:ln>
                <a:solidFill>
                  <a:srgbClr val="FFFFFF"/>
                </a:solidFill>
                <a:effectLst/>
                <a:uLnTx/>
                <a:uFillTx/>
                <a:latin typeface="Carlito"/>
                <a:ea typeface="+mn-ea"/>
                <a:cs typeface="Carlito"/>
              </a:rPr>
              <a:t>z</a:t>
            </a:r>
            <a:r>
              <a:rPr kumimoji="0" sz="1900" b="0" i="0" u="none" strike="noStrike" kern="1200" cap="none" spc="-5" normalizeH="0" baseline="0" noProof="0" dirty="0">
                <a:ln>
                  <a:noFill/>
                </a:ln>
                <a:solidFill>
                  <a:srgbClr val="FFFFFF"/>
                </a:solidFill>
                <a:effectLst/>
                <a:uLnTx/>
                <a:uFillTx/>
                <a:latin typeface="Carlito"/>
                <a:ea typeface="+mn-ea"/>
                <a:cs typeface="Carlito"/>
              </a:rPr>
              <a:t>a</a:t>
            </a:r>
            <a:r>
              <a:rPr kumimoji="0" sz="1900" b="0" i="0" u="none" strike="noStrike" kern="1200" cap="none" spc="0" normalizeH="0" baseline="0" noProof="0" dirty="0">
                <a:ln>
                  <a:noFill/>
                </a:ln>
                <a:solidFill>
                  <a:srgbClr val="FFFFFF"/>
                </a:solidFill>
                <a:effectLst/>
                <a:uLnTx/>
                <a:uFillTx/>
                <a:latin typeface="Carlito"/>
                <a:ea typeface="+mn-ea"/>
                <a:cs typeface="Carlito"/>
              </a:rPr>
              <a:t>	é</a:t>
            </a:r>
            <a:r>
              <a:rPr kumimoji="0" sz="1900" b="0" i="0" u="none" strike="noStrike" kern="1200" cap="none" spc="-55" normalizeH="0" baseline="0" noProof="0" dirty="0">
                <a:ln>
                  <a:noFill/>
                </a:ln>
                <a:solidFill>
                  <a:srgbClr val="FFFFFF"/>
                </a:solidFill>
                <a:effectLst/>
                <a:uLnTx/>
                <a:uFillTx/>
                <a:latin typeface="Carlito"/>
                <a:ea typeface="+mn-ea"/>
                <a:cs typeface="Carlito"/>
              </a:rPr>
              <a:t>st</a:t>
            </a:r>
            <a:r>
              <a:rPr kumimoji="0" sz="1900" b="0" i="0" u="none" strike="noStrike" kern="1200" cap="none" spc="-5" normalizeH="0" baseline="0" noProof="0" dirty="0">
                <a:ln>
                  <a:noFill/>
                </a:ln>
                <a:solidFill>
                  <a:srgbClr val="FFFFFF"/>
                </a:solidFill>
                <a:effectLst/>
                <a:uLnTx/>
                <a:uFillTx/>
                <a:latin typeface="Carlito"/>
                <a:ea typeface="+mn-ea"/>
                <a:cs typeface="Carlito"/>
              </a:rPr>
              <a:t>as</a:t>
            </a:r>
            <a:endParaRPr kumimoji="0" sz="1900" b="0" i="0" u="none" strike="noStrike" kern="1200" cap="none" spc="0" normalizeH="0" baseline="0" noProof="0">
              <a:ln>
                <a:noFill/>
              </a:ln>
              <a:solidFill>
                <a:prstClr val="black"/>
              </a:solidFill>
              <a:effectLst/>
              <a:uLnTx/>
              <a:uFillTx/>
              <a:latin typeface="Carlito"/>
              <a:ea typeface="+mn-ea"/>
              <a:cs typeface="Carlito"/>
            </a:endParaRPr>
          </a:p>
        </p:txBody>
      </p:sp>
      <p:sp>
        <p:nvSpPr>
          <p:cNvPr id="9" name="object 9"/>
          <p:cNvSpPr txBox="1"/>
          <p:nvPr/>
        </p:nvSpPr>
        <p:spPr>
          <a:xfrm>
            <a:off x="7752333" y="1295476"/>
            <a:ext cx="2451100" cy="582295"/>
          </a:xfrm>
          <a:prstGeom prst="rect">
            <a:avLst/>
          </a:prstGeom>
        </p:spPr>
        <p:txBody>
          <a:bodyPr vert="horz" wrap="square" lIns="0" tIns="12065" rIns="0" bIns="0" rtlCol="0">
            <a:spAutoFit/>
          </a:bodyPr>
          <a:lstStyle/>
          <a:p>
            <a:pPr marL="12700" marR="0" lvl="0" indent="0" algn="l" defTabSz="914400" rtl="0" eaLnBrk="1" fontAlgn="auto" latinLnBrk="0" hangingPunct="1">
              <a:lnSpc>
                <a:spcPts val="2190"/>
              </a:lnSpc>
              <a:spcBef>
                <a:spcPts val="95"/>
              </a:spcBef>
              <a:spcAft>
                <a:spcPts val="0"/>
              </a:spcAft>
              <a:buClrTx/>
              <a:buSzTx/>
              <a:buFontTx/>
              <a:buNone/>
              <a:tabLst>
                <a:tab pos="1741170" algn="l"/>
                <a:tab pos="2111375" algn="l"/>
              </a:tabLst>
              <a:defRPr/>
            </a:pPr>
            <a:r>
              <a:rPr kumimoji="0" sz="1900" b="0" i="0" u="none" strike="noStrike" kern="1200" cap="none" spc="-30" normalizeH="0" baseline="0" noProof="0" dirty="0">
                <a:ln>
                  <a:noFill/>
                </a:ln>
                <a:solidFill>
                  <a:srgbClr val="FFFFFF"/>
                </a:solidFill>
                <a:effectLst/>
                <a:uLnTx/>
                <a:uFillTx/>
                <a:latin typeface="Carlito"/>
                <a:ea typeface="+mn-ea"/>
                <a:cs typeface="Carlito"/>
              </a:rPr>
              <a:t>c</a:t>
            </a:r>
            <a:r>
              <a:rPr kumimoji="0" sz="1900" b="0" i="0" u="none" strike="noStrike" kern="1200" cap="none" spc="-25" normalizeH="0" baseline="0" noProof="0" dirty="0">
                <a:ln>
                  <a:noFill/>
                </a:ln>
                <a:solidFill>
                  <a:srgbClr val="FFFFFF"/>
                </a:solidFill>
                <a:effectLst/>
                <a:uLnTx/>
                <a:uFillTx/>
                <a:latin typeface="Carlito"/>
                <a:ea typeface="+mn-ea"/>
                <a:cs typeface="Carlito"/>
              </a:rPr>
              <a:t>o</a:t>
            </a:r>
            <a:r>
              <a:rPr kumimoji="0" sz="1900" b="0" i="0" u="none" strike="noStrike" kern="1200" cap="none" spc="-45" normalizeH="0" baseline="0" noProof="0" dirty="0">
                <a:ln>
                  <a:noFill/>
                </a:ln>
                <a:solidFill>
                  <a:srgbClr val="FFFFFF"/>
                </a:solidFill>
                <a:effectLst/>
                <a:uLnTx/>
                <a:uFillTx/>
                <a:latin typeface="Carlito"/>
                <a:ea typeface="+mn-ea"/>
                <a:cs typeface="Carlito"/>
              </a:rPr>
              <a:t>n</a:t>
            </a:r>
            <a:r>
              <a:rPr kumimoji="0" sz="1900" b="0" i="0" u="none" strike="noStrike" kern="1200" cap="none" spc="-5" normalizeH="0" baseline="0" noProof="0" dirty="0">
                <a:ln>
                  <a:noFill/>
                </a:ln>
                <a:solidFill>
                  <a:srgbClr val="FFFFFF"/>
                </a:solidFill>
                <a:effectLst/>
                <a:uLnTx/>
                <a:uFillTx/>
                <a:latin typeface="Carlito"/>
                <a:ea typeface="+mn-ea"/>
                <a:cs typeface="Carlito"/>
              </a:rPr>
              <a:t>tr</a:t>
            </a:r>
            <a:r>
              <a:rPr kumimoji="0" sz="1900" b="0" i="0" u="none" strike="noStrike" kern="1200" cap="none" spc="-15" normalizeH="0" baseline="0" noProof="0" dirty="0">
                <a:ln>
                  <a:noFill/>
                </a:ln>
                <a:solidFill>
                  <a:srgbClr val="FFFFFF"/>
                </a:solidFill>
                <a:effectLst/>
                <a:uLnTx/>
                <a:uFillTx/>
                <a:latin typeface="Carlito"/>
                <a:ea typeface="+mn-ea"/>
                <a:cs typeface="Carlito"/>
              </a:rPr>
              <a:t>i</a:t>
            </a:r>
            <a:r>
              <a:rPr kumimoji="0" sz="1900" b="0" i="0" u="none" strike="noStrike" kern="1200" cap="none" spc="-10" normalizeH="0" baseline="0" noProof="0" dirty="0">
                <a:ln>
                  <a:noFill/>
                </a:ln>
                <a:solidFill>
                  <a:srgbClr val="FFFFFF"/>
                </a:solidFill>
                <a:effectLst/>
                <a:uLnTx/>
                <a:uFillTx/>
                <a:latin typeface="Carlito"/>
                <a:ea typeface="+mn-ea"/>
                <a:cs typeface="Carlito"/>
              </a:rPr>
              <a:t>b</a:t>
            </a:r>
            <a:r>
              <a:rPr kumimoji="0" sz="1900" b="0" i="0" u="none" strike="noStrike" kern="1200" cap="none" spc="-5" normalizeH="0" baseline="0" noProof="0" dirty="0">
                <a:ln>
                  <a:noFill/>
                </a:ln>
                <a:solidFill>
                  <a:srgbClr val="FFFFFF"/>
                </a:solidFill>
                <a:effectLst/>
                <a:uLnTx/>
                <a:uFillTx/>
                <a:latin typeface="Carlito"/>
                <a:ea typeface="+mn-ea"/>
                <a:cs typeface="Carlito"/>
              </a:rPr>
              <a:t>u</a:t>
            </a:r>
            <a:r>
              <a:rPr kumimoji="0" sz="1900" b="0" i="0" u="none" strike="noStrike" kern="1200" cap="none" spc="-50" normalizeH="0" baseline="0" noProof="0" dirty="0">
                <a:ln>
                  <a:noFill/>
                </a:ln>
                <a:solidFill>
                  <a:srgbClr val="FFFFFF"/>
                </a:solidFill>
                <a:effectLst/>
                <a:uLnTx/>
                <a:uFillTx/>
                <a:latin typeface="Carlito"/>
                <a:ea typeface="+mn-ea"/>
                <a:cs typeface="Carlito"/>
              </a:rPr>
              <a:t>y</a:t>
            </a:r>
            <a:r>
              <a:rPr kumimoji="0" sz="1900" b="0" i="0" u="none" strike="noStrike" kern="1200" cap="none" spc="-5" normalizeH="0" baseline="0" noProof="0" dirty="0">
                <a:ln>
                  <a:noFill/>
                </a:ln>
                <a:solidFill>
                  <a:srgbClr val="FFFFFF"/>
                </a:solidFill>
                <a:effectLst/>
                <a:uLnTx/>
                <a:uFillTx/>
                <a:latin typeface="Carlito"/>
                <a:ea typeface="+mn-ea"/>
                <a:cs typeface="Carlito"/>
              </a:rPr>
              <a:t>e</a:t>
            </a:r>
            <a:r>
              <a:rPr kumimoji="0" sz="1900" b="0" i="0" u="none" strike="noStrike" kern="1200" cap="none" spc="-35" normalizeH="0" baseline="0" noProof="0" dirty="0">
                <a:ln>
                  <a:noFill/>
                </a:ln>
                <a:solidFill>
                  <a:srgbClr val="FFFFFF"/>
                </a:solidFill>
                <a:effectLst/>
                <a:uLnTx/>
                <a:uFillTx/>
                <a:latin typeface="Carlito"/>
                <a:ea typeface="+mn-ea"/>
                <a:cs typeface="Carlito"/>
              </a:rPr>
              <a:t>n</a:t>
            </a:r>
            <a:r>
              <a:rPr kumimoji="0" sz="1900" b="0" i="0" u="none" strike="noStrike" kern="1200" cap="none" spc="-55" normalizeH="0" baseline="0" noProof="0" dirty="0">
                <a:ln>
                  <a:noFill/>
                </a:ln>
                <a:solidFill>
                  <a:srgbClr val="FFFFFF"/>
                </a:solidFill>
                <a:effectLst/>
                <a:uLnTx/>
                <a:uFillTx/>
                <a:latin typeface="Carlito"/>
                <a:ea typeface="+mn-ea"/>
                <a:cs typeface="Carlito"/>
              </a:rPr>
              <a:t>t</a:t>
            </a:r>
            <a:r>
              <a:rPr kumimoji="0" sz="1900" b="0" i="0" u="none" strike="noStrike" kern="1200" cap="none" spc="-5" normalizeH="0" baseline="0" noProof="0" dirty="0">
                <a:ln>
                  <a:noFill/>
                </a:ln>
                <a:solidFill>
                  <a:srgbClr val="FFFFFF"/>
                </a:solidFill>
                <a:effectLst/>
                <a:uLnTx/>
                <a:uFillTx/>
                <a:latin typeface="Carlito"/>
                <a:ea typeface="+mn-ea"/>
                <a:cs typeface="Carlito"/>
              </a:rPr>
              <a:t>es,</a:t>
            </a:r>
            <a:r>
              <a:rPr kumimoji="0" sz="1900" b="0" i="0" u="none" strike="noStrike" kern="1200" cap="none" spc="0" normalizeH="0" baseline="0" noProof="0" dirty="0">
                <a:ln>
                  <a:noFill/>
                </a:ln>
                <a:solidFill>
                  <a:srgbClr val="FFFFFF"/>
                </a:solidFill>
                <a:effectLst/>
                <a:uLnTx/>
                <a:uFillTx/>
                <a:latin typeface="Carlito"/>
                <a:ea typeface="+mn-ea"/>
                <a:cs typeface="Carlito"/>
              </a:rPr>
              <a:t>	</a:t>
            </a:r>
            <a:r>
              <a:rPr kumimoji="0" sz="1900" b="0" i="0" u="none" strike="noStrike" kern="1200" cap="none" spc="-5" normalizeH="0" baseline="0" noProof="0" dirty="0">
                <a:ln>
                  <a:noFill/>
                </a:ln>
                <a:solidFill>
                  <a:srgbClr val="FFFFFF"/>
                </a:solidFill>
                <a:effectLst/>
                <a:uLnTx/>
                <a:uFillTx/>
                <a:latin typeface="Carlito"/>
                <a:ea typeface="+mn-ea"/>
                <a:cs typeface="Carlito"/>
              </a:rPr>
              <a:t>el</a:t>
            </a:r>
            <a:r>
              <a:rPr kumimoji="0" sz="1900" b="0" i="0" u="none" strike="noStrike" kern="1200" cap="none" spc="0" normalizeH="0" baseline="0" noProof="0" dirty="0">
                <a:ln>
                  <a:noFill/>
                </a:ln>
                <a:solidFill>
                  <a:srgbClr val="FFFFFF"/>
                </a:solidFill>
                <a:effectLst/>
                <a:uLnTx/>
                <a:uFillTx/>
                <a:latin typeface="Carlito"/>
                <a:ea typeface="+mn-ea"/>
                <a:cs typeface="Carlito"/>
              </a:rPr>
              <a:t>	</a:t>
            </a:r>
            <a:r>
              <a:rPr kumimoji="0" sz="1900" b="0" i="0" u="none" strike="noStrike" kern="1200" cap="none" spc="-30" normalizeH="0" baseline="0" noProof="0" dirty="0">
                <a:ln>
                  <a:noFill/>
                </a:ln>
                <a:solidFill>
                  <a:srgbClr val="FFFFFF"/>
                </a:solidFill>
                <a:effectLst/>
                <a:uLnTx/>
                <a:uFillTx/>
                <a:latin typeface="Carlito"/>
                <a:ea typeface="+mn-ea"/>
                <a:cs typeface="Carlito"/>
              </a:rPr>
              <a:t>S</a:t>
            </a:r>
            <a:r>
              <a:rPr kumimoji="0" sz="1900" b="0" i="0" u="none" strike="noStrike" kern="1200" cap="none" spc="-315" normalizeH="0" baseline="0" noProof="0" dirty="0">
                <a:ln>
                  <a:noFill/>
                </a:ln>
                <a:solidFill>
                  <a:srgbClr val="FFFFFF"/>
                </a:solidFill>
                <a:effectLst/>
                <a:uLnTx/>
                <a:uFillTx/>
                <a:latin typeface="Carlito"/>
                <a:ea typeface="+mn-ea"/>
                <a:cs typeface="Carlito"/>
              </a:rPr>
              <a:t>A</a:t>
            </a:r>
            <a:r>
              <a:rPr kumimoji="0" sz="1900" b="0" i="0" u="none" strike="noStrike" kern="1200" cap="none" spc="-5" normalizeH="0" baseline="0" noProof="0" dirty="0">
                <a:ln>
                  <a:noFill/>
                </a:ln>
                <a:solidFill>
                  <a:srgbClr val="FFFFFF"/>
                </a:solidFill>
                <a:effectLst/>
                <a:uLnTx/>
                <a:uFillTx/>
                <a:latin typeface="Carlito"/>
                <a:ea typeface="+mn-ea"/>
                <a:cs typeface="Carlito"/>
              </a:rPr>
              <a:t>T</a:t>
            </a:r>
            <a:endParaRPr kumimoji="0" sz="1900" b="0" i="0" u="none" strike="noStrike" kern="1200" cap="none" spc="0" normalizeH="0" baseline="0" noProof="0">
              <a:ln>
                <a:noFill/>
              </a:ln>
              <a:solidFill>
                <a:prstClr val="black"/>
              </a:solidFill>
              <a:effectLst/>
              <a:uLnTx/>
              <a:uFillTx/>
              <a:latin typeface="Carlito"/>
              <a:ea typeface="+mn-ea"/>
              <a:cs typeface="Carlito"/>
            </a:endParaRPr>
          </a:p>
          <a:p>
            <a:pPr marL="12700" marR="0" lvl="0" indent="0" algn="l" defTabSz="914400" rtl="0" eaLnBrk="1" fontAlgn="auto" latinLnBrk="0" hangingPunct="1">
              <a:lnSpc>
                <a:spcPts val="2190"/>
              </a:lnSpc>
              <a:spcBef>
                <a:spcPts val="0"/>
              </a:spcBef>
              <a:spcAft>
                <a:spcPts val="0"/>
              </a:spcAft>
              <a:buClrTx/>
              <a:buSzTx/>
              <a:buFontTx/>
              <a:buNone/>
              <a:tabLst/>
              <a:defRPr/>
            </a:pPr>
            <a:r>
              <a:rPr kumimoji="0" sz="1900" b="0" i="0" u="none" strike="noStrike" kern="1200" cap="none" spc="-5" normalizeH="0" baseline="0" noProof="0" dirty="0">
                <a:ln>
                  <a:noFill/>
                </a:ln>
                <a:solidFill>
                  <a:srgbClr val="FFFFFF"/>
                </a:solidFill>
                <a:effectLst/>
                <a:uLnTx/>
                <a:uFillTx/>
                <a:latin typeface="Carlito"/>
                <a:ea typeface="+mn-ea"/>
                <a:cs typeface="Carlito"/>
              </a:rPr>
              <a:t>acciones:</a:t>
            </a:r>
            <a:endParaRPr kumimoji="0" sz="1900" b="0" i="0" u="none" strike="noStrike" kern="1200" cap="none" spc="0" normalizeH="0" baseline="0" noProof="0">
              <a:ln>
                <a:noFill/>
              </a:ln>
              <a:solidFill>
                <a:prstClr val="black"/>
              </a:solidFill>
              <a:effectLst/>
              <a:uLnTx/>
              <a:uFillTx/>
              <a:latin typeface="Carlito"/>
              <a:ea typeface="+mn-ea"/>
              <a:cs typeface="Carlito"/>
            </a:endParaRPr>
          </a:p>
        </p:txBody>
      </p:sp>
      <p:sp>
        <p:nvSpPr>
          <p:cNvPr id="10" name="object 10"/>
          <p:cNvSpPr txBox="1"/>
          <p:nvPr/>
        </p:nvSpPr>
        <p:spPr>
          <a:xfrm>
            <a:off x="7752333" y="1858772"/>
            <a:ext cx="3800475" cy="31496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tab pos="469265" algn="l"/>
              </a:tabLst>
              <a:defRPr/>
            </a:pPr>
            <a:r>
              <a:rPr kumimoji="0" sz="1900" b="0" i="0" u="none" strike="noStrike" kern="1200" cap="none" spc="-5" normalizeH="0" baseline="0" noProof="0" dirty="0">
                <a:ln>
                  <a:noFill/>
                </a:ln>
                <a:solidFill>
                  <a:srgbClr val="FFFFFF"/>
                </a:solidFill>
                <a:effectLst/>
                <a:uLnTx/>
                <a:uFillTx/>
                <a:latin typeface="Carlito"/>
                <a:ea typeface="+mn-ea"/>
                <a:cs typeface="Carlito"/>
              </a:rPr>
              <a:t>1.	</a:t>
            </a:r>
            <a:r>
              <a:rPr kumimoji="0" sz="1900" b="0" i="0" u="none" strike="noStrike" kern="1200" cap="none" spc="-20" normalizeH="0" baseline="0" noProof="0" dirty="0">
                <a:ln>
                  <a:noFill/>
                </a:ln>
                <a:solidFill>
                  <a:srgbClr val="FFFFFF"/>
                </a:solidFill>
                <a:effectLst/>
                <a:uLnTx/>
                <a:uFillTx/>
                <a:latin typeface="Carlito"/>
                <a:ea typeface="+mn-ea"/>
                <a:cs typeface="Carlito"/>
              </a:rPr>
              <a:t>Notifica </a:t>
            </a:r>
            <a:r>
              <a:rPr kumimoji="0" sz="1900" b="0" i="0" u="none" strike="noStrike" kern="1200" cap="none" spc="-5" normalizeH="0" baseline="0" noProof="0" dirty="0">
                <a:ln>
                  <a:noFill/>
                </a:ln>
                <a:solidFill>
                  <a:srgbClr val="FFFFFF"/>
                </a:solidFill>
                <a:effectLst/>
                <a:uLnTx/>
                <a:uFillTx/>
                <a:latin typeface="Carlito"/>
                <a:ea typeface="+mn-ea"/>
                <a:cs typeface="Carlito"/>
              </a:rPr>
              <a:t>un </a:t>
            </a:r>
            <a:r>
              <a:rPr kumimoji="0" sz="1900" b="0" i="0" u="none" strike="noStrike" kern="1200" cap="none" spc="-15" normalizeH="0" baseline="0" noProof="0" dirty="0">
                <a:ln>
                  <a:noFill/>
                </a:ln>
                <a:solidFill>
                  <a:srgbClr val="FFFFFF"/>
                </a:solidFill>
                <a:effectLst/>
                <a:uLnTx/>
                <a:uFillTx/>
                <a:latin typeface="Carlito"/>
                <a:ea typeface="+mn-ea"/>
                <a:cs typeface="Carlito"/>
              </a:rPr>
              <a:t>oficio </a:t>
            </a:r>
            <a:r>
              <a:rPr kumimoji="0" sz="1900" b="0" i="0" u="none" strike="noStrike" kern="1200" cap="none" spc="-25" normalizeH="0" baseline="0" noProof="0" dirty="0">
                <a:ln>
                  <a:noFill/>
                </a:ln>
                <a:solidFill>
                  <a:srgbClr val="FFFFFF"/>
                </a:solidFill>
                <a:effectLst/>
                <a:uLnTx/>
                <a:uFillTx/>
                <a:latin typeface="Carlito"/>
                <a:ea typeface="+mn-ea"/>
                <a:cs typeface="Carlito"/>
              </a:rPr>
              <a:t>invitación</a:t>
            </a:r>
            <a:r>
              <a:rPr kumimoji="0" sz="1900" b="0" i="0" u="none" strike="noStrike" kern="1200" cap="none" spc="80" normalizeH="0" baseline="0" noProof="0" dirty="0">
                <a:ln>
                  <a:noFill/>
                </a:ln>
                <a:solidFill>
                  <a:srgbClr val="FFFFFF"/>
                </a:solidFill>
                <a:effectLst/>
                <a:uLnTx/>
                <a:uFillTx/>
                <a:latin typeface="Carlito"/>
                <a:ea typeface="+mn-ea"/>
                <a:cs typeface="Carlito"/>
              </a:rPr>
              <a:t> </a:t>
            </a:r>
            <a:r>
              <a:rPr kumimoji="0" sz="1900" b="0" i="0" u="none" strike="noStrike" kern="1200" cap="none" spc="-10" normalizeH="0" baseline="0" noProof="0" dirty="0">
                <a:ln>
                  <a:noFill/>
                </a:ln>
                <a:solidFill>
                  <a:srgbClr val="FFFFFF"/>
                </a:solidFill>
                <a:effectLst/>
                <a:uLnTx/>
                <a:uFillTx/>
                <a:latin typeface="Carlito"/>
                <a:ea typeface="+mn-ea"/>
                <a:cs typeface="Carlito"/>
              </a:rPr>
              <a:t>donde</a:t>
            </a:r>
            <a:endParaRPr kumimoji="0" sz="1900" b="0" i="0" u="none" strike="noStrike" kern="1200" cap="none" spc="0" normalizeH="0" baseline="0" noProof="0">
              <a:ln>
                <a:noFill/>
              </a:ln>
              <a:solidFill>
                <a:prstClr val="black"/>
              </a:solidFill>
              <a:effectLst/>
              <a:uLnTx/>
              <a:uFillTx/>
              <a:latin typeface="Carlito"/>
              <a:ea typeface="+mn-ea"/>
              <a:cs typeface="Carlito"/>
            </a:endParaRPr>
          </a:p>
        </p:txBody>
      </p:sp>
      <p:sp>
        <p:nvSpPr>
          <p:cNvPr id="11" name="object 11"/>
          <p:cNvSpPr txBox="1"/>
          <p:nvPr/>
        </p:nvSpPr>
        <p:spPr>
          <a:xfrm>
            <a:off x="8209533" y="2090419"/>
            <a:ext cx="3531235" cy="31496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tab pos="1306830" algn="l"/>
                <a:tab pos="2221230" algn="l"/>
                <a:tab pos="2774315" algn="l"/>
              </a:tabLst>
              <a:defRPr/>
            </a:pPr>
            <a:r>
              <a:rPr kumimoji="0" sz="1900" b="0" i="0" u="none" strike="noStrike" kern="1200" cap="none" spc="-15" normalizeH="0" baseline="0" noProof="0" dirty="0">
                <a:ln>
                  <a:noFill/>
                </a:ln>
                <a:solidFill>
                  <a:srgbClr val="FFFFFF"/>
                </a:solidFill>
                <a:effectLst/>
                <a:uLnTx/>
                <a:uFillTx/>
                <a:latin typeface="Carlito"/>
                <a:ea typeface="+mn-ea"/>
                <a:cs typeface="Carlito"/>
              </a:rPr>
              <a:t>s</a:t>
            </a:r>
            <a:r>
              <a:rPr kumimoji="0" sz="1900" b="0" i="0" u="none" strike="noStrike" kern="1200" cap="none" spc="-25" normalizeH="0" baseline="0" noProof="0" dirty="0">
                <a:ln>
                  <a:noFill/>
                </a:ln>
                <a:solidFill>
                  <a:srgbClr val="FFFFFF"/>
                </a:solidFill>
                <a:effectLst/>
                <a:uLnTx/>
                <a:uFillTx/>
                <a:latin typeface="Carlito"/>
                <a:ea typeface="+mn-ea"/>
                <a:cs typeface="Carlito"/>
              </a:rPr>
              <a:t>o</a:t>
            </a:r>
            <a:r>
              <a:rPr kumimoji="0" sz="1900" b="0" i="0" u="none" strike="noStrike" kern="1200" cap="none" spc="-20" normalizeH="0" baseline="0" noProof="0" dirty="0">
                <a:ln>
                  <a:noFill/>
                </a:ln>
                <a:solidFill>
                  <a:srgbClr val="FFFFFF"/>
                </a:solidFill>
                <a:effectLst/>
                <a:uLnTx/>
                <a:uFillTx/>
                <a:latin typeface="Carlito"/>
                <a:ea typeface="+mn-ea"/>
                <a:cs typeface="Carlito"/>
              </a:rPr>
              <a:t>l</a:t>
            </a:r>
            <a:r>
              <a:rPr kumimoji="0" sz="1900" b="0" i="0" u="none" strike="noStrike" kern="1200" cap="none" spc="-25" normalizeH="0" baseline="0" noProof="0" dirty="0">
                <a:ln>
                  <a:noFill/>
                </a:ln>
                <a:solidFill>
                  <a:srgbClr val="FFFFFF"/>
                </a:solidFill>
                <a:effectLst/>
                <a:uLnTx/>
                <a:uFillTx/>
                <a:latin typeface="Carlito"/>
                <a:ea typeface="+mn-ea"/>
                <a:cs typeface="Carlito"/>
              </a:rPr>
              <a:t>i</a:t>
            </a:r>
            <a:r>
              <a:rPr kumimoji="0" sz="1900" b="0" i="0" u="none" strike="noStrike" kern="1200" cap="none" spc="-5" normalizeH="0" baseline="0" noProof="0" dirty="0">
                <a:ln>
                  <a:noFill/>
                </a:ln>
                <a:solidFill>
                  <a:srgbClr val="FFFFFF"/>
                </a:solidFill>
                <a:effectLst/>
                <a:uLnTx/>
                <a:uFillTx/>
                <a:latin typeface="Carlito"/>
                <a:ea typeface="+mn-ea"/>
                <a:cs typeface="Carlito"/>
              </a:rPr>
              <a:t>c</a:t>
            </a:r>
            <a:r>
              <a:rPr kumimoji="0" sz="1900" b="0" i="0" u="none" strike="noStrike" kern="1200" cap="none" spc="-10" normalizeH="0" baseline="0" noProof="0" dirty="0">
                <a:ln>
                  <a:noFill/>
                </a:ln>
                <a:solidFill>
                  <a:srgbClr val="FFFFFF"/>
                </a:solidFill>
                <a:effectLst/>
                <a:uLnTx/>
                <a:uFillTx/>
                <a:latin typeface="Carlito"/>
                <a:ea typeface="+mn-ea"/>
                <a:cs typeface="Carlito"/>
              </a:rPr>
              <a:t>i</a:t>
            </a:r>
            <a:r>
              <a:rPr kumimoji="0" sz="1900" b="0" i="0" u="none" strike="noStrike" kern="1200" cap="none" spc="-55" normalizeH="0" baseline="0" noProof="0" dirty="0">
                <a:ln>
                  <a:noFill/>
                </a:ln>
                <a:solidFill>
                  <a:srgbClr val="FFFFFF"/>
                </a:solidFill>
                <a:effectLst/>
                <a:uLnTx/>
                <a:uFillTx/>
                <a:latin typeface="Carlito"/>
                <a:ea typeface="+mn-ea"/>
                <a:cs typeface="Carlito"/>
              </a:rPr>
              <a:t>t</a:t>
            </a:r>
            <a:r>
              <a:rPr kumimoji="0" sz="1900" b="0" i="0" u="none" strike="noStrike" kern="1200" cap="none" spc="-5" normalizeH="0" baseline="0" noProof="0" dirty="0">
                <a:ln>
                  <a:noFill/>
                </a:ln>
                <a:solidFill>
                  <a:srgbClr val="FFFFFF"/>
                </a:solidFill>
                <a:effectLst/>
                <a:uLnTx/>
                <a:uFillTx/>
                <a:latin typeface="Carlito"/>
                <a:ea typeface="+mn-ea"/>
                <a:cs typeface="Carlito"/>
              </a:rPr>
              <a:t>a</a:t>
            </a:r>
            <a:r>
              <a:rPr kumimoji="0" sz="1900" b="0" i="0" u="none" strike="noStrike" kern="1200" cap="none" spc="0" normalizeH="0" baseline="0" noProof="0" dirty="0">
                <a:ln>
                  <a:noFill/>
                </a:ln>
                <a:solidFill>
                  <a:srgbClr val="FFFFFF"/>
                </a:solidFill>
                <a:effectLst/>
                <a:uLnTx/>
                <a:uFillTx/>
                <a:latin typeface="Carlito"/>
                <a:ea typeface="+mn-ea"/>
                <a:cs typeface="Carlito"/>
              </a:rPr>
              <a:t>	</a:t>
            </a:r>
            <a:r>
              <a:rPr kumimoji="0" sz="1900" b="0" i="0" u="none" strike="noStrike" kern="1200" cap="none" spc="-5" normalizeH="0" baseline="0" noProof="0" dirty="0">
                <a:ln>
                  <a:noFill/>
                </a:ln>
                <a:solidFill>
                  <a:srgbClr val="FFFFFF"/>
                </a:solidFill>
                <a:effectLst/>
                <a:uLnTx/>
                <a:uFillTx/>
                <a:latin typeface="Carlito"/>
                <a:ea typeface="+mn-ea"/>
                <a:cs typeface="Carlito"/>
              </a:rPr>
              <a:t>a</a:t>
            </a:r>
            <a:r>
              <a:rPr kumimoji="0" sz="1900" b="0" i="0" u="none" strike="noStrike" kern="1200" cap="none" spc="-15" normalizeH="0" baseline="0" noProof="0" dirty="0">
                <a:ln>
                  <a:noFill/>
                </a:ln>
                <a:solidFill>
                  <a:srgbClr val="FFFFFF"/>
                </a:solidFill>
                <a:effectLst/>
                <a:uLnTx/>
                <a:uFillTx/>
                <a:latin typeface="Carlito"/>
                <a:ea typeface="+mn-ea"/>
                <a:cs typeface="Carlito"/>
              </a:rPr>
              <a:t>c</a:t>
            </a:r>
            <a:r>
              <a:rPr kumimoji="0" sz="1900" b="0" i="0" u="none" strike="noStrike" kern="1200" cap="none" spc="-20" normalizeH="0" baseline="0" noProof="0" dirty="0">
                <a:ln>
                  <a:noFill/>
                </a:ln>
                <a:solidFill>
                  <a:srgbClr val="FFFFFF"/>
                </a:solidFill>
                <a:effectLst/>
                <a:uLnTx/>
                <a:uFillTx/>
                <a:latin typeface="Carlito"/>
                <a:ea typeface="+mn-ea"/>
                <a:cs typeface="Carlito"/>
              </a:rPr>
              <a:t>ud</a:t>
            </a:r>
            <a:r>
              <a:rPr kumimoji="0" sz="1900" b="0" i="0" u="none" strike="noStrike" kern="1200" cap="none" spc="-25" normalizeH="0" baseline="0" noProof="0" dirty="0">
                <a:ln>
                  <a:noFill/>
                </a:ln>
                <a:solidFill>
                  <a:srgbClr val="FFFFFF"/>
                </a:solidFill>
                <a:effectLst/>
                <a:uLnTx/>
                <a:uFillTx/>
                <a:latin typeface="Carlito"/>
                <a:ea typeface="+mn-ea"/>
                <a:cs typeface="Carlito"/>
              </a:rPr>
              <a:t>i</a:t>
            </a:r>
            <a:r>
              <a:rPr kumimoji="0" sz="1900" b="0" i="0" u="none" strike="noStrike" kern="1200" cap="none" spc="-5" normalizeH="0" baseline="0" noProof="0" dirty="0">
                <a:ln>
                  <a:noFill/>
                </a:ln>
                <a:solidFill>
                  <a:srgbClr val="FFFFFF"/>
                </a:solidFill>
                <a:effectLst/>
                <a:uLnTx/>
                <a:uFillTx/>
                <a:latin typeface="Carlito"/>
                <a:ea typeface="+mn-ea"/>
                <a:cs typeface="Carlito"/>
              </a:rPr>
              <a:t>r</a:t>
            </a:r>
            <a:r>
              <a:rPr kumimoji="0" sz="1900" b="0" i="0" u="none" strike="noStrike" kern="1200" cap="none" spc="0" normalizeH="0" baseline="0" noProof="0" dirty="0">
                <a:ln>
                  <a:noFill/>
                </a:ln>
                <a:solidFill>
                  <a:srgbClr val="FFFFFF"/>
                </a:solidFill>
                <a:effectLst/>
                <a:uLnTx/>
                <a:uFillTx/>
                <a:latin typeface="Carlito"/>
                <a:ea typeface="+mn-ea"/>
                <a:cs typeface="Carlito"/>
              </a:rPr>
              <a:t>	</a:t>
            </a:r>
            <a:r>
              <a:rPr kumimoji="0" sz="1900" b="0" i="0" u="none" strike="noStrike" kern="1200" cap="none" spc="-20" normalizeH="0" baseline="0" noProof="0" dirty="0">
                <a:ln>
                  <a:noFill/>
                </a:ln>
                <a:solidFill>
                  <a:srgbClr val="FFFFFF"/>
                </a:solidFill>
                <a:effectLst/>
                <a:uLnTx/>
                <a:uFillTx/>
                <a:latin typeface="Carlito"/>
                <a:ea typeface="+mn-ea"/>
                <a:cs typeface="Carlito"/>
              </a:rPr>
              <a:t>d</a:t>
            </a:r>
            <a:r>
              <a:rPr kumimoji="0" sz="1900" b="0" i="0" u="none" strike="noStrike" kern="1200" cap="none" spc="-5" normalizeH="0" baseline="0" noProof="0" dirty="0">
                <a:ln>
                  <a:noFill/>
                </a:ln>
                <a:solidFill>
                  <a:srgbClr val="FFFFFF"/>
                </a:solidFill>
                <a:effectLst/>
                <a:uLnTx/>
                <a:uFillTx/>
                <a:latin typeface="Carlito"/>
                <a:ea typeface="+mn-ea"/>
                <a:cs typeface="Carlito"/>
              </a:rPr>
              <a:t>e</a:t>
            </a:r>
            <a:r>
              <a:rPr kumimoji="0" sz="1900" b="0" i="0" u="none" strike="noStrike" kern="1200" cap="none" spc="0" normalizeH="0" baseline="0" noProof="0" dirty="0">
                <a:ln>
                  <a:noFill/>
                </a:ln>
                <a:solidFill>
                  <a:srgbClr val="FFFFFF"/>
                </a:solidFill>
                <a:effectLst/>
                <a:uLnTx/>
                <a:uFillTx/>
                <a:latin typeface="Carlito"/>
                <a:ea typeface="+mn-ea"/>
                <a:cs typeface="Carlito"/>
              </a:rPr>
              <a:t>	</a:t>
            </a:r>
            <a:r>
              <a:rPr kumimoji="0" sz="1900" b="0" i="0" u="none" strike="noStrike" kern="1200" cap="none" spc="-5" normalizeH="0" baseline="0" noProof="0" dirty="0">
                <a:ln>
                  <a:noFill/>
                </a:ln>
                <a:solidFill>
                  <a:srgbClr val="FFFFFF"/>
                </a:solidFill>
                <a:effectLst/>
                <a:uLnTx/>
                <a:uFillTx/>
                <a:latin typeface="Carlito"/>
                <a:ea typeface="+mn-ea"/>
                <a:cs typeface="Carlito"/>
              </a:rPr>
              <a:t>mane</a:t>
            </a:r>
            <a:r>
              <a:rPr kumimoji="0" sz="1900" b="0" i="0" u="none" strike="noStrike" kern="1200" cap="none" spc="-90" normalizeH="0" baseline="0" noProof="0" dirty="0">
                <a:ln>
                  <a:noFill/>
                </a:ln>
                <a:solidFill>
                  <a:srgbClr val="FFFFFF"/>
                </a:solidFill>
                <a:effectLst/>
                <a:uLnTx/>
                <a:uFillTx/>
                <a:latin typeface="Carlito"/>
                <a:ea typeface="+mn-ea"/>
                <a:cs typeface="Carlito"/>
              </a:rPr>
              <a:t>r</a:t>
            </a:r>
            <a:r>
              <a:rPr kumimoji="0" sz="1900" b="0" i="0" u="none" strike="noStrike" kern="1200" cap="none" spc="-5" normalizeH="0" baseline="0" noProof="0" dirty="0">
                <a:ln>
                  <a:noFill/>
                </a:ln>
                <a:solidFill>
                  <a:srgbClr val="FFFFFF"/>
                </a:solidFill>
                <a:effectLst/>
                <a:uLnTx/>
                <a:uFillTx/>
                <a:latin typeface="Carlito"/>
                <a:ea typeface="+mn-ea"/>
                <a:cs typeface="Carlito"/>
              </a:rPr>
              <a:t>a</a:t>
            </a:r>
            <a:endParaRPr kumimoji="0" sz="1900" b="0" i="0" u="none" strike="noStrike" kern="1200" cap="none" spc="0" normalizeH="0" baseline="0" noProof="0">
              <a:ln>
                <a:noFill/>
              </a:ln>
              <a:solidFill>
                <a:prstClr val="black"/>
              </a:solidFill>
              <a:effectLst/>
              <a:uLnTx/>
              <a:uFillTx/>
              <a:latin typeface="Carlito"/>
              <a:ea typeface="+mn-ea"/>
              <a:cs typeface="Carlito"/>
            </a:endParaRPr>
          </a:p>
        </p:txBody>
      </p:sp>
      <p:sp>
        <p:nvSpPr>
          <p:cNvPr id="12" name="object 12"/>
          <p:cNvSpPr txBox="1"/>
          <p:nvPr/>
        </p:nvSpPr>
        <p:spPr>
          <a:xfrm>
            <a:off x="7752333" y="2328163"/>
            <a:ext cx="4008120" cy="3634740"/>
          </a:xfrm>
          <a:prstGeom prst="rect">
            <a:avLst/>
          </a:prstGeom>
        </p:spPr>
        <p:txBody>
          <a:bodyPr vert="horz" wrap="square" lIns="0" tIns="69850" rIns="0" bIns="0" rtlCol="0">
            <a:spAutoFit/>
          </a:bodyPr>
          <a:lstStyle/>
          <a:p>
            <a:pPr marL="469900" marR="6350" lvl="0" indent="0" algn="just" defTabSz="914400" rtl="0" eaLnBrk="1" fontAlgn="auto" latinLnBrk="0" hangingPunct="1">
              <a:lnSpc>
                <a:spcPct val="80000"/>
              </a:lnSpc>
              <a:spcBef>
                <a:spcPts val="550"/>
              </a:spcBef>
              <a:spcAft>
                <a:spcPts val="0"/>
              </a:spcAft>
              <a:buClrTx/>
              <a:buSzTx/>
              <a:buFontTx/>
              <a:buNone/>
              <a:tabLst/>
              <a:defRPr/>
            </a:pPr>
            <a:r>
              <a:rPr kumimoji="0" sz="1900" b="0" i="0" u="none" strike="noStrike" kern="1200" cap="none" spc="-15" normalizeH="0" baseline="0" noProof="0" dirty="0">
                <a:ln>
                  <a:noFill/>
                </a:ln>
                <a:solidFill>
                  <a:srgbClr val="FFFFFF"/>
                </a:solidFill>
                <a:effectLst/>
                <a:uLnTx/>
                <a:uFillTx/>
                <a:latin typeface="Carlito"/>
                <a:ea typeface="+mn-ea"/>
                <a:cs typeface="Carlito"/>
              </a:rPr>
              <a:t>presencial </a:t>
            </a:r>
            <a:r>
              <a:rPr kumimoji="0" sz="1900" b="0" i="0" u="none" strike="noStrike" kern="1200" cap="none" spc="-5" normalizeH="0" baseline="0" noProof="0" dirty="0">
                <a:ln>
                  <a:noFill/>
                </a:ln>
                <a:solidFill>
                  <a:srgbClr val="FFFFFF"/>
                </a:solidFill>
                <a:effectLst/>
                <a:uLnTx/>
                <a:uFillTx/>
                <a:latin typeface="Carlito"/>
                <a:ea typeface="+mn-ea"/>
                <a:cs typeface="Carlito"/>
              </a:rPr>
              <a:t>a </a:t>
            </a:r>
            <a:r>
              <a:rPr kumimoji="0" sz="1900" b="0" i="0" u="none" strike="noStrike" kern="1200" cap="none" spc="-10" normalizeH="0" baseline="0" noProof="0" dirty="0">
                <a:ln>
                  <a:noFill/>
                </a:ln>
                <a:solidFill>
                  <a:srgbClr val="FFFFFF"/>
                </a:solidFill>
                <a:effectLst/>
                <a:uLnTx/>
                <a:uFillTx/>
                <a:latin typeface="Carlito"/>
                <a:ea typeface="+mn-ea"/>
                <a:cs typeface="Carlito"/>
              </a:rPr>
              <a:t>las </a:t>
            </a:r>
            <a:r>
              <a:rPr kumimoji="0" sz="1900" b="0" i="0" u="none" strike="noStrike" kern="1200" cap="none" spc="-20" normalizeH="0" baseline="0" noProof="0" dirty="0">
                <a:ln>
                  <a:noFill/>
                </a:ln>
                <a:solidFill>
                  <a:srgbClr val="FFFFFF"/>
                </a:solidFill>
                <a:effectLst/>
                <a:uLnTx/>
                <a:uFillTx/>
                <a:latin typeface="Carlito"/>
                <a:ea typeface="+mn-ea"/>
                <a:cs typeface="Carlito"/>
              </a:rPr>
              <a:t>instalaciones </a:t>
            </a:r>
            <a:r>
              <a:rPr kumimoji="0" sz="1900" b="0" i="0" u="none" strike="noStrike" kern="1200" cap="none" spc="-5" normalizeH="0" baseline="0" noProof="0" dirty="0">
                <a:ln>
                  <a:noFill/>
                </a:ln>
                <a:solidFill>
                  <a:srgbClr val="FFFFFF"/>
                </a:solidFill>
                <a:effectLst/>
                <a:uLnTx/>
                <a:uFillTx/>
                <a:latin typeface="Carlito"/>
                <a:ea typeface="+mn-ea"/>
                <a:cs typeface="Carlito"/>
              </a:rPr>
              <a:t>de </a:t>
            </a:r>
            <a:r>
              <a:rPr kumimoji="0" sz="1900" b="0" i="0" u="none" strike="noStrike" kern="1200" cap="none" spc="-25" normalizeH="0" baseline="0" noProof="0" dirty="0">
                <a:ln>
                  <a:noFill/>
                </a:ln>
                <a:solidFill>
                  <a:srgbClr val="FFFFFF"/>
                </a:solidFill>
                <a:effectLst/>
                <a:uLnTx/>
                <a:uFillTx/>
                <a:latin typeface="Carlito"/>
                <a:ea typeface="+mn-ea"/>
                <a:cs typeface="Carlito"/>
              </a:rPr>
              <a:t>la  </a:t>
            </a:r>
            <a:r>
              <a:rPr kumimoji="0" sz="1900" b="0" i="0" u="none" strike="noStrike" kern="1200" cap="none" spc="-20" normalizeH="0" baseline="0" noProof="0" dirty="0">
                <a:ln>
                  <a:noFill/>
                </a:ln>
                <a:solidFill>
                  <a:srgbClr val="FFFFFF"/>
                </a:solidFill>
                <a:effectLst/>
                <a:uLnTx/>
                <a:uFillTx/>
                <a:latin typeface="Carlito"/>
                <a:ea typeface="+mn-ea"/>
                <a:cs typeface="Carlito"/>
              </a:rPr>
              <a:t>Administración Desconcentrada de  </a:t>
            </a:r>
            <a:r>
              <a:rPr kumimoji="0" sz="1900" b="0" i="0" u="none" strike="noStrike" kern="1200" cap="none" spc="-10" normalizeH="0" baseline="0" noProof="0" dirty="0">
                <a:ln>
                  <a:noFill/>
                </a:ln>
                <a:solidFill>
                  <a:srgbClr val="FFFFFF"/>
                </a:solidFill>
                <a:effectLst/>
                <a:uLnTx/>
                <a:uFillTx/>
                <a:latin typeface="Carlito"/>
                <a:ea typeface="+mn-ea"/>
                <a:cs typeface="Carlito"/>
              </a:rPr>
              <a:t>Recaudación, </a:t>
            </a:r>
            <a:r>
              <a:rPr kumimoji="0" sz="1900" b="0" i="0" u="none" strike="noStrike" kern="1200" cap="none" spc="-5" normalizeH="0" baseline="0" noProof="0" dirty="0">
                <a:ln>
                  <a:noFill/>
                </a:ln>
                <a:solidFill>
                  <a:srgbClr val="FFFFFF"/>
                </a:solidFill>
                <a:effectLst/>
                <a:uLnTx/>
                <a:uFillTx/>
                <a:latin typeface="Carlito"/>
                <a:ea typeface="+mn-ea"/>
                <a:cs typeface="Carlito"/>
              </a:rPr>
              <a:t>en </a:t>
            </a:r>
            <a:r>
              <a:rPr kumimoji="0" sz="1900" b="0" i="0" u="none" strike="noStrike" kern="1200" cap="none" spc="-10" normalizeH="0" baseline="0" noProof="0" dirty="0">
                <a:ln>
                  <a:noFill/>
                </a:ln>
                <a:solidFill>
                  <a:srgbClr val="FFFFFF"/>
                </a:solidFill>
                <a:effectLst/>
                <a:uLnTx/>
                <a:uFillTx/>
                <a:latin typeface="Carlito"/>
                <a:ea typeface="+mn-ea"/>
                <a:cs typeface="Carlito"/>
              </a:rPr>
              <a:t>una </a:t>
            </a:r>
            <a:r>
              <a:rPr kumimoji="0" sz="1900" b="0" i="0" u="none" strike="noStrike" kern="1200" cap="none" spc="-25" normalizeH="0" baseline="0" noProof="0" dirty="0">
                <a:ln>
                  <a:noFill/>
                </a:ln>
                <a:solidFill>
                  <a:srgbClr val="FFFFFF"/>
                </a:solidFill>
                <a:effectLst/>
                <a:uLnTx/>
                <a:uFillTx/>
                <a:latin typeface="Carlito"/>
                <a:ea typeface="+mn-ea"/>
                <a:cs typeface="Carlito"/>
              </a:rPr>
              <a:t>fecha </a:t>
            </a:r>
            <a:r>
              <a:rPr kumimoji="0" sz="1900" b="0" i="0" u="none" strike="noStrike" kern="1200" cap="none" spc="-5" normalizeH="0" baseline="0" noProof="0" dirty="0">
                <a:ln>
                  <a:noFill/>
                </a:ln>
                <a:solidFill>
                  <a:srgbClr val="FFFFFF"/>
                </a:solidFill>
                <a:effectLst/>
                <a:uLnTx/>
                <a:uFillTx/>
                <a:latin typeface="Carlito"/>
                <a:ea typeface="+mn-ea"/>
                <a:cs typeface="Carlito"/>
              </a:rPr>
              <a:t>y </a:t>
            </a:r>
            <a:r>
              <a:rPr kumimoji="0" sz="1900" b="0" i="0" u="none" strike="noStrike" kern="1200" cap="none" spc="-30" normalizeH="0" baseline="0" noProof="0" dirty="0">
                <a:ln>
                  <a:noFill/>
                </a:ln>
                <a:solidFill>
                  <a:srgbClr val="FFFFFF"/>
                </a:solidFill>
                <a:effectLst/>
                <a:uLnTx/>
                <a:uFillTx/>
                <a:latin typeface="Carlito"/>
                <a:ea typeface="+mn-ea"/>
                <a:cs typeface="Carlito"/>
              </a:rPr>
              <a:t>hora  </a:t>
            </a:r>
            <a:r>
              <a:rPr kumimoji="0" sz="1900" b="0" i="0" u="none" strike="noStrike" kern="1200" cap="none" spc="-20" normalizeH="0" baseline="0" noProof="0" dirty="0">
                <a:ln>
                  <a:noFill/>
                </a:ln>
                <a:solidFill>
                  <a:srgbClr val="FFFFFF"/>
                </a:solidFill>
                <a:effectLst/>
                <a:uLnTx/>
                <a:uFillTx/>
                <a:latin typeface="Carlito"/>
                <a:ea typeface="+mn-ea"/>
                <a:cs typeface="Carlito"/>
              </a:rPr>
              <a:t>programada, para llevar </a:t>
            </a:r>
            <a:r>
              <a:rPr kumimoji="0" sz="1900" b="0" i="0" u="none" strike="noStrike" kern="1200" cap="none" spc="-5" normalizeH="0" baseline="0" noProof="0" dirty="0">
                <a:ln>
                  <a:noFill/>
                </a:ln>
                <a:solidFill>
                  <a:srgbClr val="FFFFFF"/>
                </a:solidFill>
                <a:effectLst/>
                <a:uLnTx/>
                <a:uFillTx/>
                <a:latin typeface="Carlito"/>
                <a:ea typeface="+mn-ea"/>
                <a:cs typeface="Carlito"/>
              </a:rPr>
              <a:t>a </a:t>
            </a:r>
            <a:r>
              <a:rPr kumimoji="0" sz="1900" b="0" i="0" u="none" strike="noStrike" kern="1200" cap="none" spc="-15" normalizeH="0" baseline="0" noProof="0" dirty="0">
                <a:ln>
                  <a:noFill/>
                </a:ln>
                <a:solidFill>
                  <a:srgbClr val="FFFFFF"/>
                </a:solidFill>
                <a:effectLst/>
                <a:uLnTx/>
                <a:uFillTx/>
                <a:latin typeface="Carlito"/>
                <a:ea typeface="+mn-ea"/>
                <a:cs typeface="Carlito"/>
              </a:rPr>
              <a:t>cabo </a:t>
            </a:r>
            <a:r>
              <a:rPr kumimoji="0" sz="1900" b="0" i="0" u="none" strike="noStrike" kern="1200" cap="none" spc="-20" normalizeH="0" baseline="0" noProof="0" dirty="0">
                <a:ln>
                  <a:noFill/>
                </a:ln>
                <a:solidFill>
                  <a:srgbClr val="FFFFFF"/>
                </a:solidFill>
                <a:effectLst/>
                <a:uLnTx/>
                <a:uFillTx/>
                <a:latin typeface="Carlito"/>
                <a:ea typeface="+mn-ea"/>
                <a:cs typeface="Carlito"/>
              </a:rPr>
              <a:t>una  </a:t>
            </a:r>
            <a:r>
              <a:rPr kumimoji="0" sz="1900" b="0" i="0" u="none" strike="noStrike" kern="1200" cap="none" spc="-25" normalizeH="0" baseline="0" noProof="0" dirty="0">
                <a:ln>
                  <a:noFill/>
                </a:ln>
                <a:solidFill>
                  <a:srgbClr val="FFFFFF"/>
                </a:solidFill>
                <a:effectLst/>
                <a:uLnTx/>
                <a:uFillTx/>
                <a:latin typeface="Carlito"/>
                <a:ea typeface="+mn-ea"/>
                <a:cs typeface="Carlito"/>
              </a:rPr>
              <a:t>entrevista </a:t>
            </a:r>
            <a:r>
              <a:rPr kumimoji="0" sz="1900" b="0" i="0" u="none" strike="noStrike" kern="1200" cap="none" spc="-5" normalizeH="0" baseline="0" noProof="0" dirty="0">
                <a:ln>
                  <a:noFill/>
                </a:ln>
                <a:solidFill>
                  <a:srgbClr val="FFFFFF"/>
                </a:solidFill>
                <a:effectLst/>
                <a:uLnTx/>
                <a:uFillTx/>
                <a:latin typeface="Carlito"/>
                <a:ea typeface="+mn-ea"/>
                <a:cs typeface="Carlito"/>
              </a:rPr>
              <a:t>de vigilancia</a:t>
            </a:r>
            <a:r>
              <a:rPr kumimoji="0" sz="1900" b="0" i="0" u="none" strike="noStrike" kern="1200" cap="none" spc="5" normalizeH="0" baseline="0" noProof="0" dirty="0">
                <a:ln>
                  <a:noFill/>
                </a:ln>
                <a:solidFill>
                  <a:srgbClr val="FFFFFF"/>
                </a:solidFill>
                <a:effectLst/>
                <a:uLnTx/>
                <a:uFillTx/>
                <a:latin typeface="Carlito"/>
                <a:ea typeface="+mn-ea"/>
                <a:cs typeface="Carlito"/>
              </a:rPr>
              <a:t> </a:t>
            </a:r>
            <a:r>
              <a:rPr kumimoji="0" sz="1900" b="0" i="0" u="none" strike="noStrike" kern="1200" cap="none" spc="-20" normalizeH="0" baseline="0" noProof="0" dirty="0">
                <a:ln>
                  <a:noFill/>
                </a:ln>
                <a:solidFill>
                  <a:srgbClr val="FFFFFF"/>
                </a:solidFill>
                <a:effectLst/>
                <a:uLnTx/>
                <a:uFillTx/>
                <a:latin typeface="Carlito"/>
                <a:ea typeface="+mn-ea"/>
                <a:cs typeface="Carlito"/>
              </a:rPr>
              <a:t>profunda.</a:t>
            </a:r>
            <a:endParaRPr kumimoji="0" sz="1900" b="0" i="0" u="none" strike="noStrike" kern="1200" cap="none" spc="0" normalizeH="0" baseline="0" noProof="0">
              <a:ln>
                <a:noFill/>
              </a:ln>
              <a:solidFill>
                <a:prstClr val="black"/>
              </a:solidFill>
              <a:effectLst/>
              <a:uLnTx/>
              <a:uFillTx/>
              <a:latin typeface="Carlito"/>
              <a:ea typeface="+mn-ea"/>
              <a:cs typeface="Carlito"/>
            </a:endParaRPr>
          </a:p>
          <a:p>
            <a:pPr marL="469900" marR="5080" lvl="0" indent="-457200" algn="just" defTabSz="914400" rtl="0" eaLnBrk="1" fontAlgn="auto" latinLnBrk="0" hangingPunct="1">
              <a:lnSpc>
                <a:spcPct val="80000"/>
              </a:lnSpc>
              <a:spcBef>
                <a:spcPts val="605"/>
              </a:spcBef>
              <a:spcAft>
                <a:spcPts val="0"/>
              </a:spcAft>
              <a:buClrTx/>
              <a:buSzTx/>
              <a:buFontTx/>
              <a:buNone/>
              <a:tabLst/>
              <a:defRPr/>
            </a:pPr>
            <a:r>
              <a:rPr kumimoji="0" sz="1900" b="0" i="0" u="none" strike="noStrike" kern="1200" cap="none" spc="-5" normalizeH="0" baseline="0" noProof="0" dirty="0">
                <a:ln>
                  <a:noFill/>
                </a:ln>
                <a:solidFill>
                  <a:srgbClr val="FFFFFF"/>
                </a:solidFill>
                <a:effectLst/>
                <a:uLnTx/>
                <a:uFillTx/>
                <a:latin typeface="Carlito"/>
                <a:ea typeface="+mn-ea"/>
                <a:cs typeface="Carlito"/>
              </a:rPr>
              <a:t>2. </a:t>
            </a:r>
            <a:r>
              <a:rPr kumimoji="0" sz="1900" b="0" i="0" u="none" strike="noStrike" kern="1200" cap="none" spc="-20" normalizeH="0" baseline="0" noProof="0" dirty="0">
                <a:ln>
                  <a:noFill/>
                </a:ln>
                <a:solidFill>
                  <a:srgbClr val="FFFFFF"/>
                </a:solidFill>
                <a:effectLst/>
                <a:uLnTx/>
                <a:uFillTx/>
                <a:latin typeface="Carlito"/>
                <a:ea typeface="+mn-ea"/>
                <a:cs typeface="Carlito"/>
              </a:rPr>
              <a:t>Notifica </a:t>
            </a:r>
            <a:r>
              <a:rPr kumimoji="0" sz="1900" b="0" i="0" u="none" strike="noStrike" kern="1200" cap="none" spc="-5" normalizeH="0" baseline="0" noProof="0" dirty="0">
                <a:ln>
                  <a:noFill/>
                </a:ln>
                <a:solidFill>
                  <a:srgbClr val="FFFFFF"/>
                </a:solidFill>
                <a:effectLst/>
                <a:uLnTx/>
                <a:uFillTx/>
                <a:latin typeface="Carlito"/>
                <a:ea typeface="+mn-ea"/>
                <a:cs typeface="Carlito"/>
              </a:rPr>
              <a:t>un </a:t>
            </a:r>
            <a:r>
              <a:rPr kumimoji="0" sz="1900" b="0" i="0" u="none" strike="noStrike" kern="1200" cap="none" spc="-15" normalizeH="0" baseline="0" noProof="0" dirty="0">
                <a:ln>
                  <a:noFill/>
                </a:ln>
                <a:solidFill>
                  <a:srgbClr val="FFFFFF"/>
                </a:solidFill>
                <a:effectLst/>
                <a:uLnTx/>
                <a:uFillTx/>
                <a:latin typeface="Carlito"/>
                <a:ea typeface="+mn-ea"/>
                <a:cs typeface="Carlito"/>
              </a:rPr>
              <a:t>oficio invitación, </a:t>
            </a:r>
            <a:r>
              <a:rPr kumimoji="0" sz="1900" b="0" i="0" u="none" strike="noStrike" kern="1200" cap="none" spc="-25" normalizeH="0" baseline="0" noProof="0" dirty="0">
                <a:ln>
                  <a:noFill/>
                </a:ln>
                <a:solidFill>
                  <a:srgbClr val="FFFFFF"/>
                </a:solidFill>
                <a:effectLst/>
                <a:uLnTx/>
                <a:uFillTx/>
                <a:latin typeface="Carlito"/>
                <a:ea typeface="+mn-ea"/>
                <a:cs typeface="Carlito"/>
              </a:rPr>
              <a:t>para </a:t>
            </a:r>
            <a:r>
              <a:rPr kumimoji="0" sz="1900" b="0" i="0" u="none" strike="noStrike" kern="1200" cap="none" spc="-20" normalizeH="0" baseline="0" noProof="0" dirty="0">
                <a:ln>
                  <a:noFill/>
                </a:ln>
                <a:solidFill>
                  <a:srgbClr val="FFFFFF"/>
                </a:solidFill>
                <a:effectLst/>
                <a:uLnTx/>
                <a:uFillTx/>
                <a:latin typeface="Carlito"/>
                <a:ea typeface="+mn-ea"/>
                <a:cs typeface="Carlito"/>
              </a:rPr>
              <a:t>una  </a:t>
            </a:r>
            <a:r>
              <a:rPr kumimoji="0" sz="1900" b="0" i="0" u="none" strike="noStrike" kern="1200" cap="none" spc="-25" normalizeH="0" baseline="0" noProof="0" dirty="0">
                <a:ln>
                  <a:noFill/>
                </a:ln>
                <a:solidFill>
                  <a:srgbClr val="FFFFFF"/>
                </a:solidFill>
                <a:effectLst/>
                <a:uLnTx/>
                <a:uFillTx/>
                <a:latin typeface="Carlito"/>
                <a:ea typeface="+mn-ea"/>
                <a:cs typeface="Carlito"/>
              </a:rPr>
              <a:t>entrevista </a:t>
            </a:r>
            <a:r>
              <a:rPr kumimoji="0" sz="1900" b="0" i="0" u="none" strike="noStrike" kern="1200" cap="none" spc="-5" normalizeH="0" baseline="0" noProof="0" dirty="0">
                <a:ln>
                  <a:noFill/>
                </a:ln>
                <a:solidFill>
                  <a:srgbClr val="FFFFFF"/>
                </a:solidFill>
                <a:effectLst/>
                <a:uLnTx/>
                <a:uFillTx/>
                <a:latin typeface="Carlito"/>
                <a:ea typeface="+mn-ea"/>
                <a:cs typeface="Carlito"/>
              </a:rPr>
              <a:t>de vigilancia </a:t>
            </a:r>
            <a:r>
              <a:rPr kumimoji="0" sz="1900" b="0" i="0" u="none" strike="noStrike" kern="1200" cap="none" spc="-20" normalizeH="0" baseline="0" noProof="0" dirty="0">
                <a:ln>
                  <a:noFill/>
                </a:ln>
                <a:solidFill>
                  <a:srgbClr val="FFFFFF"/>
                </a:solidFill>
                <a:effectLst/>
                <a:uLnTx/>
                <a:uFillTx/>
                <a:latin typeface="Carlito"/>
                <a:ea typeface="+mn-ea"/>
                <a:cs typeface="Carlito"/>
              </a:rPr>
              <a:t>profunda  realizada </a:t>
            </a:r>
            <a:r>
              <a:rPr kumimoji="0" sz="1900" b="0" i="0" u="none" strike="noStrike" kern="1200" cap="none" spc="-15" normalizeH="0" baseline="0" noProof="0" dirty="0">
                <a:ln>
                  <a:noFill/>
                </a:ln>
                <a:solidFill>
                  <a:srgbClr val="FFFFFF"/>
                </a:solidFill>
                <a:effectLst/>
                <a:uLnTx/>
                <a:uFillTx/>
                <a:latin typeface="Carlito"/>
                <a:ea typeface="+mn-ea"/>
                <a:cs typeface="Carlito"/>
              </a:rPr>
              <a:t>por la </a:t>
            </a:r>
            <a:r>
              <a:rPr kumimoji="0" sz="1900" b="0" i="0" u="none" strike="noStrike" kern="1200" cap="none" spc="-20" normalizeH="0" baseline="0" noProof="0" dirty="0">
                <a:ln>
                  <a:noFill/>
                </a:ln>
                <a:solidFill>
                  <a:srgbClr val="FFFFFF"/>
                </a:solidFill>
                <a:effectLst/>
                <a:uLnTx/>
                <a:uFillTx/>
                <a:latin typeface="Carlito"/>
                <a:ea typeface="+mn-ea"/>
                <a:cs typeface="Carlito"/>
              </a:rPr>
              <a:t>Administración  Desconcentrada </a:t>
            </a:r>
            <a:r>
              <a:rPr kumimoji="0" sz="1900" b="0" i="0" u="none" strike="noStrike" kern="1200" cap="none" spc="-10" normalizeH="0" baseline="0" noProof="0" dirty="0">
                <a:ln>
                  <a:noFill/>
                </a:ln>
                <a:solidFill>
                  <a:srgbClr val="FFFFFF"/>
                </a:solidFill>
                <a:effectLst/>
                <a:uLnTx/>
                <a:uFillTx/>
                <a:latin typeface="Carlito"/>
                <a:ea typeface="+mn-ea"/>
                <a:cs typeface="Carlito"/>
              </a:rPr>
              <a:t>de Recaudación </a:t>
            </a:r>
            <a:r>
              <a:rPr kumimoji="0" sz="1900" b="0" i="0" u="none" strike="noStrike" kern="1200" cap="none" spc="-5" normalizeH="0" baseline="0" noProof="0" dirty="0">
                <a:ln>
                  <a:noFill/>
                </a:ln>
                <a:solidFill>
                  <a:srgbClr val="FFFFFF"/>
                </a:solidFill>
                <a:effectLst/>
                <a:uLnTx/>
                <a:uFillTx/>
                <a:latin typeface="Carlito"/>
                <a:ea typeface="+mn-ea"/>
                <a:cs typeface="Carlito"/>
              </a:rPr>
              <a:t>a  </a:t>
            </a:r>
            <a:r>
              <a:rPr kumimoji="0" sz="1900" b="0" i="0" u="none" strike="noStrike" kern="1200" cap="none" spc="-35" normalizeH="0" baseline="0" noProof="0" dirty="0">
                <a:ln>
                  <a:noFill/>
                </a:ln>
                <a:solidFill>
                  <a:srgbClr val="FFFFFF"/>
                </a:solidFill>
                <a:effectLst/>
                <a:uLnTx/>
                <a:uFillTx/>
                <a:latin typeface="Carlito"/>
                <a:ea typeface="+mn-ea"/>
                <a:cs typeface="Carlito"/>
              </a:rPr>
              <a:t>través </a:t>
            </a:r>
            <a:r>
              <a:rPr kumimoji="0" sz="1900" b="0" i="0" u="none" strike="noStrike" kern="1200" cap="none" spc="-5" normalizeH="0" baseline="0" noProof="0" dirty="0">
                <a:ln>
                  <a:noFill/>
                </a:ln>
                <a:solidFill>
                  <a:srgbClr val="FFFFFF"/>
                </a:solidFill>
                <a:effectLst/>
                <a:uLnTx/>
                <a:uFillTx/>
                <a:latin typeface="Carlito"/>
                <a:ea typeface="+mn-ea"/>
                <a:cs typeface="Carlito"/>
              </a:rPr>
              <a:t>de medios </a:t>
            </a:r>
            <a:r>
              <a:rPr kumimoji="0" sz="1900" b="0" i="0" u="none" strike="noStrike" kern="1200" cap="none" spc="-20" normalizeH="0" baseline="0" noProof="0" dirty="0">
                <a:ln>
                  <a:noFill/>
                </a:ln>
                <a:solidFill>
                  <a:srgbClr val="FFFFFF"/>
                </a:solidFill>
                <a:effectLst/>
                <a:uLnTx/>
                <a:uFillTx/>
                <a:latin typeface="Carlito"/>
                <a:ea typeface="+mn-ea"/>
                <a:cs typeface="Carlito"/>
              </a:rPr>
              <a:t>electrónicos, </a:t>
            </a:r>
            <a:r>
              <a:rPr kumimoji="0" sz="1900" b="0" i="0" u="none" strike="noStrike" kern="1200" cap="none" spc="-5" normalizeH="0" baseline="0" noProof="0" dirty="0">
                <a:ln>
                  <a:noFill/>
                </a:ln>
                <a:solidFill>
                  <a:srgbClr val="FFFFFF"/>
                </a:solidFill>
                <a:effectLst/>
                <a:uLnTx/>
                <a:uFillTx/>
                <a:latin typeface="Carlito"/>
                <a:ea typeface="+mn-ea"/>
                <a:cs typeface="Carlito"/>
              </a:rPr>
              <a:t>a </a:t>
            </a:r>
            <a:r>
              <a:rPr kumimoji="0" sz="1900" b="0" i="0" u="none" strike="noStrike" kern="1200" cap="none" spc="-10" normalizeH="0" baseline="0" noProof="0" dirty="0">
                <a:ln>
                  <a:noFill/>
                </a:ln>
                <a:solidFill>
                  <a:srgbClr val="FFFFFF"/>
                </a:solidFill>
                <a:effectLst/>
                <a:uLnTx/>
                <a:uFillTx/>
                <a:latin typeface="Carlito"/>
                <a:ea typeface="+mn-ea"/>
                <a:cs typeface="Carlito"/>
              </a:rPr>
              <a:t>la  </a:t>
            </a:r>
            <a:r>
              <a:rPr kumimoji="0" sz="1900" b="0" i="0" u="none" strike="noStrike" kern="1200" cap="none" spc="-5" normalizeH="0" baseline="0" noProof="0" dirty="0">
                <a:ln>
                  <a:noFill/>
                </a:ln>
                <a:solidFill>
                  <a:srgbClr val="FFFFFF"/>
                </a:solidFill>
                <a:effectLst/>
                <a:uLnTx/>
                <a:uFillTx/>
                <a:latin typeface="Carlito"/>
                <a:ea typeface="+mn-ea"/>
                <a:cs typeface="Carlito"/>
              </a:rPr>
              <a:t>cual </a:t>
            </a:r>
            <a:r>
              <a:rPr kumimoji="0" sz="1900" b="0" i="0" u="none" strike="noStrike" kern="1200" cap="none" spc="-20" normalizeH="0" baseline="0" noProof="0" dirty="0">
                <a:ln>
                  <a:noFill/>
                </a:ln>
                <a:solidFill>
                  <a:srgbClr val="FFFFFF"/>
                </a:solidFill>
                <a:effectLst/>
                <a:uLnTx/>
                <a:uFillTx/>
                <a:latin typeface="Carlito"/>
                <a:ea typeface="+mn-ea"/>
                <a:cs typeface="Carlito"/>
              </a:rPr>
              <a:t>deberás </a:t>
            </a:r>
            <a:r>
              <a:rPr kumimoji="0" sz="1900" b="0" i="0" u="none" strike="noStrike" kern="1200" cap="none" spc="-15" normalizeH="0" baseline="0" noProof="0" dirty="0">
                <a:ln>
                  <a:noFill/>
                </a:ln>
                <a:solidFill>
                  <a:srgbClr val="FFFFFF"/>
                </a:solidFill>
                <a:effectLst/>
                <a:uLnTx/>
                <a:uFillTx/>
                <a:latin typeface="Carlito"/>
                <a:ea typeface="+mn-ea"/>
                <a:cs typeface="Carlito"/>
              </a:rPr>
              <a:t>ingresar </a:t>
            </a:r>
            <a:r>
              <a:rPr kumimoji="0" sz="1900" b="0" i="0" u="none" strike="noStrike" kern="1200" cap="none" spc="-5" normalizeH="0" baseline="0" noProof="0" dirty="0">
                <a:ln>
                  <a:noFill/>
                </a:ln>
                <a:solidFill>
                  <a:srgbClr val="FFFFFF"/>
                </a:solidFill>
                <a:effectLst/>
                <a:uLnTx/>
                <a:uFillTx/>
                <a:latin typeface="Carlito"/>
                <a:ea typeface="+mn-ea"/>
                <a:cs typeface="Carlito"/>
              </a:rPr>
              <a:t>en la </a:t>
            </a:r>
            <a:r>
              <a:rPr kumimoji="0" sz="1900" b="0" i="0" u="none" strike="noStrike" kern="1200" cap="none" spc="-25" normalizeH="0" baseline="0" noProof="0" dirty="0">
                <a:ln>
                  <a:noFill/>
                </a:ln>
                <a:solidFill>
                  <a:srgbClr val="FFFFFF"/>
                </a:solidFill>
                <a:effectLst/>
                <a:uLnTx/>
                <a:uFillTx/>
                <a:latin typeface="Carlito"/>
                <a:ea typeface="+mn-ea"/>
                <a:cs typeface="Carlito"/>
              </a:rPr>
              <a:t>liga </a:t>
            </a:r>
            <a:r>
              <a:rPr kumimoji="0" sz="1900" b="0" i="0" u="none" strike="noStrike" kern="1200" cap="none" spc="-5" normalizeH="0" baseline="0" noProof="0" dirty="0">
                <a:ln>
                  <a:noFill/>
                </a:ln>
                <a:solidFill>
                  <a:srgbClr val="FFFFFF"/>
                </a:solidFill>
                <a:effectLst/>
                <a:uLnTx/>
                <a:uFillTx/>
                <a:latin typeface="Carlito"/>
                <a:ea typeface="+mn-ea"/>
                <a:cs typeface="Carlito"/>
              </a:rPr>
              <a:t>o  </a:t>
            </a:r>
            <a:r>
              <a:rPr kumimoji="0" sz="1900" b="0" i="0" u="none" strike="noStrike" kern="1200" cap="none" spc="-10" normalizeH="0" baseline="0" noProof="0" dirty="0">
                <a:ln>
                  <a:noFill/>
                </a:ln>
                <a:solidFill>
                  <a:srgbClr val="FFFFFF"/>
                </a:solidFill>
                <a:effectLst/>
                <a:uLnTx/>
                <a:uFillTx/>
                <a:latin typeface="Carlito"/>
                <a:ea typeface="+mn-ea"/>
                <a:cs typeface="Carlito"/>
              </a:rPr>
              <a:t>dirección </a:t>
            </a:r>
            <a:r>
              <a:rPr kumimoji="0" sz="1900" b="0" i="0" u="none" strike="noStrike" kern="1200" cap="none" spc="-20" normalizeH="0" baseline="0" noProof="0" dirty="0">
                <a:ln>
                  <a:noFill/>
                </a:ln>
                <a:solidFill>
                  <a:srgbClr val="FFFFFF"/>
                </a:solidFill>
                <a:effectLst/>
                <a:uLnTx/>
                <a:uFillTx/>
                <a:latin typeface="Carlito"/>
                <a:ea typeface="+mn-ea"/>
                <a:cs typeface="Carlito"/>
              </a:rPr>
              <a:t>electrónica </a:t>
            </a:r>
            <a:r>
              <a:rPr kumimoji="0" sz="1900" b="0" i="0" u="none" strike="noStrike" kern="1200" cap="none" spc="-15" normalizeH="0" baseline="0" noProof="0" dirty="0">
                <a:ln>
                  <a:noFill/>
                </a:ln>
                <a:solidFill>
                  <a:srgbClr val="FFFFFF"/>
                </a:solidFill>
                <a:effectLst/>
                <a:uLnTx/>
                <a:uFillTx/>
                <a:latin typeface="Carlito"/>
                <a:ea typeface="+mn-ea"/>
                <a:cs typeface="Carlito"/>
              </a:rPr>
              <a:t>señalada </a:t>
            </a:r>
            <a:r>
              <a:rPr kumimoji="0" sz="1900" b="0" i="0" u="none" strike="noStrike" kern="1200" cap="none" spc="-5" normalizeH="0" baseline="0" noProof="0" dirty="0">
                <a:ln>
                  <a:noFill/>
                </a:ln>
                <a:solidFill>
                  <a:srgbClr val="FFFFFF"/>
                </a:solidFill>
                <a:effectLst/>
                <a:uLnTx/>
                <a:uFillTx/>
                <a:latin typeface="Carlito"/>
                <a:ea typeface="+mn-ea"/>
                <a:cs typeface="Carlito"/>
              </a:rPr>
              <a:t>en el  </a:t>
            </a:r>
            <a:r>
              <a:rPr kumimoji="0" sz="1900" b="0" i="0" u="none" strike="noStrike" kern="1200" cap="none" spc="-25" normalizeH="0" baseline="0" noProof="0" dirty="0">
                <a:ln>
                  <a:noFill/>
                </a:ln>
                <a:solidFill>
                  <a:srgbClr val="FFFFFF"/>
                </a:solidFill>
                <a:effectLst/>
                <a:uLnTx/>
                <a:uFillTx/>
                <a:latin typeface="Carlito"/>
                <a:ea typeface="+mn-ea"/>
                <a:cs typeface="Carlito"/>
              </a:rPr>
              <a:t>propio </a:t>
            </a:r>
            <a:r>
              <a:rPr kumimoji="0" sz="1900" b="0" i="0" u="none" strike="noStrike" kern="1200" cap="none" spc="-20" normalizeH="0" baseline="0" noProof="0" dirty="0">
                <a:ln>
                  <a:noFill/>
                </a:ln>
                <a:solidFill>
                  <a:srgbClr val="FFFFFF"/>
                </a:solidFill>
                <a:effectLst/>
                <a:uLnTx/>
                <a:uFillTx/>
                <a:latin typeface="Carlito"/>
                <a:ea typeface="+mn-ea"/>
                <a:cs typeface="Carlito"/>
              </a:rPr>
              <a:t>oficio, </a:t>
            </a:r>
            <a:r>
              <a:rPr kumimoji="0" sz="1900" b="0" i="0" u="none" strike="noStrike" kern="1200" cap="none" spc="-10" normalizeH="0" baseline="0" noProof="0" dirty="0">
                <a:ln>
                  <a:noFill/>
                </a:ln>
                <a:solidFill>
                  <a:srgbClr val="FFFFFF"/>
                </a:solidFill>
                <a:effectLst/>
                <a:uLnTx/>
                <a:uFillTx/>
                <a:latin typeface="Carlito"/>
                <a:ea typeface="+mn-ea"/>
                <a:cs typeface="Carlito"/>
              </a:rPr>
              <a:t>mediante </a:t>
            </a:r>
            <a:r>
              <a:rPr kumimoji="0" sz="1900" b="0" i="0" u="none" strike="noStrike" kern="1200" cap="none" spc="-5" normalizeH="0" baseline="0" noProof="0" dirty="0">
                <a:ln>
                  <a:noFill/>
                </a:ln>
                <a:solidFill>
                  <a:srgbClr val="FFFFFF"/>
                </a:solidFill>
                <a:effectLst/>
                <a:uLnTx/>
                <a:uFillTx/>
                <a:latin typeface="Carlito"/>
                <a:ea typeface="+mn-ea"/>
                <a:cs typeface="Carlito"/>
              </a:rPr>
              <a:t>la </a:t>
            </a:r>
            <a:r>
              <a:rPr kumimoji="0" sz="1900" b="0" i="0" u="none" strike="noStrike" kern="1200" cap="none" spc="-20" normalizeH="0" baseline="0" noProof="0" dirty="0">
                <a:ln>
                  <a:noFill/>
                </a:ln>
                <a:solidFill>
                  <a:srgbClr val="FFFFFF"/>
                </a:solidFill>
                <a:effectLst/>
                <a:uLnTx/>
                <a:uFillTx/>
                <a:latin typeface="Carlito"/>
                <a:ea typeface="+mn-ea"/>
                <a:cs typeface="Carlito"/>
              </a:rPr>
              <a:t>conexión  </a:t>
            </a:r>
            <a:r>
              <a:rPr kumimoji="0" sz="1900" b="0" i="0" u="none" strike="noStrike" kern="1200" cap="none" spc="-5" normalizeH="0" baseline="0" noProof="0" dirty="0">
                <a:ln>
                  <a:noFill/>
                </a:ln>
                <a:solidFill>
                  <a:srgbClr val="FFFFFF"/>
                </a:solidFill>
                <a:effectLst/>
                <a:uLnTx/>
                <a:uFillTx/>
                <a:latin typeface="Carlito"/>
                <a:ea typeface="+mn-ea"/>
                <a:cs typeface="Carlito"/>
              </a:rPr>
              <a:t>a </a:t>
            </a:r>
            <a:r>
              <a:rPr kumimoji="0" sz="1900" b="0" i="0" u="none" strike="noStrike" kern="1200" cap="none" spc="-15" normalizeH="0" baseline="0" noProof="0" dirty="0">
                <a:ln>
                  <a:noFill/>
                </a:ln>
                <a:solidFill>
                  <a:srgbClr val="FFFFFF"/>
                </a:solidFill>
                <a:effectLst/>
                <a:uLnTx/>
                <a:uFillTx/>
                <a:latin typeface="Carlito"/>
                <a:ea typeface="+mn-ea"/>
                <a:cs typeface="Carlito"/>
              </a:rPr>
              <a:t>la </a:t>
            </a:r>
            <a:r>
              <a:rPr kumimoji="0" sz="1900" b="0" i="0" u="none" strike="noStrike" kern="1200" cap="none" spc="-10" normalizeH="0" baseline="0" noProof="0" dirty="0">
                <a:ln>
                  <a:noFill/>
                </a:ln>
                <a:solidFill>
                  <a:srgbClr val="FFFFFF"/>
                </a:solidFill>
                <a:effectLst/>
                <a:uLnTx/>
                <a:uFillTx/>
                <a:latin typeface="Carlito"/>
                <a:ea typeface="+mn-ea"/>
                <a:cs typeface="Carlito"/>
              </a:rPr>
              <a:t>sesión </a:t>
            </a:r>
            <a:r>
              <a:rPr kumimoji="0" sz="1900" b="0" i="0" u="none" strike="noStrike" kern="1200" cap="none" spc="-5" normalizeH="0" baseline="0" noProof="0" dirty="0">
                <a:ln>
                  <a:noFill/>
                </a:ln>
                <a:solidFill>
                  <a:srgbClr val="FFFFFF"/>
                </a:solidFill>
                <a:effectLst/>
                <a:uLnTx/>
                <a:uFillTx/>
                <a:latin typeface="Carlito"/>
                <a:ea typeface="+mn-ea"/>
                <a:cs typeface="Carlito"/>
              </a:rPr>
              <a:t>a </a:t>
            </a:r>
            <a:r>
              <a:rPr kumimoji="0" sz="1900" b="0" i="0" u="none" strike="noStrike" kern="1200" cap="none" spc="-40" normalizeH="0" baseline="0" noProof="0" dirty="0">
                <a:ln>
                  <a:noFill/>
                </a:ln>
                <a:solidFill>
                  <a:srgbClr val="FFFFFF"/>
                </a:solidFill>
                <a:effectLst/>
                <a:uLnTx/>
                <a:uFillTx/>
                <a:latin typeface="Carlito"/>
                <a:ea typeface="+mn-ea"/>
                <a:cs typeface="Carlito"/>
              </a:rPr>
              <a:t>través </a:t>
            </a:r>
            <a:r>
              <a:rPr kumimoji="0" sz="1900" b="0" i="0" u="none" strike="noStrike" kern="1200" cap="none" spc="0" normalizeH="0" baseline="0" noProof="0" dirty="0">
                <a:ln>
                  <a:noFill/>
                </a:ln>
                <a:solidFill>
                  <a:srgbClr val="FFFFFF"/>
                </a:solidFill>
                <a:effectLst/>
                <a:uLnTx/>
                <a:uFillTx/>
                <a:latin typeface="Carlito"/>
                <a:ea typeface="+mn-ea"/>
                <a:cs typeface="Carlito"/>
              </a:rPr>
              <a:t>de </a:t>
            </a:r>
            <a:r>
              <a:rPr kumimoji="0" sz="1900" b="0" i="0" u="none" strike="noStrike" kern="1200" cap="none" spc="-25" normalizeH="0" baseline="0" noProof="0" dirty="0">
                <a:ln>
                  <a:noFill/>
                </a:ln>
                <a:solidFill>
                  <a:srgbClr val="FFFFFF"/>
                </a:solidFill>
                <a:effectLst/>
                <a:uLnTx/>
                <a:uFillTx/>
                <a:latin typeface="Carlito"/>
                <a:ea typeface="+mn-ea"/>
                <a:cs typeface="Carlito"/>
              </a:rPr>
              <a:t>la  herramienta </a:t>
            </a:r>
            <a:r>
              <a:rPr kumimoji="0" sz="1900" b="0" i="0" u="none" strike="noStrike" kern="1200" cap="none" spc="-20" normalizeH="0" baseline="0" noProof="0" dirty="0">
                <a:ln>
                  <a:noFill/>
                </a:ln>
                <a:solidFill>
                  <a:srgbClr val="FFFFFF"/>
                </a:solidFill>
                <a:effectLst/>
                <a:uLnTx/>
                <a:uFillTx/>
                <a:latin typeface="Carlito"/>
                <a:ea typeface="+mn-ea"/>
                <a:cs typeface="Carlito"/>
              </a:rPr>
              <a:t>Microsoft</a:t>
            </a:r>
            <a:r>
              <a:rPr kumimoji="0" sz="1900" b="0" i="0" u="none" strike="noStrike" kern="1200" cap="none" spc="70" normalizeH="0" baseline="0" noProof="0" dirty="0">
                <a:ln>
                  <a:noFill/>
                </a:ln>
                <a:solidFill>
                  <a:srgbClr val="FFFFFF"/>
                </a:solidFill>
                <a:effectLst/>
                <a:uLnTx/>
                <a:uFillTx/>
                <a:latin typeface="Carlito"/>
                <a:ea typeface="+mn-ea"/>
                <a:cs typeface="Carlito"/>
              </a:rPr>
              <a:t> </a:t>
            </a:r>
            <a:r>
              <a:rPr kumimoji="0" sz="1900" b="0" i="0" u="none" strike="noStrike" kern="1200" cap="none" spc="-55" normalizeH="0" baseline="0" noProof="0" dirty="0">
                <a:ln>
                  <a:noFill/>
                </a:ln>
                <a:solidFill>
                  <a:srgbClr val="FFFFFF"/>
                </a:solidFill>
                <a:effectLst/>
                <a:uLnTx/>
                <a:uFillTx/>
                <a:latin typeface="Carlito"/>
                <a:ea typeface="+mn-ea"/>
                <a:cs typeface="Carlito"/>
              </a:rPr>
              <a:t>Teams.</a:t>
            </a:r>
            <a:endParaRPr kumimoji="0" sz="1900" b="0" i="0" u="none" strike="noStrike" kern="1200" cap="none" spc="0" normalizeH="0" baseline="0" noProof="0">
              <a:ln>
                <a:noFill/>
              </a:ln>
              <a:solidFill>
                <a:prstClr val="black"/>
              </a:solidFill>
              <a:effectLst/>
              <a:uLnTx/>
              <a:uFillTx/>
              <a:latin typeface="Carlito"/>
              <a:ea typeface="+mn-ea"/>
              <a:cs typeface="Carlit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8723" y="454151"/>
            <a:ext cx="6675120" cy="1877695"/>
          </a:xfrm>
          <a:prstGeom prst="rect">
            <a:avLst/>
          </a:prstGeom>
          <a:solidFill>
            <a:srgbClr val="554341"/>
          </a:solidFill>
        </p:spPr>
        <p:txBody>
          <a:bodyPr vert="horz" wrap="square" lIns="0" tIns="331470" rIns="0" bIns="0" rtlCol="0">
            <a:spAutoFit/>
          </a:bodyPr>
          <a:lstStyle/>
          <a:p>
            <a:pPr marL="363855" marR="737235" lvl="0" indent="0" algn="l" defTabSz="914400" rtl="0" eaLnBrk="1" fontAlgn="auto" latinLnBrk="0" hangingPunct="1">
              <a:lnSpc>
                <a:spcPts val="3400"/>
              </a:lnSpc>
              <a:spcBef>
                <a:spcPts val="2610"/>
              </a:spcBef>
              <a:spcAft>
                <a:spcPts val="0"/>
              </a:spcAft>
              <a:buClrTx/>
              <a:buSzTx/>
              <a:buFontTx/>
              <a:buNone/>
              <a:tabLst/>
              <a:defRPr/>
            </a:pPr>
            <a:r>
              <a:rPr kumimoji="0" sz="3100" b="0" i="0" u="none" strike="noStrike" kern="1200" cap="none" spc="-204" normalizeH="0" baseline="0" noProof="0" dirty="0">
                <a:ln>
                  <a:noFill/>
                </a:ln>
                <a:solidFill>
                  <a:srgbClr val="FFFFFF"/>
                </a:solidFill>
                <a:effectLst/>
                <a:uLnTx/>
                <a:uFillTx/>
                <a:latin typeface="Arial"/>
                <a:ea typeface="+mn-ea"/>
                <a:cs typeface="Arial"/>
              </a:rPr>
              <a:t>Programa</a:t>
            </a:r>
            <a:r>
              <a:rPr kumimoji="0" sz="3100" b="0" i="0" u="none" strike="noStrike" kern="1200" cap="none" spc="-395" normalizeH="0" baseline="0" noProof="0" dirty="0">
                <a:ln>
                  <a:noFill/>
                </a:ln>
                <a:solidFill>
                  <a:srgbClr val="FFFFFF"/>
                </a:solidFill>
                <a:effectLst/>
                <a:uLnTx/>
                <a:uFillTx/>
                <a:latin typeface="Arial"/>
                <a:ea typeface="+mn-ea"/>
                <a:cs typeface="Arial"/>
              </a:rPr>
              <a:t> </a:t>
            </a:r>
            <a:r>
              <a:rPr kumimoji="0" sz="3100" b="0" i="0" u="none" strike="noStrike" kern="1200" cap="none" spc="-95" normalizeH="0" baseline="0" noProof="0" dirty="0">
                <a:ln>
                  <a:noFill/>
                </a:ln>
                <a:solidFill>
                  <a:srgbClr val="FFFFFF"/>
                </a:solidFill>
                <a:effectLst/>
                <a:uLnTx/>
                <a:uFillTx/>
                <a:latin typeface="Arial"/>
                <a:ea typeface="+mn-ea"/>
                <a:cs typeface="Arial"/>
              </a:rPr>
              <a:t>de</a:t>
            </a:r>
            <a:r>
              <a:rPr kumimoji="0" sz="3100" b="0" i="0" u="none" strike="noStrike" kern="1200" cap="none" spc="-340" normalizeH="0" baseline="0" noProof="0" dirty="0">
                <a:ln>
                  <a:noFill/>
                </a:ln>
                <a:solidFill>
                  <a:srgbClr val="FFFFFF"/>
                </a:solidFill>
                <a:effectLst/>
                <a:uLnTx/>
                <a:uFillTx/>
                <a:latin typeface="Arial"/>
                <a:ea typeface="+mn-ea"/>
                <a:cs typeface="Arial"/>
              </a:rPr>
              <a:t> </a:t>
            </a:r>
            <a:r>
              <a:rPr kumimoji="0" sz="3100" b="0" i="0" u="none" strike="noStrike" kern="1200" cap="none" spc="-140" normalizeH="0" baseline="0" noProof="0" dirty="0">
                <a:ln>
                  <a:noFill/>
                </a:ln>
                <a:solidFill>
                  <a:srgbClr val="FFFFFF"/>
                </a:solidFill>
                <a:effectLst/>
                <a:uLnTx/>
                <a:uFillTx/>
                <a:latin typeface="Arial"/>
                <a:ea typeface="+mn-ea"/>
                <a:cs typeface="Arial"/>
              </a:rPr>
              <a:t>vigilancia</a:t>
            </a:r>
            <a:r>
              <a:rPr kumimoji="0" sz="3100" b="0" i="0" u="none" strike="noStrike" kern="1200" cap="none" spc="-300" normalizeH="0" baseline="0" noProof="0" dirty="0">
                <a:ln>
                  <a:noFill/>
                </a:ln>
                <a:solidFill>
                  <a:srgbClr val="FFFFFF"/>
                </a:solidFill>
                <a:effectLst/>
                <a:uLnTx/>
                <a:uFillTx/>
                <a:latin typeface="Arial"/>
                <a:ea typeface="+mn-ea"/>
                <a:cs typeface="Arial"/>
              </a:rPr>
              <a:t> </a:t>
            </a:r>
            <a:r>
              <a:rPr kumimoji="0" sz="3100" b="0" i="0" u="none" strike="noStrike" kern="1200" cap="none" spc="-114" normalizeH="0" baseline="0" noProof="0" dirty="0">
                <a:ln>
                  <a:noFill/>
                </a:ln>
                <a:solidFill>
                  <a:srgbClr val="FFFFFF"/>
                </a:solidFill>
                <a:effectLst/>
                <a:uLnTx/>
                <a:uFillTx/>
                <a:latin typeface="Arial"/>
                <a:ea typeface="+mn-ea"/>
                <a:cs typeface="Arial"/>
              </a:rPr>
              <a:t>profunda</a:t>
            </a:r>
            <a:r>
              <a:rPr kumimoji="0" sz="3100" b="0" i="0" u="none" strike="noStrike" kern="1200" cap="none" spc="-515" normalizeH="0" baseline="0" noProof="0" dirty="0">
                <a:ln>
                  <a:noFill/>
                </a:ln>
                <a:solidFill>
                  <a:srgbClr val="FFFFFF"/>
                </a:solidFill>
                <a:effectLst/>
                <a:uLnTx/>
                <a:uFillTx/>
                <a:latin typeface="Arial"/>
                <a:ea typeface="+mn-ea"/>
                <a:cs typeface="Arial"/>
              </a:rPr>
              <a:t> </a:t>
            </a:r>
            <a:r>
              <a:rPr kumimoji="0" sz="3100" b="0" i="0" u="none" strike="noStrike" kern="1200" cap="none" spc="-90" normalizeH="0" baseline="0" noProof="0" dirty="0">
                <a:ln>
                  <a:noFill/>
                </a:ln>
                <a:solidFill>
                  <a:srgbClr val="FFFFFF"/>
                </a:solidFill>
                <a:effectLst/>
                <a:uLnTx/>
                <a:uFillTx/>
                <a:latin typeface="Arial"/>
                <a:ea typeface="+mn-ea"/>
                <a:cs typeface="Arial"/>
              </a:rPr>
              <a:t>del  </a:t>
            </a:r>
            <a:r>
              <a:rPr kumimoji="0" sz="3100" b="0" i="0" u="none" strike="noStrike" kern="1200" cap="none" spc="-459" normalizeH="0" baseline="0" noProof="0" dirty="0">
                <a:ln>
                  <a:noFill/>
                </a:ln>
                <a:solidFill>
                  <a:srgbClr val="FFFFFF"/>
                </a:solidFill>
                <a:effectLst/>
                <a:uLnTx/>
                <a:uFillTx/>
                <a:latin typeface="Arial"/>
                <a:ea typeface="+mn-ea"/>
                <a:cs typeface="Arial"/>
              </a:rPr>
              <a:t>SAT</a:t>
            </a:r>
            <a:endParaRPr kumimoji="0" sz="3100" b="0" i="0" u="none" strike="noStrike" kern="1200" cap="none" spc="0" normalizeH="0" baseline="0" noProof="0">
              <a:ln>
                <a:noFill/>
              </a:ln>
              <a:solidFill>
                <a:prstClr val="black"/>
              </a:solidFill>
              <a:effectLst/>
              <a:uLnTx/>
              <a:uFillTx/>
              <a:latin typeface="Arial"/>
              <a:ea typeface="+mn-ea"/>
              <a:cs typeface="Arial"/>
            </a:endParaRPr>
          </a:p>
          <a:p>
            <a:pPr marL="450850" marR="0" lvl="0" indent="0" algn="l" defTabSz="914400" rtl="0" eaLnBrk="1" fontAlgn="auto" latinLnBrk="0" hangingPunct="1">
              <a:lnSpc>
                <a:spcPts val="3235"/>
              </a:lnSpc>
              <a:spcBef>
                <a:spcPts val="0"/>
              </a:spcBef>
              <a:spcAft>
                <a:spcPts val="0"/>
              </a:spcAft>
              <a:buClrTx/>
              <a:buSzTx/>
              <a:buFontTx/>
              <a:buNone/>
              <a:tabLst/>
              <a:defRPr/>
            </a:pPr>
            <a:r>
              <a:rPr kumimoji="0" sz="3100" b="0" i="0" u="none" strike="noStrike" kern="1200" cap="none" spc="-150" normalizeH="0" baseline="0" noProof="0" dirty="0">
                <a:ln>
                  <a:noFill/>
                </a:ln>
                <a:solidFill>
                  <a:srgbClr val="FFFFFF"/>
                </a:solidFill>
                <a:effectLst/>
                <a:uLnTx/>
                <a:uFillTx/>
                <a:latin typeface="Arial"/>
                <a:ea typeface="+mn-ea"/>
                <a:cs typeface="Arial"/>
              </a:rPr>
              <a:t>(Invitaciones </a:t>
            </a:r>
            <a:r>
              <a:rPr kumimoji="0" sz="3100" b="0" i="0" u="none" strike="noStrike" kern="1200" cap="none" spc="-5" normalizeH="0" baseline="0" noProof="0" dirty="0">
                <a:ln>
                  <a:noFill/>
                </a:ln>
                <a:solidFill>
                  <a:srgbClr val="FFFFFF"/>
                </a:solidFill>
                <a:effectLst/>
                <a:uLnTx/>
                <a:uFillTx/>
                <a:latin typeface="Arial"/>
                <a:ea typeface="+mn-ea"/>
                <a:cs typeface="Arial"/>
              </a:rPr>
              <a:t>y</a:t>
            </a:r>
            <a:r>
              <a:rPr kumimoji="0" sz="3100" b="0" i="0" u="none" strike="noStrike" kern="1200" cap="none" spc="-570" normalizeH="0" baseline="0" noProof="0" dirty="0">
                <a:ln>
                  <a:noFill/>
                </a:ln>
                <a:solidFill>
                  <a:srgbClr val="FFFFFF"/>
                </a:solidFill>
                <a:effectLst/>
                <a:uLnTx/>
                <a:uFillTx/>
                <a:latin typeface="Arial"/>
                <a:ea typeface="+mn-ea"/>
                <a:cs typeface="Arial"/>
              </a:rPr>
              <a:t> </a:t>
            </a:r>
            <a:r>
              <a:rPr kumimoji="0" sz="3100" b="0" i="0" u="none" strike="noStrike" kern="1200" cap="none" spc="-140" normalizeH="0" baseline="0" noProof="0" dirty="0">
                <a:ln>
                  <a:noFill/>
                </a:ln>
                <a:solidFill>
                  <a:srgbClr val="FFFFFF"/>
                </a:solidFill>
                <a:effectLst/>
                <a:uLnTx/>
                <a:uFillTx/>
                <a:latin typeface="Arial"/>
                <a:ea typeface="+mn-ea"/>
                <a:cs typeface="Arial"/>
              </a:rPr>
              <a:t>exhortos)</a:t>
            </a:r>
            <a:endParaRPr kumimoji="0" sz="3100" b="0" i="0" u="none" strike="noStrike" kern="1200" cap="none" spc="0" normalizeH="0" baseline="0" noProof="0">
              <a:ln>
                <a:noFill/>
              </a:ln>
              <a:solidFill>
                <a:prstClr val="black"/>
              </a:solidFill>
              <a:effectLst/>
              <a:uLnTx/>
              <a:uFillTx/>
              <a:latin typeface="Arial"/>
              <a:ea typeface="+mn-ea"/>
              <a:cs typeface="Arial"/>
            </a:endParaRPr>
          </a:p>
        </p:txBody>
      </p:sp>
      <p:sp>
        <p:nvSpPr>
          <p:cNvPr id="6" name="object 6"/>
          <p:cNvSpPr/>
          <p:nvPr/>
        </p:nvSpPr>
        <p:spPr>
          <a:xfrm>
            <a:off x="458723" y="2481072"/>
            <a:ext cx="6675120" cy="3917950"/>
          </a:xfrm>
          <a:custGeom>
            <a:avLst/>
            <a:gdLst/>
            <a:ahLst/>
            <a:cxnLst/>
            <a:rect l="l" t="t" r="r" b="b"/>
            <a:pathLst>
              <a:path w="6675120" h="3917950">
                <a:moveTo>
                  <a:pt x="6675120" y="0"/>
                </a:moveTo>
                <a:lnTo>
                  <a:pt x="0" y="0"/>
                </a:lnTo>
                <a:lnTo>
                  <a:pt x="0" y="3917823"/>
                </a:lnTo>
                <a:lnTo>
                  <a:pt x="6675120" y="3917823"/>
                </a:lnTo>
                <a:lnTo>
                  <a:pt x="6675120" y="0"/>
                </a:lnTo>
                <a:close/>
              </a:path>
            </a:pathLst>
          </a:custGeom>
          <a:solidFill>
            <a:srgbClr val="7D7D7D">
              <a:alpha val="1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txBox="1"/>
          <p:nvPr/>
        </p:nvSpPr>
        <p:spPr>
          <a:xfrm>
            <a:off x="595376" y="2396490"/>
            <a:ext cx="6483985" cy="3963035"/>
          </a:xfrm>
          <a:prstGeom prst="rect">
            <a:avLst/>
          </a:prstGeom>
        </p:spPr>
        <p:txBody>
          <a:bodyPr vert="horz" wrap="square" lIns="0" tIns="12700" rIns="0" bIns="0" rtlCol="0">
            <a:spAutoFit/>
          </a:bodyPr>
          <a:lstStyle/>
          <a:p>
            <a:pPr marL="12700" marR="0" lvl="0" indent="0" algn="just" defTabSz="914400" rtl="0" eaLnBrk="1" fontAlgn="auto" latinLnBrk="0" hangingPunct="1">
              <a:lnSpc>
                <a:spcPts val="2030"/>
              </a:lnSpc>
              <a:spcBef>
                <a:spcPts val="100"/>
              </a:spcBef>
              <a:spcAft>
                <a:spcPts val="0"/>
              </a:spcAft>
              <a:buClrTx/>
              <a:buSzTx/>
              <a:buFontTx/>
              <a:buNone/>
              <a:tabLst/>
              <a:defRPr/>
            </a:pPr>
            <a:r>
              <a:rPr kumimoji="0" sz="1800" b="0" i="0" u="none" strike="noStrike" kern="1200" cap="none" spc="-5" normalizeH="0" baseline="0" noProof="0" dirty="0">
                <a:ln>
                  <a:noFill/>
                </a:ln>
                <a:solidFill>
                  <a:prstClr val="black"/>
                </a:solidFill>
                <a:effectLst/>
                <a:uLnTx/>
                <a:uFillTx/>
                <a:latin typeface="Carlito"/>
                <a:ea typeface="+mn-ea"/>
                <a:cs typeface="Carlito"/>
              </a:rPr>
              <a:t>En</a:t>
            </a:r>
            <a:r>
              <a:rPr kumimoji="0" sz="1800" b="0" i="0" u="none" strike="noStrike" kern="1200" cap="none" spc="120" normalizeH="0" baseline="0" noProof="0" dirty="0">
                <a:ln>
                  <a:noFill/>
                </a:ln>
                <a:solidFill>
                  <a:prstClr val="black"/>
                </a:solidFill>
                <a:effectLst/>
                <a:uLnTx/>
                <a:uFillTx/>
                <a:latin typeface="Carlito"/>
                <a:ea typeface="+mn-ea"/>
                <a:cs typeface="Carlito"/>
              </a:rPr>
              <a:t> </a:t>
            </a:r>
            <a:r>
              <a:rPr kumimoji="0" sz="1800" b="0" i="0" u="none" strike="noStrike" kern="1200" cap="none" spc="-15" normalizeH="0" baseline="0" noProof="0" dirty="0">
                <a:ln>
                  <a:noFill/>
                </a:ln>
                <a:solidFill>
                  <a:prstClr val="black"/>
                </a:solidFill>
                <a:effectLst/>
                <a:uLnTx/>
                <a:uFillTx/>
                <a:latin typeface="Carlito"/>
                <a:ea typeface="+mn-ea"/>
                <a:cs typeface="Carlito"/>
              </a:rPr>
              <a:t>caso</a:t>
            </a:r>
            <a:r>
              <a:rPr kumimoji="0" sz="1800" b="0" i="0" u="none" strike="noStrike" kern="1200" cap="none" spc="110" normalizeH="0" baseline="0" noProof="0" dirty="0">
                <a:ln>
                  <a:noFill/>
                </a:ln>
                <a:solidFill>
                  <a:prstClr val="black"/>
                </a:solidFill>
                <a:effectLst/>
                <a:uLnTx/>
                <a:uFillTx/>
                <a:latin typeface="Carlito"/>
                <a:ea typeface="+mn-ea"/>
                <a:cs typeface="Carlito"/>
              </a:rPr>
              <a:t> </a:t>
            </a:r>
            <a:r>
              <a:rPr kumimoji="0" sz="1800" b="0" i="0" u="none" strike="noStrike" kern="1200" cap="none" spc="0" normalizeH="0" baseline="0" noProof="0" dirty="0">
                <a:ln>
                  <a:noFill/>
                </a:ln>
                <a:solidFill>
                  <a:prstClr val="black"/>
                </a:solidFill>
                <a:effectLst/>
                <a:uLnTx/>
                <a:uFillTx/>
                <a:latin typeface="Carlito"/>
                <a:ea typeface="+mn-ea"/>
                <a:cs typeface="Carlito"/>
              </a:rPr>
              <a:t>de</a:t>
            </a:r>
            <a:r>
              <a:rPr kumimoji="0" sz="1800" b="0" i="0" u="none" strike="noStrike" kern="1200" cap="none" spc="110" normalizeH="0" baseline="0" noProof="0" dirty="0">
                <a:ln>
                  <a:noFill/>
                </a:ln>
                <a:solidFill>
                  <a:prstClr val="black"/>
                </a:solidFill>
                <a:effectLst/>
                <a:uLnTx/>
                <a:uFillTx/>
                <a:latin typeface="Carlito"/>
                <a:ea typeface="+mn-ea"/>
                <a:cs typeface="Carlito"/>
              </a:rPr>
              <a:t> </a:t>
            </a:r>
            <a:r>
              <a:rPr kumimoji="0" sz="1800" b="0" i="0" u="none" strike="noStrike" kern="1200" cap="none" spc="-10" normalizeH="0" baseline="0" noProof="0" dirty="0">
                <a:ln>
                  <a:noFill/>
                </a:ln>
                <a:solidFill>
                  <a:prstClr val="black"/>
                </a:solidFill>
                <a:effectLst/>
                <a:uLnTx/>
                <a:uFillTx/>
                <a:latin typeface="Carlito"/>
                <a:ea typeface="+mn-ea"/>
                <a:cs typeface="Carlito"/>
              </a:rPr>
              <a:t>recibir</a:t>
            </a:r>
            <a:r>
              <a:rPr kumimoji="0" sz="1800" b="0" i="0" u="none" strike="noStrike" kern="1200" cap="none" spc="120" normalizeH="0" baseline="0" noProof="0" dirty="0">
                <a:ln>
                  <a:noFill/>
                </a:ln>
                <a:solidFill>
                  <a:prstClr val="black"/>
                </a:solidFill>
                <a:effectLst/>
                <a:uLnTx/>
                <a:uFillTx/>
                <a:latin typeface="Carlito"/>
                <a:ea typeface="+mn-ea"/>
                <a:cs typeface="Carlito"/>
              </a:rPr>
              <a:t> </a:t>
            </a:r>
            <a:r>
              <a:rPr kumimoji="0" sz="1800" b="0" i="0" u="none" strike="noStrike" kern="1200" cap="none" spc="-5" normalizeH="0" baseline="0" noProof="0" dirty="0">
                <a:ln>
                  <a:noFill/>
                </a:ln>
                <a:solidFill>
                  <a:prstClr val="black"/>
                </a:solidFill>
                <a:effectLst/>
                <a:uLnTx/>
                <a:uFillTx/>
                <a:latin typeface="Carlito"/>
                <a:ea typeface="+mn-ea"/>
                <a:cs typeface="Carlito"/>
              </a:rPr>
              <a:t>la</a:t>
            </a:r>
            <a:r>
              <a:rPr kumimoji="0" sz="1800" b="0" i="0" u="none" strike="noStrike" kern="1200" cap="none" spc="110" normalizeH="0" baseline="0" noProof="0" dirty="0">
                <a:ln>
                  <a:noFill/>
                </a:ln>
                <a:solidFill>
                  <a:prstClr val="black"/>
                </a:solidFill>
                <a:effectLst/>
                <a:uLnTx/>
                <a:uFillTx/>
                <a:latin typeface="Carlito"/>
                <a:ea typeface="+mn-ea"/>
                <a:cs typeface="Carlito"/>
              </a:rPr>
              <a:t> </a:t>
            </a:r>
            <a:r>
              <a:rPr kumimoji="0" sz="1800" b="0" i="0" u="none" strike="noStrike" kern="1200" cap="none" spc="-10" normalizeH="0" baseline="0" noProof="0" dirty="0">
                <a:ln>
                  <a:noFill/>
                </a:ln>
                <a:solidFill>
                  <a:prstClr val="black"/>
                </a:solidFill>
                <a:effectLst/>
                <a:uLnTx/>
                <a:uFillTx/>
                <a:latin typeface="Carlito"/>
                <a:ea typeface="+mn-ea"/>
                <a:cs typeface="Carlito"/>
              </a:rPr>
              <a:t>notificación</a:t>
            </a:r>
            <a:r>
              <a:rPr kumimoji="0" sz="1800" b="0" i="0" u="none" strike="noStrike" kern="1200" cap="none" spc="114" normalizeH="0" baseline="0" noProof="0" dirty="0">
                <a:ln>
                  <a:noFill/>
                </a:ln>
                <a:solidFill>
                  <a:prstClr val="black"/>
                </a:solidFill>
                <a:effectLst/>
                <a:uLnTx/>
                <a:uFillTx/>
                <a:latin typeface="Carlito"/>
                <a:ea typeface="+mn-ea"/>
                <a:cs typeface="Carlito"/>
              </a:rPr>
              <a:t> </a:t>
            </a:r>
            <a:r>
              <a:rPr kumimoji="0" sz="1800" b="0" i="0" u="none" strike="noStrike" kern="1200" cap="none" spc="0" normalizeH="0" baseline="0" noProof="0" dirty="0">
                <a:ln>
                  <a:noFill/>
                </a:ln>
                <a:solidFill>
                  <a:prstClr val="black"/>
                </a:solidFill>
                <a:effectLst/>
                <a:uLnTx/>
                <a:uFillTx/>
                <a:latin typeface="Carlito"/>
                <a:ea typeface="+mn-ea"/>
                <a:cs typeface="Carlito"/>
              </a:rPr>
              <a:t>de</a:t>
            </a:r>
            <a:r>
              <a:rPr kumimoji="0" sz="1800" b="0" i="0" u="none" strike="noStrike" kern="1200" cap="none" spc="110" normalizeH="0" baseline="0" noProof="0" dirty="0">
                <a:ln>
                  <a:noFill/>
                </a:ln>
                <a:solidFill>
                  <a:prstClr val="black"/>
                </a:solidFill>
                <a:effectLst/>
                <a:uLnTx/>
                <a:uFillTx/>
                <a:latin typeface="Carlito"/>
                <a:ea typeface="+mn-ea"/>
                <a:cs typeface="Carlito"/>
              </a:rPr>
              <a:t> </a:t>
            </a:r>
            <a:r>
              <a:rPr kumimoji="0" sz="1800" b="0" i="0" u="none" strike="noStrike" kern="1200" cap="none" spc="0" normalizeH="0" baseline="0" noProof="0" dirty="0">
                <a:ln>
                  <a:noFill/>
                </a:ln>
                <a:solidFill>
                  <a:prstClr val="black"/>
                </a:solidFill>
                <a:effectLst/>
                <a:uLnTx/>
                <a:uFillTx/>
                <a:latin typeface="Carlito"/>
                <a:ea typeface="+mn-ea"/>
                <a:cs typeface="Carlito"/>
              </a:rPr>
              <a:t>un</a:t>
            </a:r>
            <a:r>
              <a:rPr kumimoji="0" sz="1800" b="0" i="0" u="none" strike="noStrike" kern="1200" cap="none" spc="114" normalizeH="0" baseline="0" noProof="0" dirty="0">
                <a:ln>
                  <a:noFill/>
                </a:ln>
                <a:solidFill>
                  <a:prstClr val="black"/>
                </a:solidFill>
                <a:effectLst/>
                <a:uLnTx/>
                <a:uFillTx/>
                <a:latin typeface="Carlito"/>
                <a:ea typeface="+mn-ea"/>
                <a:cs typeface="Carlito"/>
              </a:rPr>
              <a:t> </a:t>
            </a:r>
            <a:r>
              <a:rPr kumimoji="0" sz="1800" b="0" i="0" u="none" strike="noStrike" kern="1200" cap="none" spc="-5" normalizeH="0" baseline="0" noProof="0" dirty="0">
                <a:ln>
                  <a:noFill/>
                </a:ln>
                <a:solidFill>
                  <a:prstClr val="black"/>
                </a:solidFill>
                <a:effectLst/>
                <a:uLnTx/>
                <a:uFillTx/>
                <a:latin typeface="Carlito"/>
                <a:ea typeface="+mn-ea"/>
                <a:cs typeface="Carlito"/>
              </a:rPr>
              <a:t>oficio</a:t>
            </a:r>
            <a:r>
              <a:rPr kumimoji="0" sz="1800" b="0" i="0" u="none" strike="noStrike" kern="1200" cap="none" spc="120" normalizeH="0" baseline="0" noProof="0" dirty="0">
                <a:ln>
                  <a:noFill/>
                </a:ln>
                <a:solidFill>
                  <a:prstClr val="black"/>
                </a:solidFill>
                <a:effectLst/>
                <a:uLnTx/>
                <a:uFillTx/>
                <a:latin typeface="Carlito"/>
                <a:ea typeface="+mn-ea"/>
                <a:cs typeface="Carlito"/>
              </a:rPr>
              <a:t> </a:t>
            </a:r>
            <a:r>
              <a:rPr kumimoji="0" sz="1800" b="0" i="0" u="none" strike="noStrike" kern="1200" cap="none" spc="-20" normalizeH="0" baseline="0" noProof="0" dirty="0">
                <a:ln>
                  <a:noFill/>
                </a:ln>
                <a:solidFill>
                  <a:prstClr val="black"/>
                </a:solidFill>
                <a:effectLst/>
                <a:uLnTx/>
                <a:uFillTx/>
                <a:latin typeface="Carlito"/>
                <a:ea typeface="+mn-ea"/>
                <a:cs typeface="Carlito"/>
              </a:rPr>
              <a:t>invitación</a:t>
            </a:r>
            <a:r>
              <a:rPr kumimoji="0" sz="1800" b="0" i="0" u="none" strike="noStrike" kern="1200" cap="none" spc="110" normalizeH="0" baseline="0" noProof="0" dirty="0">
                <a:ln>
                  <a:noFill/>
                </a:ln>
                <a:solidFill>
                  <a:prstClr val="black"/>
                </a:solidFill>
                <a:effectLst/>
                <a:uLnTx/>
                <a:uFillTx/>
                <a:latin typeface="Carlito"/>
                <a:ea typeface="+mn-ea"/>
                <a:cs typeface="Carlito"/>
              </a:rPr>
              <a:t> </a:t>
            </a:r>
            <a:r>
              <a:rPr kumimoji="0" sz="1800" b="0" i="0" u="none" strike="noStrike" kern="1200" cap="none" spc="0" normalizeH="0" baseline="0" noProof="0" dirty="0">
                <a:ln>
                  <a:noFill/>
                </a:ln>
                <a:solidFill>
                  <a:prstClr val="black"/>
                </a:solidFill>
                <a:effectLst/>
                <a:uLnTx/>
                <a:uFillTx/>
                <a:latin typeface="Carlito"/>
                <a:ea typeface="+mn-ea"/>
                <a:cs typeface="Carlito"/>
              </a:rPr>
              <a:t>de</a:t>
            </a:r>
            <a:r>
              <a:rPr kumimoji="0" sz="1800" b="0" i="0" u="none" strike="noStrike" kern="1200" cap="none" spc="110" normalizeH="0" baseline="0" noProof="0" dirty="0">
                <a:ln>
                  <a:noFill/>
                </a:ln>
                <a:solidFill>
                  <a:prstClr val="black"/>
                </a:solidFill>
                <a:effectLst/>
                <a:uLnTx/>
                <a:uFillTx/>
                <a:latin typeface="Carlito"/>
                <a:ea typeface="+mn-ea"/>
                <a:cs typeface="Carlito"/>
              </a:rPr>
              <a:t> </a:t>
            </a:r>
            <a:r>
              <a:rPr kumimoji="0" sz="1800" b="0" i="0" u="none" strike="noStrike" kern="1200" cap="none" spc="-20" normalizeH="0" baseline="0" noProof="0" dirty="0">
                <a:ln>
                  <a:noFill/>
                </a:ln>
                <a:solidFill>
                  <a:prstClr val="black"/>
                </a:solidFill>
                <a:effectLst/>
                <a:uLnTx/>
                <a:uFillTx/>
                <a:latin typeface="Carlito"/>
                <a:ea typeface="+mn-ea"/>
                <a:cs typeface="Carlito"/>
              </a:rPr>
              <a:t>entrevista</a:t>
            </a:r>
            <a:endParaRPr kumimoji="0" sz="1800" b="0" i="0" u="none" strike="noStrike" kern="1200" cap="none" spc="0" normalizeH="0" baseline="0" noProof="0">
              <a:ln>
                <a:noFill/>
              </a:ln>
              <a:solidFill>
                <a:prstClr val="black"/>
              </a:solidFill>
              <a:effectLst/>
              <a:uLnTx/>
              <a:uFillTx/>
              <a:latin typeface="Carlito"/>
              <a:ea typeface="+mn-ea"/>
              <a:cs typeface="Carlito"/>
            </a:endParaRPr>
          </a:p>
          <a:p>
            <a:pPr marL="12700" marR="0" lvl="0" indent="0" algn="just" defTabSz="914400" rtl="0" eaLnBrk="1" fontAlgn="auto" latinLnBrk="0" hangingPunct="1">
              <a:lnSpc>
                <a:spcPts val="2030"/>
              </a:lnSpc>
              <a:spcBef>
                <a:spcPts val="0"/>
              </a:spcBef>
              <a:spcAft>
                <a:spcPts val="0"/>
              </a:spcAft>
              <a:buClrTx/>
              <a:buSzTx/>
              <a:buFontTx/>
              <a:buNone/>
              <a:tabLst/>
              <a:defRPr/>
            </a:pPr>
            <a:r>
              <a:rPr kumimoji="0" sz="1800" b="0" i="0" u="none" strike="noStrike" kern="1200" cap="none" spc="0" normalizeH="0" baseline="0" noProof="0" dirty="0">
                <a:ln>
                  <a:noFill/>
                </a:ln>
                <a:solidFill>
                  <a:prstClr val="black"/>
                </a:solidFill>
                <a:effectLst/>
                <a:uLnTx/>
                <a:uFillTx/>
                <a:latin typeface="Carlito"/>
                <a:ea typeface="+mn-ea"/>
                <a:cs typeface="Carlito"/>
              </a:rPr>
              <a:t>de </a:t>
            </a:r>
            <a:r>
              <a:rPr kumimoji="0" sz="1800" b="0" i="0" u="none" strike="noStrike" kern="1200" cap="none" spc="-5" normalizeH="0" baseline="0" noProof="0" dirty="0">
                <a:ln>
                  <a:noFill/>
                </a:ln>
                <a:solidFill>
                  <a:prstClr val="black"/>
                </a:solidFill>
                <a:effectLst/>
                <a:uLnTx/>
                <a:uFillTx/>
                <a:latin typeface="Carlito"/>
                <a:ea typeface="+mn-ea"/>
                <a:cs typeface="Carlito"/>
              </a:rPr>
              <a:t>vigilancia </a:t>
            </a:r>
            <a:r>
              <a:rPr kumimoji="0" sz="1800" b="0" i="0" u="none" strike="noStrike" kern="1200" cap="none" spc="-15" normalizeH="0" baseline="0" noProof="0" dirty="0">
                <a:ln>
                  <a:noFill/>
                </a:ln>
                <a:solidFill>
                  <a:prstClr val="black"/>
                </a:solidFill>
                <a:effectLst/>
                <a:uLnTx/>
                <a:uFillTx/>
                <a:latin typeface="Carlito"/>
                <a:ea typeface="+mn-ea"/>
                <a:cs typeface="Carlito"/>
              </a:rPr>
              <a:t>profunda, </a:t>
            </a:r>
            <a:r>
              <a:rPr kumimoji="0" sz="1800" b="0" i="0" u="none" strike="noStrike" kern="1200" cap="none" spc="0" normalizeH="0" baseline="0" noProof="0" dirty="0">
                <a:ln>
                  <a:noFill/>
                </a:ln>
                <a:solidFill>
                  <a:prstClr val="black"/>
                </a:solidFill>
                <a:effectLst/>
                <a:uLnTx/>
                <a:uFillTx/>
                <a:latin typeface="Carlito"/>
                <a:ea typeface="+mn-ea"/>
                <a:cs typeface="Carlito"/>
              </a:rPr>
              <a:t>el </a:t>
            </a:r>
            <a:r>
              <a:rPr kumimoji="0" sz="1800" b="0" i="0" u="none" strike="noStrike" kern="1200" cap="none" spc="-25" normalizeH="0" baseline="0" noProof="0" dirty="0">
                <a:ln>
                  <a:noFill/>
                </a:ln>
                <a:solidFill>
                  <a:prstClr val="black"/>
                </a:solidFill>
                <a:effectLst/>
                <a:uLnTx/>
                <a:uFillTx/>
                <a:latin typeface="Carlito"/>
                <a:ea typeface="+mn-ea"/>
                <a:cs typeface="Carlito"/>
              </a:rPr>
              <a:t>contribuyente </a:t>
            </a:r>
            <a:r>
              <a:rPr kumimoji="0" sz="1800" b="0" i="0" u="none" strike="noStrike" kern="1200" cap="none" spc="0" normalizeH="0" baseline="0" noProof="0" dirty="0">
                <a:ln>
                  <a:noFill/>
                </a:ln>
                <a:solidFill>
                  <a:prstClr val="black"/>
                </a:solidFill>
                <a:effectLst/>
                <a:uLnTx/>
                <a:uFillTx/>
                <a:latin typeface="Carlito"/>
                <a:ea typeface="+mn-ea"/>
                <a:cs typeface="Carlito"/>
              </a:rPr>
              <a:t>debe </a:t>
            </a:r>
            <a:r>
              <a:rPr kumimoji="0" sz="1800" b="0" i="0" u="none" strike="noStrike" kern="1200" cap="none" spc="-20" normalizeH="0" baseline="0" noProof="0" dirty="0">
                <a:ln>
                  <a:noFill/>
                </a:ln>
                <a:solidFill>
                  <a:prstClr val="black"/>
                </a:solidFill>
                <a:effectLst/>
                <a:uLnTx/>
                <a:uFillTx/>
                <a:latin typeface="Carlito"/>
                <a:ea typeface="+mn-ea"/>
                <a:cs typeface="Carlito"/>
              </a:rPr>
              <a:t>realizar </a:t>
            </a:r>
            <a:r>
              <a:rPr kumimoji="0" sz="1800" b="0" i="0" u="none" strike="noStrike" kern="1200" cap="none" spc="-5" normalizeH="0" baseline="0" noProof="0" dirty="0">
                <a:ln>
                  <a:noFill/>
                </a:ln>
                <a:solidFill>
                  <a:prstClr val="black"/>
                </a:solidFill>
                <a:effectLst/>
                <a:uLnTx/>
                <a:uFillTx/>
                <a:latin typeface="Carlito"/>
                <a:ea typeface="+mn-ea"/>
                <a:cs typeface="Carlito"/>
              </a:rPr>
              <a:t>lo</a:t>
            </a:r>
            <a:r>
              <a:rPr kumimoji="0" sz="1800" b="0" i="0" u="none" strike="noStrike" kern="1200" cap="none" spc="250" normalizeH="0" baseline="0" noProof="0" dirty="0">
                <a:ln>
                  <a:noFill/>
                </a:ln>
                <a:solidFill>
                  <a:prstClr val="black"/>
                </a:solidFill>
                <a:effectLst/>
                <a:uLnTx/>
                <a:uFillTx/>
                <a:latin typeface="Carlito"/>
                <a:ea typeface="+mn-ea"/>
                <a:cs typeface="Carlito"/>
              </a:rPr>
              <a:t> </a:t>
            </a:r>
            <a:r>
              <a:rPr kumimoji="0" sz="1800" b="0" i="0" u="none" strike="noStrike" kern="1200" cap="none" spc="-20" normalizeH="0" baseline="0" noProof="0" dirty="0">
                <a:ln>
                  <a:noFill/>
                </a:ln>
                <a:solidFill>
                  <a:prstClr val="black"/>
                </a:solidFill>
                <a:effectLst/>
                <a:uLnTx/>
                <a:uFillTx/>
                <a:latin typeface="Carlito"/>
                <a:ea typeface="+mn-ea"/>
                <a:cs typeface="Carlito"/>
              </a:rPr>
              <a:t>siguiente:</a:t>
            </a:r>
            <a:endParaRPr kumimoji="0" sz="1800" b="0" i="0" u="none" strike="noStrike" kern="1200" cap="none" spc="0" normalizeH="0" baseline="0" noProof="0">
              <a:ln>
                <a:noFill/>
              </a:ln>
              <a:solidFill>
                <a:prstClr val="black"/>
              </a:solidFill>
              <a:effectLst/>
              <a:uLnTx/>
              <a:uFillTx/>
              <a:latin typeface="Carlito"/>
              <a:ea typeface="+mn-ea"/>
              <a:cs typeface="Carlito"/>
            </a:endParaRPr>
          </a:p>
          <a:p>
            <a:pPr marL="354965" marR="5080" lvl="0" indent="-342900" algn="just" defTabSz="914400" rtl="0" eaLnBrk="1" fontAlgn="auto" latinLnBrk="0" hangingPunct="1">
              <a:lnSpc>
                <a:spcPct val="90000"/>
              </a:lnSpc>
              <a:spcBef>
                <a:spcPts val="600"/>
              </a:spcBef>
              <a:spcAft>
                <a:spcPts val="0"/>
              </a:spcAft>
              <a:buClrTx/>
              <a:buSzTx/>
              <a:buFontTx/>
              <a:buAutoNum type="alphaLcParenR"/>
              <a:tabLst>
                <a:tab pos="355600" algn="l"/>
              </a:tabLst>
              <a:defRPr/>
            </a:pPr>
            <a:r>
              <a:rPr kumimoji="0" sz="1800" b="0" i="0" u="none" strike="noStrike" kern="1200" cap="none" spc="0" normalizeH="0" baseline="0" noProof="0" dirty="0">
                <a:ln>
                  <a:noFill/>
                </a:ln>
                <a:solidFill>
                  <a:prstClr val="black"/>
                </a:solidFill>
                <a:effectLst/>
                <a:uLnTx/>
                <a:uFillTx/>
                <a:latin typeface="Carlito"/>
                <a:ea typeface="+mn-ea"/>
                <a:cs typeface="Carlito"/>
              </a:rPr>
              <a:t>Acudir a </a:t>
            </a:r>
            <a:r>
              <a:rPr kumimoji="0" sz="1800" b="0" i="0" u="none" strike="noStrike" kern="1200" cap="none" spc="-5" normalizeH="0" baseline="0" noProof="0" dirty="0">
                <a:ln>
                  <a:noFill/>
                </a:ln>
                <a:solidFill>
                  <a:prstClr val="black"/>
                </a:solidFill>
                <a:effectLst/>
                <a:uLnTx/>
                <a:uFillTx/>
                <a:latin typeface="Carlito"/>
                <a:ea typeface="+mn-ea"/>
                <a:cs typeface="Carlito"/>
              </a:rPr>
              <a:t>las </a:t>
            </a:r>
            <a:r>
              <a:rPr kumimoji="0" sz="1800" b="0" i="0" u="none" strike="noStrike" kern="1200" cap="none" spc="-10" normalizeH="0" baseline="0" noProof="0" dirty="0">
                <a:ln>
                  <a:noFill/>
                </a:ln>
                <a:solidFill>
                  <a:prstClr val="black"/>
                </a:solidFill>
                <a:effectLst/>
                <a:uLnTx/>
                <a:uFillTx/>
                <a:latin typeface="Carlito"/>
                <a:ea typeface="+mn-ea"/>
                <a:cs typeface="Carlito"/>
              </a:rPr>
              <a:t>oficinas </a:t>
            </a:r>
            <a:r>
              <a:rPr kumimoji="0" sz="1800" b="0" i="0" u="none" strike="noStrike" kern="1200" cap="none" spc="0" normalizeH="0" baseline="0" noProof="0" dirty="0">
                <a:ln>
                  <a:noFill/>
                </a:ln>
                <a:solidFill>
                  <a:prstClr val="black"/>
                </a:solidFill>
                <a:effectLst/>
                <a:uLnTx/>
                <a:uFillTx/>
                <a:latin typeface="Carlito"/>
                <a:ea typeface="+mn-ea"/>
                <a:cs typeface="Carlito"/>
              </a:rPr>
              <a:t>de </a:t>
            </a:r>
            <a:r>
              <a:rPr kumimoji="0" sz="1800" b="0" i="0" u="none" strike="noStrike" kern="1200" cap="none" spc="-5" normalizeH="0" baseline="0" noProof="0" dirty="0">
                <a:ln>
                  <a:noFill/>
                </a:ln>
                <a:solidFill>
                  <a:prstClr val="black"/>
                </a:solidFill>
                <a:effectLst/>
                <a:uLnTx/>
                <a:uFillTx/>
                <a:latin typeface="Carlito"/>
                <a:ea typeface="+mn-ea"/>
                <a:cs typeface="Carlito"/>
              </a:rPr>
              <a:t>la </a:t>
            </a:r>
            <a:r>
              <a:rPr kumimoji="0" sz="1800" b="0" i="0" u="none" strike="noStrike" kern="1200" cap="none" spc="-20" normalizeH="0" baseline="0" noProof="0" dirty="0">
                <a:ln>
                  <a:noFill/>
                </a:ln>
                <a:solidFill>
                  <a:prstClr val="black"/>
                </a:solidFill>
                <a:effectLst/>
                <a:uLnTx/>
                <a:uFillTx/>
                <a:latin typeface="Carlito"/>
                <a:ea typeface="+mn-ea"/>
                <a:cs typeface="Carlito"/>
              </a:rPr>
              <a:t>Administración</a:t>
            </a:r>
            <a:r>
              <a:rPr kumimoji="0" sz="1800" b="0" i="0" u="none" strike="noStrike" kern="1200" cap="none" spc="365" normalizeH="0" baseline="0" noProof="0" dirty="0">
                <a:ln>
                  <a:noFill/>
                </a:ln>
                <a:solidFill>
                  <a:prstClr val="black"/>
                </a:solidFill>
                <a:effectLst/>
                <a:uLnTx/>
                <a:uFillTx/>
                <a:latin typeface="Carlito"/>
                <a:ea typeface="+mn-ea"/>
                <a:cs typeface="Carlito"/>
              </a:rPr>
              <a:t> </a:t>
            </a:r>
            <a:r>
              <a:rPr kumimoji="0" sz="1800" b="0" i="0" u="none" strike="noStrike" kern="1200" cap="none" spc="-15" normalizeH="0" baseline="0" noProof="0" dirty="0">
                <a:ln>
                  <a:noFill/>
                </a:ln>
                <a:solidFill>
                  <a:prstClr val="black"/>
                </a:solidFill>
                <a:effectLst/>
                <a:uLnTx/>
                <a:uFillTx/>
                <a:latin typeface="Carlito"/>
                <a:ea typeface="+mn-ea"/>
                <a:cs typeface="Carlito"/>
              </a:rPr>
              <a:t>Desconcentrada </a:t>
            </a:r>
            <a:r>
              <a:rPr kumimoji="0" sz="1800" b="0" i="0" u="none" strike="noStrike" kern="1200" cap="none" spc="25" normalizeH="0" baseline="0" noProof="0" dirty="0">
                <a:ln>
                  <a:noFill/>
                </a:ln>
                <a:solidFill>
                  <a:prstClr val="black"/>
                </a:solidFill>
                <a:effectLst/>
                <a:uLnTx/>
                <a:uFillTx/>
                <a:latin typeface="Carlito"/>
                <a:ea typeface="+mn-ea"/>
                <a:cs typeface="Carlito"/>
              </a:rPr>
              <a:t>de  </a:t>
            </a:r>
            <a:r>
              <a:rPr kumimoji="0" sz="1800" b="0" i="0" u="none" strike="noStrike" kern="1200" cap="none" spc="-15" normalizeH="0" baseline="0" noProof="0" dirty="0">
                <a:ln>
                  <a:noFill/>
                </a:ln>
                <a:solidFill>
                  <a:prstClr val="black"/>
                </a:solidFill>
                <a:effectLst/>
                <a:uLnTx/>
                <a:uFillTx/>
                <a:latin typeface="Carlito"/>
                <a:ea typeface="+mn-ea"/>
                <a:cs typeface="Carlito"/>
              </a:rPr>
              <a:t>Recaudación </a:t>
            </a:r>
            <a:r>
              <a:rPr kumimoji="0" sz="1800" b="0" i="0" u="none" strike="noStrike" kern="1200" cap="none" spc="0" normalizeH="0" baseline="0" noProof="0" dirty="0">
                <a:ln>
                  <a:noFill/>
                </a:ln>
                <a:solidFill>
                  <a:prstClr val="black"/>
                </a:solidFill>
                <a:effectLst/>
                <a:uLnTx/>
                <a:uFillTx/>
                <a:latin typeface="Carlito"/>
                <a:ea typeface="+mn-ea"/>
                <a:cs typeface="Carlito"/>
              </a:rPr>
              <a:t>o </a:t>
            </a:r>
            <a:r>
              <a:rPr kumimoji="0" sz="1800" b="0" i="0" u="none" strike="noStrike" kern="1200" cap="none" spc="-5" normalizeH="0" baseline="0" noProof="0" dirty="0">
                <a:ln>
                  <a:noFill/>
                </a:ln>
                <a:solidFill>
                  <a:prstClr val="black"/>
                </a:solidFill>
                <a:effectLst/>
                <a:uLnTx/>
                <a:uFillTx/>
                <a:latin typeface="Carlito"/>
                <a:ea typeface="+mn-ea"/>
                <a:cs typeface="Carlito"/>
              </a:rPr>
              <a:t>bien, </a:t>
            </a:r>
            <a:r>
              <a:rPr kumimoji="0" sz="1800" b="0" i="0" u="none" strike="noStrike" kern="1200" cap="none" spc="0" normalizeH="0" baseline="0" noProof="0" dirty="0">
                <a:ln>
                  <a:noFill/>
                </a:ln>
                <a:solidFill>
                  <a:prstClr val="black"/>
                </a:solidFill>
                <a:effectLst/>
                <a:uLnTx/>
                <a:uFillTx/>
                <a:latin typeface="Carlito"/>
                <a:ea typeface="+mn-ea"/>
                <a:cs typeface="Carlito"/>
              </a:rPr>
              <a:t>en </a:t>
            </a:r>
            <a:r>
              <a:rPr kumimoji="0" sz="1800" b="0" i="0" u="none" strike="noStrike" kern="1200" cap="none" spc="-10" normalizeH="0" baseline="0" noProof="0" dirty="0">
                <a:ln>
                  <a:noFill/>
                </a:ln>
                <a:solidFill>
                  <a:prstClr val="black"/>
                </a:solidFill>
                <a:effectLst/>
                <a:uLnTx/>
                <a:uFillTx/>
                <a:latin typeface="Carlito"/>
                <a:ea typeface="+mn-ea"/>
                <a:cs typeface="Carlito"/>
              </a:rPr>
              <a:t>caso </a:t>
            </a:r>
            <a:r>
              <a:rPr kumimoji="0" sz="1800" b="0" i="0" u="none" strike="noStrike" kern="1200" cap="none" spc="0" normalizeH="0" baseline="0" noProof="0" dirty="0">
                <a:ln>
                  <a:noFill/>
                </a:ln>
                <a:solidFill>
                  <a:prstClr val="black"/>
                </a:solidFill>
                <a:effectLst/>
                <a:uLnTx/>
                <a:uFillTx/>
                <a:latin typeface="Carlito"/>
                <a:ea typeface="+mn-ea"/>
                <a:cs typeface="Carlito"/>
              </a:rPr>
              <a:t>de una </a:t>
            </a:r>
            <a:r>
              <a:rPr kumimoji="0" sz="1800" b="0" i="0" u="none" strike="noStrike" kern="1200" cap="none" spc="-20" normalizeH="0" baseline="0" noProof="0" dirty="0">
                <a:ln>
                  <a:noFill/>
                </a:ln>
                <a:solidFill>
                  <a:prstClr val="black"/>
                </a:solidFill>
                <a:effectLst/>
                <a:uLnTx/>
                <a:uFillTx/>
                <a:latin typeface="Carlito"/>
                <a:ea typeface="+mn-ea"/>
                <a:cs typeface="Carlito"/>
              </a:rPr>
              <a:t>entrevista  </a:t>
            </a:r>
            <a:r>
              <a:rPr kumimoji="0" sz="1800" b="0" i="0" u="none" strike="noStrike" kern="1200" cap="none" spc="0" normalizeH="0" baseline="0" noProof="0" dirty="0">
                <a:ln>
                  <a:noFill/>
                </a:ln>
                <a:solidFill>
                  <a:prstClr val="black"/>
                </a:solidFill>
                <a:effectLst/>
                <a:uLnTx/>
                <a:uFillTx/>
                <a:latin typeface="Carlito"/>
                <a:ea typeface="+mn-ea"/>
                <a:cs typeface="Carlito"/>
              </a:rPr>
              <a:t>de </a:t>
            </a:r>
            <a:r>
              <a:rPr kumimoji="0" sz="1800" b="0" i="0" u="none" strike="noStrike" kern="1200" cap="none" spc="-10" normalizeH="0" baseline="0" noProof="0" dirty="0">
                <a:ln>
                  <a:noFill/>
                </a:ln>
                <a:solidFill>
                  <a:prstClr val="black"/>
                </a:solidFill>
                <a:effectLst/>
                <a:uLnTx/>
                <a:uFillTx/>
                <a:latin typeface="Carlito"/>
                <a:ea typeface="+mn-ea"/>
                <a:cs typeface="Carlito"/>
              </a:rPr>
              <a:t>vigilancia  </a:t>
            </a:r>
            <a:r>
              <a:rPr kumimoji="0" sz="1800" b="0" i="0" u="none" strike="noStrike" kern="1200" cap="none" spc="-15" normalizeH="0" baseline="0" noProof="0" dirty="0">
                <a:ln>
                  <a:noFill/>
                </a:ln>
                <a:solidFill>
                  <a:prstClr val="black"/>
                </a:solidFill>
                <a:effectLst/>
                <a:uLnTx/>
                <a:uFillTx/>
                <a:latin typeface="Carlito"/>
                <a:ea typeface="+mn-ea"/>
                <a:cs typeface="Carlito"/>
              </a:rPr>
              <a:t>profunda </a:t>
            </a:r>
            <a:r>
              <a:rPr kumimoji="0" sz="1800" b="0" i="0" u="none" strike="noStrike" kern="1200" cap="none" spc="0" normalizeH="0" baseline="0" noProof="0" dirty="0">
                <a:ln>
                  <a:noFill/>
                </a:ln>
                <a:solidFill>
                  <a:prstClr val="black"/>
                </a:solidFill>
                <a:effectLst/>
                <a:uLnTx/>
                <a:uFillTx/>
                <a:latin typeface="Carlito"/>
                <a:ea typeface="+mn-ea"/>
                <a:cs typeface="Carlito"/>
              </a:rPr>
              <a:t>en medios </a:t>
            </a:r>
            <a:r>
              <a:rPr kumimoji="0" sz="1800" b="0" i="0" u="none" strike="noStrike" kern="1200" cap="none" spc="-10" normalizeH="0" baseline="0" noProof="0" dirty="0">
                <a:ln>
                  <a:noFill/>
                </a:ln>
                <a:solidFill>
                  <a:prstClr val="black"/>
                </a:solidFill>
                <a:effectLst/>
                <a:uLnTx/>
                <a:uFillTx/>
                <a:latin typeface="Carlito"/>
                <a:ea typeface="+mn-ea"/>
                <a:cs typeface="Carlito"/>
              </a:rPr>
              <a:t>electrónicos, </a:t>
            </a:r>
            <a:r>
              <a:rPr kumimoji="0" sz="1800" b="0" i="0" u="none" strike="noStrike" kern="1200" cap="none" spc="-20" normalizeH="0" baseline="0" noProof="0" dirty="0">
                <a:ln>
                  <a:noFill/>
                </a:ln>
                <a:solidFill>
                  <a:prstClr val="black"/>
                </a:solidFill>
                <a:effectLst/>
                <a:uLnTx/>
                <a:uFillTx/>
                <a:latin typeface="Carlito"/>
                <a:ea typeface="+mn-ea"/>
                <a:cs typeface="Carlito"/>
              </a:rPr>
              <a:t>deberá</a:t>
            </a:r>
            <a:r>
              <a:rPr kumimoji="0" sz="1800" b="0" i="0" u="none" strike="noStrike" kern="1200" cap="none" spc="365" normalizeH="0" baseline="0" noProof="0" dirty="0">
                <a:ln>
                  <a:noFill/>
                </a:ln>
                <a:solidFill>
                  <a:prstClr val="black"/>
                </a:solidFill>
                <a:effectLst/>
                <a:uLnTx/>
                <a:uFillTx/>
                <a:latin typeface="Carlito"/>
                <a:ea typeface="+mn-ea"/>
                <a:cs typeface="Carlito"/>
              </a:rPr>
              <a:t> </a:t>
            </a:r>
            <a:r>
              <a:rPr kumimoji="0" sz="1800" b="0" i="0" u="none" strike="noStrike" kern="1200" cap="none" spc="-10" normalizeH="0" baseline="0" noProof="0" dirty="0">
                <a:ln>
                  <a:noFill/>
                </a:ln>
                <a:solidFill>
                  <a:prstClr val="black"/>
                </a:solidFill>
                <a:effectLst/>
                <a:uLnTx/>
                <a:uFillTx/>
                <a:latin typeface="Carlito"/>
                <a:ea typeface="+mn-ea"/>
                <a:cs typeface="Carlito"/>
              </a:rPr>
              <a:t>ingresar </a:t>
            </a:r>
            <a:r>
              <a:rPr kumimoji="0" sz="1800" b="0" i="0" u="none" strike="noStrike" kern="1200" cap="none" spc="-5" normalizeH="0" baseline="0" noProof="0" dirty="0">
                <a:ln>
                  <a:noFill/>
                </a:ln>
                <a:solidFill>
                  <a:prstClr val="black"/>
                </a:solidFill>
                <a:effectLst/>
                <a:uLnTx/>
                <a:uFillTx/>
                <a:latin typeface="Carlito"/>
                <a:ea typeface="+mn-ea"/>
                <a:cs typeface="Carlito"/>
              </a:rPr>
              <a:t>desde </a:t>
            </a:r>
            <a:r>
              <a:rPr kumimoji="0" sz="1800" b="0" i="0" u="none" strike="noStrike" kern="1200" cap="none" spc="-10" normalizeH="0" baseline="0" noProof="0" dirty="0">
                <a:ln>
                  <a:noFill/>
                </a:ln>
                <a:solidFill>
                  <a:prstClr val="black"/>
                </a:solidFill>
                <a:effectLst/>
                <a:uLnTx/>
                <a:uFillTx/>
                <a:latin typeface="Carlito"/>
                <a:ea typeface="+mn-ea"/>
                <a:cs typeface="Carlito"/>
              </a:rPr>
              <a:t>su  </a:t>
            </a:r>
            <a:r>
              <a:rPr kumimoji="0" sz="1800" b="0" i="0" u="none" strike="noStrike" kern="1200" cap="none" spc="-5" normalizeH="0" baseline="0" noProof="0" dirty="0">
                <a:ln>
                  <a:noFill/>
                </a:ln>
                <a:solidFill>
                  <a:prstClr val="black"/>
                </a:solidFill>
                <a:effectLst/>
                <a:uLnTx/>
                <a:uFillTx/>
                <a:latin typeface="Carlito"/>
                <a:ea typeface="+mn-ea"/>
                <a:cs typeface="Carlito"/>
              </a:rPr>
              <a:t>equipo </a:t>
            </a:r>
            <a:r>
              <a:rPr kumimoji="0" sz="1800" b="0" i="0" u="none" strike="noStrike" kern="1200" cap="none" spc="0" normalizeH="0" baseline="0" noProof="0" dirty="0">
                <a:ln>
                  <a:noFill/>
                </a:ln>
                <a:solidFill>
                  <a:prstClr val="black"/>
                </a:solidFill>
                <a:effectLst/>
                <a:uLnTx/>
                <a:uFillTx/>
                <a:latin typeface="Carlito"/>
                <a:ea typeface="+mn-ea"/>
                <a:cs typeface="Carlito"/>
              </a:rPr>
              <a:t>de </a:t>
            </a:r>
            <a:r>
              <a:rPr kumimoji="0" sz="1800" b="0" i="0" u="none" strike="noStrike" kern="1200" cap="none" spc="-15" normalizeH="0" baseline="0" noProof="0" dirty="0">
                <a:ln>
                  <a:noFill/>
                </a:ln>
                <a:solidFill>
                  <a:prstClr val="black"/>
                </a:solidFill>
                <a:effectLst/>
                <a:uLnTx/>
                <a:uFillTx/>
                <a:latin typeface="Carlito"/>
                <a:ea typeface="+mn-ea"/>
                <a:cs typeface="Carlito"/>
              </a:rPr>
              <a:t>cómputo </a:t>
            </a:r>
            <a:r>
              <a:rPr kumimoji="0" sz="1800" b="0" i="0" u="none" strike="noStrike" kern="1200" cap="none" spc="0" normalizeH="0" baseline="0" noProof="0" dirty="0">
                <a:ln>
                  <a:noFill/>
                </a:ln>
                <a:solidFill>
                  <a:prstClr val="black"/>
                </a:solidFill>
                <a:effectLst/>
                <a:uLnTx/>
                <a:uFillTx/>
                <a:latin typeface="Carlito"/>
                <a:ea typeface="+mn-ea"/>
                <a:cs typeface="Carlito"/>
              </a:rPr>
              <a:t>a </a:t>
            </a:r>
            <a:r>
              <a:rPr kumimoji="0" sz="1800" b="0" i="0" u="none" strike="noStrike" kern="1200" cap="none" spc="-5" normalizeH="0" baseline="0" noProof="0" dirty="0">
                <a:ln>
                  <a:noFill/>
                </a:ln>
                <a:solidFill>
                  <a:prstClr val="black"/>
                </a:solidFill>
                <a:effectLst/>
                <a:uLnTx/>
                <a:uFillTx/>
                <a:latin typeface="Carlito"/>
                <a:ea typeface="+mn-ea"/>
                <a:cs typeface="Carlito"/>
              </a:rPr>
              <a:t>la </a:t>
            </a:r>
            <a:r>
              <a:rPr kumimoji="0" sz="1800" b="0" i="0" u="none" strike="noStrike" kern="1200" cap="none" spc="-10" normalizeH="0" baseline="0" noProof="0" dirty="0">
                <a:ln>
                  <a:noFill/>
                </a:ln>
                <a:solidFill>
                  <a:prstClr val="black"/>
                </a:solidFill>
                <a:effectLst/>
                <a:uLnTx/>
                <a:uFillTx/>
                <a:latin typeface="Carlito"/>
                <a:ea typeface="+mn-ea"/>
                <a:cs typeface="Carlito"/>
              </a:rPr>
              <a:t>dirección </a:t>
            </a:r>
            <a:r>
              <a:rPr kumimoji="0" sz="1800" b="0" i="0" u="none" strike="noStrike" kern="1200" cap="none" spc="-15" normalizeH="0" baseline="0" noProof="0" dirty="0">
                <a:ln>
                  <a:noFill/>
                </a:ln>
                <a:solidFill>
                  <a:prstClr val="black"/>
                </a:solidFill>
                <a:effectLst/>
                <a:uLnTx/>
                <a:uFillTx/>
                <a:latin typeface="Carlito"/>
                <a:ea typeface="+mn-ea"/>
                <a:cs typeface="Carlito"/>
              </a:rPr>
              <a:t>electrónica </a:t>
            </a:r>
            <a:r>
              <a:rPr kumimoji="0" sz="1800" b="0" i="0" u="none" strike="noStrike" kern="1200" cap="none" spc="5" normalizeH="0" baseline="0" noProof="0" dirty="0">
                <a:ln>
                  <a:noFill/>
                </a:ln>
                <a:solidFill>
                  <a:prstClr val="black"/>
                </a:solidFill>
                <a:effectLst/>
                <a:uLnTx/>
                <a:uFillTx/>
                <a:latin typeface="Carlito"/>
                <a:ea typeface="+mn-ea"/>
                <a:cs typeface="Carlito"/>
              </a:rPr>
              <a:t>que </a:t>
            </a:r>
            <a:r>
              <a:rPr kumimoji="0" sz="1800" b="0" i="0" u="none" strike="noStrike" kern="1200" cap="none" spc="0" normalizeH="0" baseline="0" noProof="0" dirty="0">
                <a:ln>
                  <a:noFill/>
                </a:ln>
                <a:solidFill>
                  <a:prstClr val="black"/>
                </a:solidFill>
                <a:effectLst/>
                <a:uLnTx/>
                <a:uFillTx/>
                <a:latin typeface="Carlito"/>
                <a:ea typeface="+mn-ea"/>
                <a:cs typeface="Carlito"/>
              </a:rPr>
              <a:t>se </a:t>
            </a:r>
            <a:r>
              <a:rPr kumimoji="0" sz="1800" b="0" i="0" u="none" strike="noStrike" kern="1200" cap="none" spc="-20" normalizeH="0" baseline="0" noProof="0" dirty="0">
                <a:ln>
                  <a:noFill/>
                </a:ln>
                <a:solidFill>
                  <a:prstClr val="black"/>
                </a:solidFill>
                <a:effectLst/>
                <a:uLnTx/>
                <a:uFillTx/>
                <a:latin typeface="Carlito"/>
                <a:ea typeface="+mn-ea"/>
                <a:cs typeface="Carlito"/>
              </a:rPr>
              <a:t>remite </a:t>
            </a:r>
            <a:r>
              <a:rPr kumimoji="0" sz="1800" b="0" i="0" u="none" strike="noStrike" kern="1200" cap="none" spc="0" normalizeH="0" baseline="0" noProof="0" dirty="0">
                <a:ln>
                  <a:noFill/>
                </a:ln>
                <a:solidFill>
                  <a:prstClr val="black"/>
                </a:solidFill>
                <a:effectLst/>
                <a:uLnTx/>
                <a:uFillTx/>
                <a:latin typeface="Carlito"/>
                <a:ea typeface="+mn-ea"/>
                <a:cs typeface="Carlito"/>
              </a:rPr>
              <a:t>en </a:t>
            </a:r>
            <a:r>
              <a:rPr kumimoji="0" sz="1800" b="0" i="0" u="none" strike="noStrike" kern="1200" cap="none" spc="5" normalizeH="0" baseline="0" noProof="0" dirty="0">
                <a:ln>
                  <a:noFill/>
                </a:ln>
                <a:solidFill>
                  <a:prstClr val="black"/>
                </a:solidFill>
                <a:effectLst/>
                <a:uLnTx/>
                <a:uFillTx/>
                <a:latin typeface="Carlito"/>
                <a:ea typeface="+mn-ea"/>
                <a:cs typeface="Carlito"/>
              </a:rPr>
              <a:t>la  </a:t>
            </a:r>
            <a:r>
              <a:rPr kumimoji="0" sz="1800" b="0" i="0" u="none" strike="noStrike" kern="1200" cap="none" spc="-20" normalizeH="0" baseline="0" noProof="0" dirty="0">
                <a:ln>
                  <a:noFill/>
                </a:ln>
                <a:solidFill>
                  <a:prstClr val="black"/>
                </a:solidFill>
                <a:effectLst/>
                <a:uLnTx/>
                <a:uFillTx/>
                <a:latin typeface="Carlito"/>
                <a:ea typeface="+mn-ea"/>
                <a:cs typeface="Carlito"/>
              </a:rPr>
              <a:t>invitación.</a:t>
            </a:r>
            <a:r>
              <a:rPr kumimoji="0" sz="1800" b="0" i="0" u="none" strike="noStrike" kern="1200" cap="none" spc="365" normalizeH="0" baseline="0" noProof="0" dirty="0">
                <a:ln>
                  <a:noFill/>
                </a:ln>
                <a:solidFill>
                  <a:prstClr val="black"/>
                </a:solidFill>
                <a:effectLst/>
                <a:uLnTx/>
                <a:uFillTx/>
                <a:latin typeface="Carlito"/>
                <a:ea typeface="+mn-ea"/>
                <a:cs typeface="Carlito"/>
              </a:rPr>
              <a:t> </a:t>
            </a:r>
            <a:r>
              <a:rPr kumimoji="0" sz="1800" b="0" i="0" u="none" strike="noStrike" kern="1200" cap="none" spc="-5" normalizeH="0" baseline="0" noProof="0" dirty="0">
                <a:ln>
                  <a:noFill/>
                </a:ln>
                <a:solidFill>
                  <a:prstClr val="black"/>
                </a:solidFill>
                <a:effectLst/>
                <a:uLnTx/>
                <a:uFillTx/>
                <a:latin typeface="Carlito"/>
                <a:ea typeface="+mn-ea"/>
                <a:cs typeface="Carlito"/>
              </a:rPr>
              <a:t>En </a:t>
            </a:r>
            <a:r>
              <a:rPr kumimoji="0" sz="1800" b="0" i="0" u="none" strike="noStrike" kern="1200" cap="none" spc="0" normalizeH="0" baseline="0" noProof="0" dirty="0">
                <a:ln>
                  <a:noFill/>
                </a:ln>
                <a:solidFill>
                  <a:prstClr val="black"/>
                </a:solidFill>
                <a:effectLst/>
                <a:uLnTx/>
                <a:uFillTx/>
                <a:latin typeface="Carlito"/>
                <a:ea typeface="+mn-ea"/>
                <a:cs typeface="Carlito"/>
              </a:rPr>
              <a:t>ambos </a:t>
            </a:r>
            <a:r>
              <a:rPr kumimoji="0" sz="1800" b="0" i="0" u="none" strike="noStrike" kern="1200" cap="none" spc="-15" normalizeH="0" baseline="0" noProof="0" dirty="0">
                <a:ln>
                  <a:noFill/>
                </a:ln>
                <a:solidFill>
                  <a:prstClr val="black"/>
                </a:solidFill>
                <a:effectLst/>
                <a:uLnTx/>
                <a:uFillTx/>
                <a:latin typeface="Carlito"/>
                <a:ea typeface="+mn-ea"/>
                <a:cs typeface="Carlito"/>
              </a:rPr>
              <a:t>casos </a:t>
            </a:r>
            <a:r>
              <a:rPr kumimoji="0" sz="1800" b="0" i="0" u="none" strike="noStrike" kern="1200" cap="none" spc="-5" normalizeH="0" baseline="0" noProof="0" dirty="0">
                <a:ln>
                  <a:noFill/>
                </a:ln>
                <a:solidFill>
                  <a:prstClr val="black"/>
                </a:solidFill>
                <a:effectLst/>
                <a:uLnTx/>
                <a:uFillTx/>
                <a:latin typeface="Carlito"/>
                <a:ea typeface="+mn-ea"/>
                <a:cs typeface="Carlito"/>
              </a:rPr>
              <a:t>se </a:t>
            </a:r>
            <a:r>
              <a:rPr kumimoji="0" sz="1800" b="0" i="0" u="none" strike="noStrike" kern="1200" cap="none" spc="-25" normalizeH="0" baseline="0" noProof="0" dirty="0">
                <a:ln>
                  <a:noFill/>
                </a:ln>
                <a:solidFill>
                  <a:prstClr val="black"/>
                </a:solidFill>
                <a:effectLst/>
                <a:uLnTx/>
                <a:uFillTx/>
                <a:latin typeface="Carlito"/>
                <a:ea typeface="+mn-ea"/>
                <a:cs typeface="Carlito"/>
              </a:rPr>
              <a:t>atenderá </a:t>
            </a:r>
            <a:r>
              <a:rPr kumimoji="0" sz="1800" b="0" i="0" u="none" strike="noStrike" kern="1200" cap="none" spc="-10" normalizeH="0" baseline="0" noProof="0" dirty="0">
                <a:ln>
                  <a:noFill/>
                </a:ln>
                <a:solidFill>
                  <a:prstClr val="black"/>
                </a:solidFill>
                <a:effectLst/>
                <a:uLnTx/>
                <a:uFillTx/>
                <a:latin typeface="Carlito"/>
                <a:ea typeface="+mn-ea"/>
                <a:cs typeface="Carlito"/>
              </a:rPr>
              <a:t>la </a:t>
            </a:r>
            <a:r>
              <a:rPr kumimoji="0" sz="1800" b="0" i="0" u="none" strike="noStrike" kern="1200" cap="none" spc="-20" normalizeH="0" baseline="0" noProof="0" dirty="0">
                <a:ln>
                  <a:noFill/>
                </a:ln>
                <a:solidFill>
                  <a:prstClr val="black"/>
                </a:solidFill>
                <a:effectLst/>
                <a:uLnTx/>
                <a:uFillTx/>
                <a:latin typeface="Carlito"/>
                <a:ea typeface="+mn-ea"/>
                <a:cs typeface="Carlito"/>
              </a:rPr>
              <a:t>cita  previamente   programada </a:t>
            </a:r>
            <a:r>
              <a:rPr kumimoji="0" sz="1800" b="0" i="0" u="none" strike="noStrike" kern="1200" cap="none" spc="-5" normalizeH="0" baseline="0" noProof="0" dirty="0">
                <a:ln>
                  <a:noFill/>
                </a:ln>
                <a:solidFill>
                  <a:prstClr val="black"/>
                </a:solidFill>
                <a:effectLst/>
                <a:uLnTx/>
                <a:uFillTx/>
                <a:latin typeface="Carlito"/>
                <a:ea typeface="+mn-ea"/>
                <a:cs typeface="Carlito"/>
              </a:rPr>
              <a:t>por la </a:t>
            </a:r>
            <a:r>
              <a:rPr kumimoji="0" sz="1800" b="0" i="0" u="none" strike="noStrike" kern="1200" cap="none" spc="-15" normalizeH="0" baseline="0" noProof="0" dirty="0">
                <a:ln>
                  <a:noFill/>
                </a:ln>
                <a:solidFill>
                  <a:prstClr val="black"/>
                </a:solidFill>
                <a:effectLst/>
                <a:uLnTx/>
                <a:uFillTx/>
                <a:latin typeface="Carlito"/>
                <a:ea typeface="+mn-ea"/>
                <a:cs typeface="Carlito"/>
              </a:rPr>
              <a:t>autoridad </a:t>
            </a:r>
            <a:r>
              <a:rPr kumimoji="0" sz="1800" b="0" i="0" u="none" strike="noStrike" kern="1200" cap="none" spc="0" normalizeH="0" baseline="0" noProof="0" dirty="0">
                <a:ln>
                  <a:noFill/>
                </a:ln>
                <a:solidFill>
                  <a:prstClr val="black"/>
                </a:solidFill>
                <a:effectLst/>
                <a:uLnTx/>
                <a:uFillTx/>
                <a:latin typeface="Carlito"/>
                <a:ea typeface="+mn-ea"/>
                <a:cs typeface="Carlito"/>
              </a:rPr>
              <a:t>en </a:t>
            </a:r>
            <a:r>
              <a:rPr kumimoji="0" sz="1800" b="0" i="0" u="none" strike="noStrike" kern="1200" cap="none" spc="-5" normalizeH="0" baseline="0" noProof="0" dirty="0">
                <a:ln>
                  <a:noFill/>
                </a:ln>
                <a:solidFill>
                  <a:prstClr val="black"/>
                </a:solidFill>
                <a:effectLst/>
                <a:uLnTx/>
                <a:uFillTx/>
                <a:latin typeface="Carlito"/>
                <a:ea typeface="+mn-ea"/>
                <a:cs typeface="Carlito"/>
              </a:rPr>
              <a:t>la </a:t>
            </a:r>
            <a:r>
              <a:rPr kumimoji="0" sz="1800" b="0" i="0" u="none" strike="noStrike" kern="1200" cap="none" spc="-20" normalizeH="0" baseline="0" noProof="0" dirty="0">
                <a:ln>
                  <a:noFill/>
                </a:ln>
                <a:solidFill>
                  <a:prstClr val="black"/>
                </a:solidFill>
                <a:effectLst/>
                <a:uLnTx/>
                <a:uFillTx/>
                <a:latin typeface="Carlito"/>
                <a:ea typeface="+mn-ea"/>
                <a:cs typeface="Carlito"/>
              </a:rPr>
              <a:t>fecha </a:t>
            </a:r>
            <a:r>
              <a:rPr kumimoji="0" sz="1800" b="0" i="0" u="none" strike="noStrike" kern="1200" cap="none" spc="0" normalizeH="0" baseline="0" noProof="0" dirty="0">
                <a:ln>
                  <a:noFill/>
                </a:ln>
                <a:solidFill>
                  <a:prstClr val="black"/>
                </a:solidFill>
                <a:effectLst/>
                <a:uLnTx/>
                <a:uFillTx/>
                <a:latin typeface="Carlito"/>
                <a:ea typeface="+mn-ea"/>
                <a:cs typeface="Carlito"/>
              </a:rPr>
              <a:t>y </a:t>
            </a:r>
            <a:r>
              <a:rPr kumimoji="0" sz="1800" b="0" i="0" u="none" strike="noStrike" kern="1200" cap="none" spc="-20" normalizeH="0" baseline="0" noProof="0" dirty="0">
                <a:ln>
                  <a:noFill/>
                </a:ln>
                <a:solidFill>
                  <a:prstClr val="black"/>
                </a:solidFill>
                <a:effectLst/>
                <a:uLnTx/>
                <a:uFillTx/>
                <a:latin typeface="Carlito"/>
                <a:ea typeface="+mn-ea"/>
                <a:cs typeface="Carlito"/>
              </a:rPr>
              <a:t>hora</a:t>
            </a:r>
            <a:r>
              <a:rPr kumimoji="0" sz="1800" b="0" i="0" u="none" strike="noStrike" kern="1200" cap="none" spc="130" normalizeH="0" baseline="0" noProof="0" dirty="0">
                <a:ln>
                  <a:noFill/>
                </a:ln>
                <a:solidFill>
                  <a:prstClr val="black"/>
                </a:solidFill>
                <a:effectLst/>
                <a:uLnTx/>
                <a:uFillTx/>
                <a:latin typeface="Carlito"/>
                <a:ea typeface="+mn-ea"/>
                <a:cs typeface="Carlito"/>
              </a:rPr>
              <a:t> </a:t>
            </a:r>
            <a:r>
              <a:rPr kumimoji="0" sz="1800" b="0" i="0" u="none" strike="noStrike" kern="1200" cap="none" spc="-5" normalizeH="0" baseline="0" noProof="0" dirty="0">
                <a:ln>
                  <a:noFill/>
                </a:ln>
                <a:solidFill>
                  <a:prstClr val="black"/>
                </a:solidFill>
                <a:effectLst/>
                <a:uLnTx/>
                <a:uFillTx/>
                <a:latin typeface="Carlito"/>
                <a:ea typeface="+mn-ea"/>
                <a:cs typeface="Carlito"/>
              </a:rPr>
              <a:t>indicada.</a:t>
            </a:r>
            <a:endParaRPr kumimoji="0" sz="1800" b="0" i="0" u="none" strike="noStrike" kern="1200" cap="none" spc="0" normalizeH="0" baseline="0" noProof="0">
              <a:ln>
                <a:noFill/>
              </a:ln>
              <a:solidFill>
                <a:prstClr val="black"/>
              </a:solidFill>
              <a:effectLst/>
              <a:uLnTx/>
              <a:uFillTx/>
              <a:latin typeface="Carlito"/>
              <a:ea typeface="+mn-ea"/>
              <a:cs typeface="Carlito"/>
            </a:endParaRPr>
          </a:p>
          <a:p>
            <a:pPr marL="354965" marR="5080" lvl="0" indent="-342900" algn="just" defTabSz="914400" rtl="0" eaLnBrk="1" fontAlgn="auto" latinLnBrk="0" hangingPunct="1">
              <a:lnSpc>
                <a:spcPct val="88100"/>
              </a:lnSpc>
              <a:spcBef>
                <a:spcPts val="595"/>
              </a:spcBef>
              <a:spcAft>
                <a:spcPts val="0"/>
              </a:spcAft>
              <a:buClrTx/>
              <a:buSzTx/>
              <a:buFontTx/>
              <a:buAutoNum type="alphaLcParenR"/>
              <a:tabLst>
                <a:tab pos="355600" algn="l"/>
              </a:tabLst>
              <a:defRPr/>
            </a:pPr>
            <a:r>
              <a:rPr kumimoji="0" sz="1800" b="0" i="0" u="none" strike="noStrike" kern="1200" cap="none" spc="-25" normalizeH="0" baseline="0" noProof="0" dirty="0">
                <a:ln>
                  <a:noFill/>
                </a:ln>
                <a:solidFill>
                  <a:prstClr val="black"/>
                </a:solidFill>
                <a:effectLst/>
                <a:uLnTx/>
                <a:uFillTx/>
                <a:latin typeface="Carlito"/>
                <a:ea typeface="+mn-ea"/>
                <a:cs typeface="Carlito"/>
              </a:rPr>
              <a:t>Durante </a:t>
            </a:r>
            <a:r>
              <a:rPr kumimoji="0" sz="1800" b="0" i="0" u="none" strike="noStrike" kern="1200" cap="none" spc="-5" normalizeH="0" baseline="0" noProof="0" dirty="0">
                <a:ln>
                  <a:noFill/>
                </a:ln>
                <a:solidFill>
                  <a:prstClr val="black"/>
                </a:solidFill>
                <a:effectLst/>
                <a:uLnTx/>
                <a:uFillTx/>
                <a:latin typeface="Carlito"/>
                <a:ea typeface="+mn-ea"/>
                <a:cs typeface="Carlito"/>
              </a:rPr>
              <a:t>la </a:t>
            </a:r>
            <a:r>
              <a:rPr kumimoji="0" sz="1800" b="0" i="0" u="none" strike="noStrike" kern="1200" cap="none" spc="-25" normalizeH="0" baseline="0" noProof="0" dirty="0">
                <a:ln>
                  <a:noFill/>
                </a:ln>
                <a:solidFill>
                  <a:prstClr val="black"/>
                </a:solidFill>
                <a:effectLst/>
                <a:uLnTx/>
                <a:uFillTx/>
                <a:latin typeface="Carlito"/>
                <a:ea typeface="+mn-ea"/>
                <a:cs typeface="Carlito"/>
              </a:rPr>
              <a:t>entrevista </a:t>
            </a:r>
            <a:r>
              <a:rPr kumimoji="0" sz="1800" b="0" i="0" u="none" strike="noStrike" kern="1200" cap="none" spc="0" normalizeH="0" baseline="0" noProof="0" dirty="0">
                <a:ln>
                  <a:noFill/>
                </a:ln>
                <a:solidFill>
                  <a:prstClr val="black"/>
                </a:solidFill>
                <a:effectLst/>
                <a:uLnTx/>
                <a:uFillTx/>
                <a:latin typeface="Carlito"/>
                <a:ea typeface="+mn-ea"/>
                <a:cs typeface="Carlito"/>
              </a:rPr>
              <a:t>el </a:t>
            </a:r>
            <a:r>
              <a:rPr kumimoji="0" sz="1800" b="0" i="0" u="none" strike="noStrike" kern="1200" cap="none" spc="-15" normalizeH="0" baseline="0" noProof="0" dirty="0">
                <a:ln>
                  <a:noFill/>
                </a:ln>
                <a:solidFill>
                  <a:prstClr val="black"/>
                </a:solidFill>
                <a:effectLst/>
                <a:uLnTx/>
                <a:uFillTx/>
                <a:latin typeface="Carlito"/>
                <a:ea typeface="+mn-ea"/>
                <a:cs typeface="Carlito"/>
              </a:rPr>
              <a:t>personal </a:t>
            </a:r>
            <a:r>
              <a:rPr kumimoji="0" sz="1800" b="0" i="0" u="none" strike="noStrike" kern="1200" cap="none" spc="0" normalizeH="0" baseline="0" noProof="0" dirty="0">
                <a:ln>
                  <a:noFill/>
                </a:ln>
                <a:solidFill>
                  <a:prstClr val="black"/>
                </a:solidFill>
                <a:effectLst/>
                <a:uLnTx/>
                <a:uFillTx/>
                <a:latin typeface="Carlito"/>
                <a:ea typeface="+mn-ea"/>
                <a:cs typeface="Carlito"/>
              </a:rPr>
              <a:t>del </a:t>
            </a:r>
            <a:r>
              <a:rPr kumimoji="0" sz="1800" b="0" i="0" u="none" strike="noStrike" kern="1200" cap="none" spc="-95" normalizeH="0" baseline="0" noProof="0" dirty="0">
                <a:ln>
                  <a:noFill/>
                </a:ln>
                <a:solidFill>
                  <a:prstClr val="black"/>
                </a:solidFill>
                <a:effectLst/>
                <a:uLnTx/>
                <a:uFillTx/>
                <a:latin typeface="Carlito"/>
                <a:ea typeface="+mn-ea"/>
                <a:cs typeface="Carlito"/>
              </a:rPr>
              <a:t>SAT</a:t>
            </a:r>
            <a:r>
              <a:rPr kumimoji="0" sz="1800" b="0" i="0" u="none" strike="noStrike" kern="1200" cap="none" spc="215" normalizeH="0" baseline="0" noProof="0" dirty="0">
                <a:ln>
                  <a:noFill/>
                </a:ln>
                <a:solidFill>
                  <a:prstClr val="black"/>
                </a:solidFill>
                <a:effectLst/>
                <a:uLnTx/>
                <a:uFillTx/>
                <a:latin typeface="Carlito"/>
                <a:ea typeface="+mn-ea"/>
                <a:cs typeface="Carlito"/>
              </a:rPr>
              <a:t> </a:t>
            </a:r>
            <a:r>
              <a:rPr kumimoji="0" sz="1800" b="0" i="0" u="none" strike="noStrike" kern="1200" cap="none" spc="-20" normalizeH="0" baseline="0" noProof="0" dirty="0">
                <a:ln>
                  <a:noFill/>
                </a:ln>
                <a:solidFill>
                  <a:prstClr val="black"/>
                </a:solidFill>
                <a:effectLst/>
                <a:uLnTx/>
                <a:uFillTx/>
                <a:latin typeface="Carlito"/>
                <a:ea typeface="+mn-ea"/>
                <a:cs typeface="Carlito"/>
              </a:rPr>
              <a:t>dará  </a:t>
            </a:r>
            <a:r>
              <a:rPr kumimoji="0" sz="1800" b="0" i="0" u="none" strike="noStrike" kern="1200" cap="none" spc="0" normalizeH="0" baseline="0" noProof="0" dirty="0">
                <a:ln>
                  <a:noFill/>
                </a:ln>
                <a:solidFill>
                  <a:prstClr val="black"/>
                </a:solidFill>
                <a:effectLst/>
                <a:uLnTx/>
                <a:uFillTx/>
                <a:latin typeface="Carlito"/>
                <a:ea typeface="+mn-ea"/>
                <a:cs typeface="Carlito"/>
              </a:rPr>
              <a:t>a </a:t>
            </a:r>
            <a:r>
              <a:rPr kumimoji="0" sz="1800" b="0" i="0" u="none" strike="noStrike" kern="1200" cap="none" spc="-15" normalizeH="0" baseline="0" noProof="0" dirty="0">
                <a:ln>
                  <a:noFill/>
                </a:ln>
                <a:solidFill>
                  <a:prstClr val="black"/>
                </a:solidFill>
                <a:effectLst/>
                <a:uLnTx/>
                <a:uFillTx/>
                <a:latin typeface="Carlito"/>
                <a:ea typeface="+mn-ea"/>
                <a:cs typeface="Carlito"/>
              </a:rPr>
              <a:t>conocer </a:t>
            </a:r>
            <a:r>
              <a:rPr kumimoji="0" sz="1800" b="0" i="0" u="none" strike="noStrike" kern="1200" cap="none" spc="0" normalizeH="0" baseline="0" noProof="0" dirty="0">
                <a:ln>
                  <a:noFill/>
                </a:ln>
                <a:solidFill>
                  <a:prstClr val="black"/>
                </a:solidFill>
                <a:effectLst/>
                <a:uLnTx/>
                <a:uFillTx/>
                <a:latin typeface="Carlito"/>
                <a:ea typeface="+mn-ea"/>
                <a:cs typeface="Carlito"/>
              </a:rPr>
              <a:t>las  </a:t>
            </a:r>
            <a:r>
              <a:rPr kumimoji="0" sz="1800" b="0" i="0" u="none" strike="noStrike" kern="1200" cap="none" spc="-10" normalizeH="0" baseline="0" noProof="0" dirty="0">
                <a:ln>
                  <a:noFill/>
                </a:ln>
                <a:solidFill>
                  <a:prstClr val="black"/>
                </a:solidFill>
                <a:effectLst/>
                <a:uLnTx/>
                <a:uFillTx/>
                <a:latin typeface="Carlito"/>
                <a:ea typeface="+mn-ea"/>
                <a:cs typeface="Carlito"/>
              </a:rPr>
              <a:t>omisiones, </a:t>
            </a:r>
            <a:r>
              <a:rPr kumimoji="0" sz="1800" b="0" i="0" u="none" strike="noStrike" kern="1200" cap="none" spc="-20" normalizeH="0" baseline="0" noProof="0" dirty="0">
                <a:ln>
                  <a:noFill/>
                </a:ln>
                <a:solidFill>
                  <a:prstClr val="black"/>
                </a:solidFill>
                <a:effectLst/>
                <a:uLnTx/>
                <a:uFillTx/>
                <a:latin typeface="Carlito"/>
                <a:ea typeface="+mn-ea"/>
                <a:cs typeface="Carlito"/>
              </a:rPr>
              <a:t>diferencias </a:t>
            </a:r>
            <a:r>
              <a:rPr kumimoji="0" sz="1800" b="0" i="0" u="none" strike="noStrike" kern="1200" cap="none" spc="0" normalizeH="0" baseline="0" noProof="0" dirty="0">
                <a:ln>
                  <a:noFill/>
                </a:ln>
                <a:solidFill>
                  <a:prstClr val="black"/>
                </a:solidFill>
                <a:effectLst/>
                <a:uLnTx/>
                <a:uFillTx/>
                <a:latin typeface="Carlito"/>
                <a:ea typeface="+mn-ea"/>
                <a:cs typeface="Carlito"/>
              </a:rPr>
              <a:t>o </a:t>
            </a:r>
            <a:r>
              <a:rPr kumimoji="0" sz="1800" b="0" i="0" u="none" strike="noStrike" kern="1200" cap="none" spc="-20" normalizeH="0" baseline="0" noProof="0" dirty="0">
                <a:ln>
                  <a:noFill/>
                </a:ln>
                <a:solidFill>
                  <a:prstClr val="black"/>
                </a:solidFill>
                <a:effectLst/>
                <a:uLnTx/>
                <a:uFillTx/>
                <a:latin typeface="Carlito"/>
                <a:ea typeface="+mn-ea"/>
                <a:cs typeface="Carlito"/>
              </a:rPr>
              <a:t>inconsistencias </a:t>
            </a:r>
            <a:r>
              <a:rPr kumimoji="0" sz="1800" b="0" i="0" u="none" strike="noStrike" kern="1200" cap="none" spc="-10" normalizeH="0" baseline="0" noProof="0" dirty="0">
                <a:ln>
                  <a:noFill/>
                </a:ln>
                <a:solidFill>
                  <a:prstClr val="black"/>
                </a:solidFill>
                <a:effectLst/>
                <a:uLnTx/>
                <a:uFillTx/>
                <a:latin typeface="Carlito"/>
                <a:ea typeface="+mn-ea"/>
                <a:cs typeface="Carlito"/>
              </a:rPr>
              <a:t>identificadas </a:t>
            </a:r>
            <a:r>
              <a:rPr kumimoji="0" sz="1800" b="0" i="0" u="none" strike="noStrike" kern="1200" cap="none" spc="0" normalizeH="0" baseline="0" noProof="0" dirty="0">
                <a:ln>
                  <a:noFill/>
                </a:ln>
                <a:solidFill>
                  <a:prstClr val="black"/>
                </a:solidFill>
                <a:effectLst/>
                <a:uLnTx/>
                <a:uFillTx/>
                <a:latin typeface="Carlito"/>
                <a:ea typeface="+mn-ea"/>
                <a:cs typeface="Carlito"/>
              </a:rPr>
              <a:t>en el  </a:t>
            </a:r>
            <a:r>
              <a:rPr kumimoji="0" sz="1800" b="0" i="0" u="none" strike="noStrike" kern="1200" cap="none" spc="-10" normalizeH="0" baseline="0" noProof="0" dirty="0">
                <a:ln>
                  <a:noFill/>
                </a:ln>
                <a:solidFill>
                  <a:prstClr val="black"/>
                </a:solidFill>
                <a:effectLst/>
                <a:uLnTx/>
                <a:uFillTx/>
                <a:latin typeface="Carlito"/>
                <a:ea typeface="+mn-ea"/>
                <a:cs typeface="Carlito"/>
              </a:rPr>
              <a:t>cumplimiento </a:t>
            </a:r>
            <a:r>
              <a:rPr kumimoji="0" sz="1800" b="0" i="0" u="none" strike="noStrike" kern="1200" cap="none" spc="0" normalizeH="0" baseline="0" noProof="0" dirty="0">
                <a:ln>
                  <a:noFill/>
                </a:ln>
                <a:solidFill>
                  <a:prstClr val="black"/>
                </a:solidFill>
                <a:effectLst/>
                <a:uLnTx/>
                <a:uFillTx/>
                <a:latin typeface="Carlito"/>
                <a:ea typeface="+mn-ea"/>
                <a:cs typeface="Carlito"/>
              </a:rPr>
              <a:t>de </a:t>
            </a:r>
            <a:r>
              <a:rPr kumimoji="0" sz="1800" b="0" i="0" u="none" strike="noStrike" kern="1200" cap="none" spc="-5" normalizeH="0" baseline="0" noProof="0" dirty="0">
                <a:ln>
                  <a:noFill/>
                </a:ln>
                <a:solidFill>
                  <a:prstClr val="black"/>
                </a:solidFill>
                <a:effectLst/>
                <a:uLnTx/>
                <a:uFillTx/>
                <a:latin typeface="Carlito"/>
                <a:ea typeface="+mn-ea"/>
                <a:cs typeface="Carlito"/>
              </a:rPr>
              <a:t>las </a:t>
            </a:r>
            <a:r>
              <a:rPr kumimoji="0" sz="1800" b="0" i="0" u="none" strike="noStrike" kern="1200" cap="none" spc="-20" normalizeH="0" baseline="0" noProof="0" dirty="0">
                <a:ln>
                  <a:noFill/>
                </a:ln>
                <a:solidFill>
                  <a:prstClr val="black"/>
                </a:solidFill>
                <a:effectLst/>
                <a:uLnTx/>
                <a:uFillTx/>
                <a:latin typeface="Carlito"/>
                <a:ea typeface="+mn-ea"/>
                <a:cs typeface="Carlito"/>
              </a:rPr>
              <a:t>obligaciones</a:t>
            </a:r>
            <a:r>
              <a:rPr kumimoji="0" sz="1800" b="0" i="0" u="none" strike="noStrike" kern="1200" cap="none" spc="90" normalizeH="0" baseline="0" noProof="0" dirty="0">
                <a:ln>
                  <a:noFill/>
                </a:ln>
                <a:solidFill>
                  <a:prstClr val="black"/>
                </a:solidFill>
                <a:effectLst/>
                <a:uLnTx/>
                <a:uFillTx/>
                <a:latin typeface="Carlito"/>
                <a:ea typeface="+mn-ea"/>
                <a:cs typeface="Carlito"/>
              </a:rPr>
              <a:t> </a:t>
            </a:r>
            <a:r>
              <a:rPr kumimoji="0" sz="1800" b="0" i="0" u="none" strike="noStrike" kern="1200" cap="none" spc="-5" normalizeH="0" baseline="0" noProof="0" dirty="0">
                <a:ln>
                  <a:noFill/>
                </a:ln>
                <a:solidFill>
                  <a:prstClr val="black"/>
                </a:solidFill>
                <a:effectLst/>
                <a:uLnTx/>
                <a:uFillTx/>
                <a:latin typeface="Carlito"/>
                <a:ea typeface="+mn-ea"/>
                <a:cs typeface="Carlito"/>
              </a:rPr>
              <a:t>fiscales.</a:t>
            </a:r>
            <a:endParaRPr kumimoji="0" sz="1800" b="0" i="0" u="none" strike="noStrike" kern="1200" cap="none" spc="0" normalizeH="0" baseline="0" noProof="0">
              <a:ln>
                <a:noFill/>
              </a:ln>
              <a:solidFill>
                <a:prstClr val="black"/>
              </a:solidFill>
              <a:effectLst/>
              <a:uLnTx/>
              <a:uFillTx/>
              <a:latin typeface="Carlito"/>
              <a:ea typeface="+mn-ea"/>
              <a:cs typeface="Carlito"/>
            </a:endParaRPr>
          </a:p>
          <a:p>
            <a:pPr marL="354965" marR="6985" lvl="0" indent="-342900" algn="just" defTabSz="914400" rtl="0" eaLnBrk="1" fontAlgn="auto" latinLnBrk="0" hangingPunct="1">
              <a:lnSpc>
                <a:spcPts val="1939"/>
              </a:lnSpc>
              <a:spcBef>
                <a:spcPts val="635"/>
              </a:spcBef>
              <a:spcAft>
                <a:spcPts val="0"/>
              </a:spcAft>
              <a:buClrTx/>
              <a:buSzTx/>
              <a:buFontTx/>
              <a:buAutoNum type="alphaLcParenR"/>
              <a:tabLst>
                <a:tab pos="355600" algn="l"/>
              </a:tabLst>
              <a:defRPr/>
            </a:pPr>
            <a:r>
              <a:rPr kumimoji="0" sz="1800" b="0" i="0" u="none" strike="noStrike" kern="1200" cap="none" spc="0" normalizeH="0" baseline="0" noProof="0" dirty="0">
                <a:ln>
                  <a:noFill/>
                </a:ln>
                <a:solidFill>
                  <a:prstClr val="black"/>
                </a:solidFill>
                <a:effectLst/>
                <a:uLnTx/>
                <a:uFillTx/>
                <a:latin typeface="Carlito"/>
                <a:ea typeface="+mn-ea"/>
                <a:cs typeface="Carlito"/>
              </a:rPr>
              <a:t>Al </a:t>
            </a:r>
            <a:r>
              <a:rPr kumimoji="0" sz="1800" b="0" i="0" u="none" strike="noStrike" kern="1200" cap="none" spc="-5" normalizeH="0" baseline="0" noProof="0" dirty="0">
                <a:ln>
                  <a:noFill/>
                </a:ln>
                <a:solidFill>
                  <a:prstClr val="black"/>
                </a:solidFill>
                <a:effectLst/>
                <a:uLnTx/>
                <a:uFillTx/>
                <a:latin typeface="Carlito"/>
                <a:ea typeface="+mn-ea"/>
                <a:cs typeface="Carlito"/>
              </a:rPr>
              <a:t>término </a:t>
            </a:r>
            <a:r>
              <a:rPr kumimoji="0" sz="1800" b="0" i="0" u="none" strike="noStrike" kern="1200" cap="none" spc="0" normalizeH="0" baseline="0" noProof="0" dirty="0">
                <a:ln>
                  <a:noFill/>
                </a:ln>
                <a:solidFill>
                  <a:prstClr val="black"/>
                </a:solidFill>
                <a:effectLst/>
                <a:uLnTx/>
                <a:uFillTx/>
                <a:latin typeface="Carlito"/>
                <a:ea typeface="+mn-ea"/>
                <a:cs typeface="Carlito"/>
              </a:rPr>
              <a:t>de la </a:t>
            </a:r>
            <a:r>
              <a:rPr kumimoji="0" sz="1800" b="0" i="0" u="none" strike="noStrike" kern="1200" cap="none" spc="-20" normalizeH="0" baseline="0" noProof="0" dirty="0">
                <a:ln>
                  <a:noFill/>
                </a:ln>
                <a:solidFill>
                  <a:prstClr val="black"/>
                </a:solidFill>
                <a:effectLst/>
                <a:uLnTx/>
                <a:uFillTx/>
                <a:latin typeface="Carlito"/>
                <a:ea typeface="+mn-ea"/>
                <a:cs typeface="Carlito"/>
              </a:rPr>
              <a:t>entrevista, </a:t>
            </a:r>
            <a:r>
              <a:rPr kumimoji="0" sz="1800" b="0" i="0" u="none" strike="noStrike" kern="1200" cap="none" spc="0" normalizeH="0" baseline="0" noProof="0" dirty="0">
                <a:ln>
                  <a:noFill/>
                </a:ln>
                <a:solidFill>
                  <a:prstClr val="black"/>
                </a:solidFill>
                <a:effectLst/>
                <a:uLnTx/>
                <a:uFillTx/>
                <a:latin typeface="Carlito"/>
                <a:ea typeface="+mn-ea"/>
                <a:cs typeface="Carlito"/>
              </a:rPr>
              <a:t>el </a:t>
            </a:r>
            <a:r>
              <a:rPr kumimoji="0" sz="1800" b="0" i="0" u="none" strike="noStrike" kern="1200" cap="none" spc="-20" normalizeH="0" baseline="0" noProof="0" dirty="0">
                <a:ln>
                  <a:noFill/>
                </a:ln>
                <a:solidFill>
                  <a:prstClr val="black"/>
                </a:solidFill>
                <a:effectLst/>
                <a:uLnTx/>
                <a:uFillTx/>
                <a:latin typeface="Carlito"/>
                <a:ea typeface="+mn-ea"/>
                <a:cs typeface="Carlito"/>
              </a:rPr>
              <a:t>contribuyente </a:t>
            </a:r>
            <a:r>
              <a:rPr kumimoji="0" sz="1800" b="0" i="0" u="none" strike="noStrike" kern="1200" cap="none" spc="-10" normalizeH="0" baseline="0" noProof="0" dirty="0">
                <a:ln>
                  <a:noFill/>
                </a:ln>
                <a:solidFill>
                  <a:prstClr val="black"/>
                </a:solidFill>
                <a:effectLst/>
                <a:uLnTx/>
                <a:uFillTx/>
                <a:latin typeface="Carlito"/>
                <a:ea typeface="+mn-ea"/>
                <a:cs typeface="Carlito"/>
              </a:rPr>
              <a:t>recibe </a:t>
            </a:r>
            <a:r>
              <a:rPr kumimoji="0" sz="1800" b="0" i="0" u="none" strike="noStrike" kern="1200" cap="none" spc="-20" normalizeH="0" baseline="0" noProof="0" dirty="0">
                <a:ln>
                  <a:noFill/>
                </a:ln>
                <a:solidFill>
                  <a:prstClr val="black"/>
                </a:solidFill>
                <a:effectLst/>
                <a:uLnTx/>
                <a:uFillTx/>
                <a:latin typeface="Carlito"/>
                <a:ea typeface="+mn-ea"/>
                <a:cs typeface="Carlito"/>
              </a:rPr>
              <a:t>orientación </a:t>
            </a:r>
            <a:r>
              <a:rPr kumimoji="0" sz="1800" b="0" i="0" u="none" strike="noStrike" kern="1200" cap="none" spc="365" normalizeH="0" baseline="0" noProof="0" dirty="0">
                <a:ln>
                  <a:noFill/>
                </a:ln>
                <a:solidFill>
                  <a:prstClr val="black"/>
                </a:solidFill>
                <a:effectLst/>
                <a:uLnTx/>
                <a:uFillTx/>
                <a:latin typeface="Carlito"/>
                <a:ea typeface="+mn-ea"/>
                <a:cs typeface="Carlito"/>
              </a:rPr>
              <a:t> </a:t>
            </a:r>
            <a:r>
              <a:rPr kumimoji="0" sz="1800" b="0" i="0" u="none" strike="noStrike" kern="1200" cap="none" spc="-20" normalizeH="0" baseline="0" noProof="0" dirty="0">
                <a:ln>
                  <a:noFill/>
                </a:ln>
                <a:solidFill>
                  <a:prstClr val="black"/>
                </a:solidFill>
                <a:effectLst/>
                <a:uLnTx/>
                <a:uFillTx/>
                <a:latin typeface="Carlito"/>
                <a:ea typeface="+mn-ea"/>
                <a:cs typeface="Carlito"/>
              </a:rPr>
              <a:t>para realizar </a:t>
            </a:r>
            <a:r>
              <a:rPr kumimoji="0" sz="1800" b="0" i="0" u="none" strike="noStrike" kern="1200" cap="none" spc="-5" normalizeH="0" baseline="0" noProof="0" dirty="0">
                <a:ln>
                  <a:noFill/>
                </a:ln>
                <a:solidFill>
                  <a:prstClr val="black"/>
                </a:solidFill>
                <a:effectLst/>
                <a:uLnTx/>
                <a:uFillTx/>
                <a:latin typeface="Carlito"/>
                <a:ea typeface="+mn-ea"/>
                <a:cs typeface="Carlito"/>
              </a:rPr>
              <a:t>las </a:t>
            </a:r>
            <a:r>
              <a:rPr kumimoji="0" sz="1800" b="0" i="0" u="none" strike="noStrike" kern="1200" cap="none" spc="-15" normalizeH="0" baseline="0" noProof="0" dirty="0">
                <a:ln>
                  <a:noFill/>
                </a:ln>
                <a:solidFill>
                  <a:prstClr val="black"/>
                </a:solidFill>
                <a:effectLst/>
                <a:uLnTx/>
                <a:uFillTx/>
                <a:latin typeface="Carlito"/>
                <a:ea typeface="+mn-ea"/>
                <a:cs typeface="Carlito"/>
              </a:rPr>
              <a:t>correcciones </a:t>
            </a:r>
            <a:r>
              <a:rPr kumimoji="0" sz="1800" b="0" i="0" u="none" strike="noStrike" kern="1200" cap="none" spc="0" normalizeH="0" baseline="0" noProof="0" dirty="0">
                <a:ln>
                  <a:noFill/>
                </a:ln>
                <a:solidFill>
                  <a:prstClr val="black"/>
                </a:solidFill>
                <a:effectLst/>
                <a:uLnTx/>
                <a:uFillTx/>
                <a:latin typeface="Carlito"/>
                <a:ea typeface="+mn-ea"/>
                <a:cs typeface="Carlito"/>
              </a:rPr>
              <a:t>o </a:t>
            </a:r>
            <a:r>
              <a:rPr kumimoji="0" sz="1800" b="0" i="0" u="none" strike="noStrike" kern="1200" cap="none" spc="-10" normalizeH="0" baseline="0" noProof="0" dirty="0">
                <a:ln>
                  <a:noFill/>
                </a:ln>
                <a:solidFill>
                  <a:prstClr val="black"/>
                </a:solidFill>
                <a:effectLst/>
                <a:uLnTx/>
                <a:uFillTx/>
                <a:latin typeface="Carlito"/>
                <a:ea typeface="+mn-ea"/>
                <a:cs typeface="Carlito"/>
              </a:rPr>
              <a:t>aclaraciones </a:t>
            </a:r>
            <a:r>
              <a:rPr kumimoji="0" sz="1800" b="0" i="0" u="none" strike="noStrike" kern="1200" cap="none" spc="0" normalizeH="0" baseline="0" noProof="0" dirty="0">
                <a:ln>
                  <a:noFill/>
                </a:ln>
                <a:solidFill>
                  <a:prstClr val="black"/>
                </a:solidFill>
                <a:effectLst/>
                <a:uLnTx/>
                <a:uFillTx/>
                <a:latin typeface="Carlito"/>
                <a:ea typeface="+mn-ea"/>
                <a:cs typeface="Carlito"/>
              </a:rPr>
              <a:t>en su </a:t>
            </a:r>
            <a:r>
              <a:rPr kumimoji="0" sz="1800" b="0" i="0" u="none" strike="noStrike" kern="1200" cap="none" spc="-25" normalizeH="0" baseline="0" noProof="0" dirty="0">
                <a:ln>
                  <a:noFill/>
                </a:ln>
                <a:solidFill>
                  <a:prstClr val="black"/>
                </a:solidFill>
                <a:effectLst/>
                <a:uLnTx/>
                <a:uFillTx/>
                <a:latin typeface="Carlito"/>
                <a:ea typeface="+mn-ea"/>
                <a:cs typeface="Carlito"/>
              </a:rPr>
              <a:t>caso, </a:t>
            </a:r>
            <a:r>
              <a:rPr kumimoji="0" sz="1800" b="0" i="0" u="none" strike="noStrike" kern="1200" cap="none" spc="-20" normalizeH="0" baseline="0" noProof="0" dirty="0">
                <a:ln>
                  <a:noFill/>
                </a:ln>
                <a:solidFill>
                  <a:prstClr val="black"/>
                </a:solidFill>
                <a:effectLst/>
                <a:uLnTx/>
                <a:uFillTx/>
                <a:latin typeface="Carlito"/>
                <a:ea typeface="+mn-ea"/>
                <a:cs typeface="Carlito"/>
              </a:rPr>
              <a:t>ante la  </a:t>
            </a:r>
            <a:r>
              <a:rPr kumimoji="0" sz="1800" b="0" i="0" u="none" strike="noStrike" kern="1200" cap="none" spc="-15" normalizeH="0" baseline="0" noProof="0" dirty="0">
                <a:ln>
                  <a:noFill/>
                </a:ln>
                <a:solidFill>
                  <a:prstClr val="black"/>
                </a:solidFill>
                <a:effectLst/>
                <a:uLnTx/>
                <a:uFillTx/>
                <a:latin typeface="Carlito"/>
                <a:ea typeface="+mn-ea"/>
                <a:cs typeface="Carlito"/>
              </a:rPr>
              <a:t>autoridad </a:t>
            </a:r>
            <a:r>
              <a:rPr kumimoji="0" sz="1800" b="0" i="0" u="none" strike="noStrike" kern="1200" cap="none" spc="0" normalizeH="0" baseline="0" noProof="0" dirty="0">
                <a:ln>
                  <a:noFill/>
                </a:ln>
                <a:solidFill>
                  <a:prstClr val="black"/>
                </a:solidFill>
                <a:effectLst/>
                <a:uLnTx/>
                <a:uFillTx/>
                <a:latin typeface="Carlito"/>
                <a:ea typeface="+mn-ea"/>
                <a:cs typeface="Carlito"/>
              </a:rPr>
              <a:t>en </a:t>
            </a:r>
            <a:r>
              <a:rPr kumimoji="0" sz="1800" b="0" i="0" u="none" strike="noStrike" kern="1200" cap="none" spc="5" normalizeH="0" baseline="0" noProof="0" dirty="0">
                <a:ln>
                  <a:noFill/>
                </a:ln>
                <a:solidFill>
                  <a:prstClr val="black"/>
                </a:solidFill>
                <a:effectLst/>
                <a:uLnTx/>
                <a:uFillTx/>
                <a:latin typeface="Carlito"/>
                <a:ea typeface="+mn-ea"/>
                <a:cs typeface="Carlito"/>
              </a:rPr>
              <a:t>un </a:t>
            </a:r>
            <a:r>
              <a:rPr kumimoji="0" sz="1800" b="0" i="0" u="none" strike="noStrike" kern="1200" cap="none" spc="-20" normalizeH="0" baseline="0" noProof="0" dirty="0">
                <a:ln>
                  <a:noFill/>
                </a:ln>
                <a:solidFill>
                  <a:prstClr val="black"/>
                </a:solidFill>
                <a:effectLst/>
                <a:uLnTx/>
                <a:uFillTx/>
                <a:latin typeface="Carlito"/>
                <a:ea typeface="+mn-ea"/>
                <a:cs typeface="Carlito"/>
              </a:rPr>
              <a:t>plazo  </a:t>
            </a:r>
            <a:r>
              <a:rPr kumimoji="0" sz="1800" b="0" i="0" u="none" strike="noStrike" kern="1200" cap="none" spc="0" normalizeH="0" baseline="0" noProof="0" dirty="0">
                <a:ln>
                  <a:noFill/>
                </a:ln>
                <a:solidFill>
                  <a:prstClr val="black"/>
                </a:solidFill>
                <a:effectLst/>
                <a:uLnTx/>
                <a:uFillTx/>
                <a:latin typeface="Carlito"/>
                <a:ea typeface="+mn-ea"/>
                <a:cs typeface="Carlito"/>
              </a:rPr>
              <a:t>de </a:t>
            </a:r>
            <a:r>
              <a:rPr kumimoji="0" sz="1800" b="0" i="0" u="none" strike="noStrike" kern="1200" cap="none" spc="-5" normalizeH="0" baseline="0" noProof="0" dirty="0">
                <a:ln>
                  <a:noFill/>
                </a:ln>
                <a:solidFill>
                  <a:prstClr val="black"/>
                </a:solidFill>
                <a:effectLst/>
                <a:uLnTx/>
                <a:uFillTx/>
                <a:latin typeface="Carlito"/>
                <a:ea typeface="+mn-ea"/>
                <a:cs typeface="Carlito"/>
              </a:rPr>
              <a:t>10 </a:t>
            </a:r>
            <a:r>
              <a:rPr kumimoji="0" sz="1800" b="0" i="0" u="none" strike="noStrike" kern="1200" cap="none" spc="-10" normalizeH="0" baseline="0" noProof="0" dirty="0">
                <a:ln>
                  <a:noFill/>
                </a:ln>
                <a:solidFill>
                  <a:prstClr val="black"/>
                </a:solidFill>
                <a:effectLst/>
                <a:uLnTx/>
                <a:uFillTx/>
                <a:latin typeface="Carlito"/>
                <a:ea typeface="+mn-ea"/>
                <a:cs typeface="Carlito"/>
              </a:rPr>
              <a:t>días hábiles </a:t>
            </a:r>
            <a:r>
              <a:rPr kumimoji="0" sz="1800" b="0" i="0" u="none" strike="noStrike" kern="1200" cap="none" spc="-20" normalizeH="0" baseline="0" noProof="0" dirty="0">
                <a:ln>
                  <a:noFill/>
                </a:ln>
                <a:solidFill>
                  <a:prstClr val="black"/>
                </a:solidFill>
                <a:effectLst/>
                <a:uLnTx/>
                <a:uFillTx/>
                <a:latin typeface="Carlito"/>
                <a:ea typeface="+mn-ea"/>
                <a:cs typeface="Carlito"/>
              </a:rPr>
              <a:t>posteriores</a:t>
            </a:r>
            <a:r>
              <a:rPr kumimoji="0" sz="1800" b="0" i="0" u="none" strike="noStrike" kern="1200" cap="none" spc="365" normalizeH="0" baseline="0" noProof="0" dirty="0">
                <a:ln>
                  <a:noFill/>
                </a:ln>
                <a:solidFill>
                  <a:prstClr val="black"/>
                </a:solidFill>
                <a:effectLst/>
                <a:uLnTx/>
                <a:uFillTx/>
                <a:latin typeface="Carlito"/>
                <a:ea typeface="+mn-ea"/>
                <a:cs typeface="Carlito"/>
              </a:rPr>
              <a:t> </a:t>
            </a:r>
            <a:r>
              <a:rPr kumimoji="0" sz="1800" b="0" i="0" u="none" strike="noStrike" kern="1200" cap="none" spc="0" normalizeH="0" baseline="0" noProof="0" dirty="0">
                <a:ln>
                  <a:noFill/>
                </a:ln>
                <a:solidFill>
                  <a:prstClr val="black"/>
                </a:solidFill>
                <a:effectLst/>
                <a:uLnTx/>
                <a:uFillTx/>
                <a:latin typeface="Carlito"/>
                <a:ea typeface="+mn-ea"/>
                <a:cs typeface="Carlito"/>
              </a:rPr>
              <a:t>a </a:t>
            </a:r>
            <a:r>
              <a:rPr kumimoji="0" sz="1800" b="0" i="0" u="none" strike="noStrike" kern="1200" cap="none" spc="5" normalizeH="0" baseline="0" noProof="0" dirty="0">
                <a:ln>
                  <a:noFill/>
                </a:ln>
                <a:solidFill>
                  <a:prstClr val="black"/>
                </a:solidFill>
                <a:effectLst/>
                <a:uLnTx/>
                <a:uFillTx/>
                <a:latin typeface="Carlito"/>
                <a:ea typeface="+mn-ea"/>
                <a:cs typeface="Carlito"/>
              </a:rPr>
              <a:t>la  </a:t>
            </a:r>
            <a:r>
              <a:rPr kumimoji="0" sz="1800" b="0" i="0" u="none" strike="noStrike" kern="1200" cap="none" spc="-25" normalizeH="0" baseline="0" noProof="0" dirty="0">
                <a:ln>
                  <a:noFill/>
                </a:ln>
                <a:solidFill>
                  <a:prstClr val="black"/>
                </a:solidFill>
                <a:effectLst/>
                <a:uLnTx/>
                <a:uFillTx/>
                <a:latin typeface="Carlito"/>
                <a:ea typeface="+mn-ea"/>
                <a:cs typeface="Carlito"/>
              </a:rPr>
              <a:t>entrevista.</a:t>
            </a:r>
            <a:endParaRPr kumimoji="0" sz="1800" b="0" i="0" u="none" strike="noStrike" kern="1200" cap="none" spc="0" normalizeH="0" baseline="0" noProof="0">
              <a:ln>
                <a:noFill/>
              </a:ln>
              <a:solidFill>
                <a:prstClr val="black"/>
              </a:solidFill>
              <a:effectLst/>
              <a:uLnTx/>
              <a:uFillTx/>
              <a:latin typeface="Carlito"/>
              <a:ea typeface="+mn-ea"/>
              <a:cs typeface="Carlito"/>
            </a:endParaRPr>
          </a:p>
        </p:txBody>
      </p:sp>
      <p:sp>
        <p:nvSpPr>
          <p:cNvPr id="8" name="object 8"/>
          <p:cNvSpPr/>
          <p:nvPr/>
        </p:nvSpPr>
        <p:spPr>
          <a:xfrm>
            <a:off x="7277100" y="2481072"/>
            <a:ext cx="4456176" cy="3918204"/>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39216" y="1178814"/>
            <a:ext cx="3352165" cy="1052830"/>
          </a:xfrm>
          <a:prstGeom prst="rect">
            <a:avLst/>
          </a:prstGeom>
        </p:spPr>
        <p:txBody>
          <a:bodyPr vert="horz" wrap="square" lIns="0" tIns="53340" rIns="0" bIns="0" rtlCol="0">
            <a:spAutoFit/>
          </a:bodyPr>
          <a:lstStyle/>
          <a:p>
            <a:pPr marL="12065" marR="5080" lvl="0" indent="0" algn="ctr" defTabSz="914400" rtl="0" eaLnBrk="1" fontAlgn="auto" latinLnBrk="0" hangingPunct="1">
              <a:lnSpc>
                <a:spcPts val="2600"/>
              </a:lnSpc>
              <a:spcBef>
                <a:spcPts val="420"/>
              </a:spcBef>
              <a:spcAft>
                <a:spcPts val="0"/>
              </a:spcAft>
              <a:buClrTx/>
              <a:buSzTx/>
              <a:buFontTx/>
              <a:buNone/>
              <a:tabLst/>
              <a:defRPr/>
            </a:pPr>
            <a:r>
              <a:rPr kumimoji="0" sz="2400" b="1" i="0" u="none" strike="noStrike" kern="1200" cap="none" spc="-5" normalizeH="0" baseline="0" noProof="0" dirty="0">
                <a:ln>
                  <a:noFill/>
                </a:ln>
                <a:solidFill>
                  <a:srgbClr val="00AEEE"/>
                </a:solidFill>
                <a:effectLst/>
                <a:uLnTx/>
                <a:uFillTx/>
                <a:latin typeface="Arial"/>
                <a:ea typeface="+mn-ea"/>
                <a:cs typeface="Arial"/>
              </a:rPr>
              <a:t>Programa de</a:t>
            </a:r>
            <a:r>
              <a:rPr kumimoji="0" sz="2400" b="1" i="0" u="none" strike="noStrike" kern="1200" cap="none" spc="-100" normalizeH="0" baseline="0" noProof="0" dirty="0">
                <a:ln>
                  <a:noFill/>
                </a:ln>
                <a:solidFill>
                  <a:srgbClr val="00AEEE"/>
                </a:solidFill>
                <a:effectLst/>
                <a:uLnTx/>
                <a:uFillTx/>
                <a:latin typeface="Arial"/>
                <a:ea typeface="+mn-ea"/>
                <a:cs typeface="Arial"/>
              </a:rPr>
              <a:t> </a:t>
            </a:r>
            <a:r>
              <a:rPr kumimoji="0" sz="2400" b="1" i="0" u="none" strike="noStrike" kern="1200" cap="none" spc="-5" normalizeH="0" baseline="0" noProof="0" dirty="0">
                <a:ln>
                  <a:noFill/>
                </a:ln>
                <a:solidFill>
                  <a:srgbClr val="00AEEE"/>
                </a:solidFill>
                <a:effectLst/>
                <a:uLnTx/>
                <a:uFillTx/>
                <a:latin typeface="Arial"/>
                <a:ea typeface="+mn-ea"/>
                <a:cs typeface="Arial"/>
              </a:rPr>
              <a:t>vigilancia  </a:t>
            </a:r>
            <a:r>
              <a:rPr kumimoji="0" sz="2400" b="1" i="0" u="none" strike="noStrike" kern="1200" cap="none" spc="0" normalizeH="0" baseline="0" noProof="0" dirty="0">
                <a:ln>
                  <a:noFill/>
                </a:ln>
                <a:solidFill>
                  <a:srgbClr val="00AEEE"/>
                </a:solidFill>
                <a:effectLst/>
                <a:uLnTx/>
                <a:uFillTx/>
                <a:latin typeface="Arial"/>
                <a:ea typeface="+mn-ea"/>
                <a:cs typeface="Arial"/>
              </a:rPr>
              <a:t>profunda por medios  electrónicos</a:t>
            </a:r>
            <a:endParaRPr kumimoji="0" sz="2400" b="0" i="0" u="none" strike="noStrike" kern="1200" cap="none" spc="0" normalizeH="0" baseline="0" noProof="0">
              <a:ln>
                <a:noFill/>
              </a:ln>
              <a:solidFill>
                <a:prstClr val="black"/>
              </a:solidFill>
              <a:effectLst/>
              <a:uLnTx/>
              <a:uFillTx/>
              <a:latin typeface="Arial"/>
              <a:ea typeface="+mn-ea"/>
              <a:cs typeface="Arial"/>
            </a:endParaRPr>
          </a:p>
        </p:txBody>
      </p:sp>
      <p:sp>
        <p:nvSpPr>
          <p:cNvPr id="4" name="object 4"/>
          <p:cNvSpPr txBox="1">
            <a:spLocks noGrp="1"/>
          </p:cNvSpPr>
          <p:nvPr>
            <p:ph type="title"/>
          </p:nvPr>
        </p:nvSpPr>
        <p:spPr>
          <a:xfrm>
            <a:off x="5328284" y="880433"/>
            <a:ext cx="6311265" cy="1797287"/>
          </a:xfrm>
          <a:prstGeom prst="rect">
            <a:avLst/>
          </a:prstGeom>
        </p:spPr>
        <p:txBody>
          <a:bodyPr vert="horz" wrap="square" lIns="0" tIns="12065" rIns="0" bIns="0" rtlCol="0">
            <a:spAutoFit/>
          </a:bodyPr>
          <a:lstStyle/>
          <a:p>
            <a:pPr marL="1659889" algn="just">
              <a:lnSpc>
                <a:spcPct val="100000"/>
              </a:lnSpc>
              <a:spcBef>
                <a:spcPts val="95"/>
              </a:spcBef>
            </a:pPr>
            <a:r>
              <a:rPr sz="1800" spc="-15" dirty="0"/>
              <a:t>¿De </a:t>
            </a:r>
            <a:r>
              <a:rPr sz="1800" spc="-20" dirty="0"/>
              <a:t>que </a:t>
            </a:r>
            <a:r>
              <a:rPr sz="1800" spc="-5" dirty="0"/>
              <a:t>se</a:t>
            </a:r>
            <a:r>
              <a:rPr sz="1800" spc="45" dirty="0"/>
              <a:t> </a:t>
            </a:r>
            <a:r>
              <a:rPr sz="1800" spc="-25" dirty="0"/>
              <a:t>trata?</a:t>
            </a:r>
          </a:p>
          <a:p>
            <a:pPr marL="12700" marR="5080" algn="just">
              <a:lnSpc>
                <a:spcPct val="100000"/>
              </a:lnSpc>
            </a:pPr>
            <a:r>
              <a:rPr sz="1800" spc="-5" dirty="0">
                <a:solidFill>
                  <a:srgbClr val="385521"/>
                </a:solidFill>
              </a:rPr>
              <a:t>Es </a:t>
            </a:r>
            <a:r>
              <a:rPr sz="1800" spc="-15" dirty="0">
                <a:solidFill>
                  <a:srgbClr val="385521"/>
                </a:solidFill>
              </a:rPr>
              <a:t>una </a:t>
            </a:r>
            <a:r>
              <a:rPr sz="1800" spc="-25" dirty="0">
                <a:solidFill>
                  <a:srgbClr val="385521"/>
                </a:solidFill>
              </a:rPr>
              <a:t>herramienta </a:t>
            </a:r>
            <a:r>
              <a:rPr sz="1800" spc="-15" dirty="0">
                <a:solidFill>
                  <a:srgbClr val="385521"/>
                </a:solidFill>
              </a:rPr>
              <a:t>informática </a:t>
            </a:r>
            <a:r>
              <a:rPr sz="1800" spc="-5" dirty="0">
                <a:solidFill>
                  <a:srgbClr val="385521"/>
                </a:solidFill>
              </a:rPr>
              <a:t>a </a:t>
            </a:r>
            <a:r>
              <a:rPr sz="1800" spc="-15" dirty="0">
                <a:solidFill>
                  <a:srgbClr val="385521"/>
                </a:solidFill>
              </a:rPr>
              <a:t>la que </a:t>
            </a:r>
            <a:r>
              <a:rPr sz="1800" spc="-25" dirty="0">
                <a:solidFill>
                  <a:srgbClr val="385521"/>
                </a:solidFill>
              </a:rPr>
              <a:t>ha  </a:t>
            </a:r>
            <a:r>
              <a:rPr sz="1800" spc="-15" dirty="0">
                <a:solidFill>
                  <a:srgbClr val="385521"/>
                </a:solidFill>
              </a:rPr>
              <a:t>recurrido</a:t>
            </a:r>
            <a:r>
              <a:rPr sz="1800" spc="600" dirty="0">
                <a:solidFill>
                  <a:srgbClr val="385521"/>
                </a:solidFill>
              </a:rPr>
              <a:t> </a:t>
            </a:r>
            <a:r>
              <a:rPr sz="1800" spc="-5" dirty="0">
                <a:solidFill>
                  <a:srgbClr val="385521"/>
                </a:solidFill>
              </a:rPr>
              <a:t>el </a:t>
            </a:r>
            <a:r>
              <a:rPr sz="1800" spc="-105" dirty="0">
                <a:solidFill>
                  <a:srgbClr val="385521"/>
                </a:solidFill>
              </a:rPr>
              <a:t>SAT, </a:t>
            </a:r>
            <a:r>
              <a:rPr sz="1800" spc="-5" dirty="0">
                <a:solidFill>
                  <a:srgbClr val="385521"/>
                </a:solidFill>
              </a:rPr>
              <a:t>con </a:t>
            </a:r>
            <a:r>
              <a:rPr sz="1800" spc="-10" dirty="0">
                <a:solidFill>
                  <a:srgbClr val="385521"/>
                </a:solidFill>
              </a:rPr>
              <a:t>el </a:t>
            </a:r>
            <a:r>
              <a:rPr sz="1800" spc="-5" dirty="0">
                <a:solidFill>
                  <a:srgbClr val="385521"/>
                </a:solidFill>
              </a:rPr>
              <a:t>fin </a:t>
            </a:r>
            <a:r>
              <a:rPr sz="1800" spc="-15" dirty="0">
                <a:solidFill>
                  <a:srgbClr val="385521"/>
                </a:solidFill>
              </a:rPr>
              <a:t>de </a:t>
            </a:r>
            <a:r>
              <a:rPr sz="1800" spc="-10" dirty="0">
                <a:solidFill>
                  <a:srgbClr val="385521"/>
                </a:solidFill>
              </a:rPr>
              <a:t>que </a:t>
            </a:r>
            <a:r>
              <a:rPr sz="1800" spc="-5" dirty="0">
                <a:solidFill>
                  <a:srgbClr val="385521"/>
                </a:solidFill>
              </a:rPr>
              <a:t>los  </a:t>
            </a:r>
            <a:r>
              <a:rPr sz="1800" spc="-20" dirty="0">
                <a:solidFill>
                  <a:srgbClr val="385521"/>
                </a:solidFill>
              </a:rPr>
              <a:t>contribuyentes </a:t>
            </a:r>
            <a:r>
              <a:rPr sz="1800" spc="-15" dirty="0">
                <a:solidFill>
                  <a:srgbClr val="385521"/>
                </a:solidFill>
              </a:rPr>
              <a:t>regularicen </a:t>
            </a:r>
            <a:r>
              <a:rPr sz="1800" dirty="0">
                <a:solidFill>
                  <a:srgbClr val="385521"/>
                </a:solidFill>
              </a:rPr>
              <a:t>su </a:t>
            </a:r>
            <a:r>
              <a:rPr sz="1800" spc="-10" dirty="0">
                <a:solidFill>
                  <a:srgbClr val="385521"/>
                </a:solidFill>
              </a:rPr>
              <a:t>situación  </a:t>
            </a:r>
            <a:r>
              <a:rPr sz="1800" spc="-15" dirty="0">
                <a:solidFill>
                  <a:srgbClr val="385521"/>
                </a:solidFill>
              </a:rPr>
              <a:t>fiscal</a:t>
            </a:r>
            <a:r>
              <a:rPr sz="1800" spc="600" dirty="0">
                <a:solidFill>
                  <a:srgbClr val="385521"/>
                </a:solidFill>
              </a:rPr>
              <a:t> </a:t>
            </a:r>
            <a:r>
              <a:rPr sz="1800" spc="-20" dirty="0">
                <a:solidFill>
                  <a:srgbClr val="385521"/>
                </a:solidFill>
              </a:rPr>
              <a:t>mediante </a:t>
            </a:r>
            <a:r>
              <a:rPr sz="1800" spc="-15" dirty="0">
                <a:solidFill>
                  <a:srgbClr val="385521"/>
                </a:solidFill>
              </a:rPr>
              <a:t>una  </a:t>
            </a:r>
            <a:r>
              <a:rPr sz="1800" spc="-25" dirty="0">
                <a:solidFill>
                  <a:srgbClr val="385521"/>
                </a:solidFill>
              </a:rPr>
              <a:t>entrevista </a:t>
            </a:r>
            <a:r>
              <a:rPr sz="1800" spc="-5" dirty="0">
                <a:solidFill>
                  <a:srgbClr val="385521"/>
                </a:solidFill>
              </a:rPr>
              <a:t>virtual  </a:t>
            </a:r>
            <a:r>
              <a:rPr sz="1800" spc="-10" dirty="0">
                <a:solidFill>
                  <a:srgbClr val="385521"/>
                </a:solidFill>
              </a:rPr>
              <a:t>desde cualquier </a:t>
            </a:r>
            <a:r>
              <a:rPr sz="1800" spc="-20" dirty="0">
                <a:solidFill>
                  <a:srgbClr val="385521"/>
                </a:solidFill>
              </a:rPr>
              <a:t>lugar </a:t>
            </a:r>
            <a:r>
              <a:rPr sz="1800" spc="-10" dirty="0">
                <a:solidFill>
                  <a:srgbClr val="385521"/>
                </a:solidFill>
              </a:rPr>
              <a:t>sin </a:t>
            </a:r>
            <a:r>
              <a:rPr sz="1800" spc="-15" dirty="0">
                <a:solidFill>
                  <a:srgbClr val="385521"/>
                </a:solidFill>
              </a:rPr>
              <a:t>tener que </a:t>
            </a:r>
            <a:r>
              <a:rPr sz="1800" spc="-10" dirty="0">
                <a:solidFill>
                  <a:srgbClr val="385521"/>
                </a:solidFill>
              </a:rPr>
              <a:t>asistir </a:t>
            </a:r>
            <a:r>
              <a:rPr sz="1800" spc="-5" dirty="0">
                <a:solidFill>
                  <a:srgbClr val="385521"/>
                </a:solidFill>
              </a:rPr>
              <a:t>a  las </a:t>
            </a:r>
            <a:r>
              <a:rPr sz="1800" spc="-15" dirty="0">
                <a:solidFill>
                  <a:srgbClr val="385521"/>
                </a:solidFill>
              </a:rPr>
              <a:t>oficinas de la</a:t>
            </a:r>
            <a:r>
              <a:rPr sz="1800" spc="45" dirty="0">
                <a:solidFill>
                  <a:srgbClr val="385521"/>
                </a:solidFill>
              </a:rPr>
              <a:t> </a:t>
            </a:r>
            <a:r>
              <a:rPr sz="1800" spc="-20" dirty="0">
                <a:solidFill>
                  <a:srgbClr val="385521"/>
                </a:solidFill>
              </a:rPr>
              <a:t>autoridad</a:t>
            </a:r>
            <a:r>
              <a:rPr spc="-20" dirty="0">
                <a:solidFill>
                  <a:srgbClr val="385521"/>
                </a:solidFill>
              </a:rPr>
              <a:t>.</a:t>
            </a:r>
          </a:p>
        </p:txBody>
      </p:sp>
      <p:sp>
        <p:nvSpPr>
          <p:cNvPr id="5" name="object 5"/>
          <p:cNvSpPr txBox="1"/>
          <p:nvPr/>
        </p:nvSpPr>
        <p:spPr>
          <a:xfrm>
            <a:off x="5328284" y="3687267"/>
            <a:ext cx="6254750" cy="45212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2800" b="0" i="0" u="none" strike="noStrike" kern="1200" cap="none" spc="-15" normalizeH="0" baseline="0" noProof="0" dirty="0">
                <a:ln>
                  <a:noFill/>
                </a:ln>
                <a:solidFill>
                  <a:srgbClr val="385521"/>
                </a:solidFill>
                <a:effectLst/>
                <a:uLnTx/>
                <a:uFillTx/>
                <a:latin typeface="Carlito"/>
                <a:ea typeface="+mn-ea"/>
                <a:cs typeface="Carlito"/>
              </a:rPr>
              <a:t>Como </a:t>
            </a:r>
            <a:r>
              <a:rPr kumimoji="0" sz="2800" b="0" i="0" u="none" strike="noStrike" kern="1200" cap="none" spc="-45" normalizeH="0" baseline="0" noProof="0" dirty="0">
                <a:ln>
                  <a:noFill/>
                </a:ln>
                <a:solidFill>
                  <a:srgbClr val="385521"/>
                </a:solidFill>
                <a:effectLst/>
                <a:uLnTx/>
                <a:uFillTx/>
                <a:latin typeface="Carlito"/>
                <a:ea typeface="+mn-ea"/>
                <a:cs typeface="Carlito"/>
              </a:rPr>
              <a:t>ya </a:t>
            </a:r>
            <a:r>
              <a:rPr kumimoji="0" sz="2800" b="0" i="0" u="none" strike="noStrike" kern="1200" cap="none" spc="-5" normalizeH="0" baseline="0" noProof="0" dirty="0">
                <a:ln>
                  <a:noFill/>
                </a:ln>
                <a:solidFill>
                  <a:srgbClr val="385521"/>
                </a:solidFill>
                <a:effectLst/>
                <a:uLnTx/>
                <a:uFillTx/>
                <a:latin typeface="Carlito"/>
                <a:ea typeface="+mn-ea"/>
                <a:cs typeface="Carlito"/>
              </a:rPr>
              <a:t>se </a:t>
            </a:r>
            <a:r>
              <a:rPr kumimoji="0" sz="2800" b="0" i="0" u="none" strike="noStrike" kern="1200" cap="none" spc="-25" normalizeH="0" baseline="0" noProof="0" dirty="0">
                <a:ln>
                  <a:noFill/>
                </a:ln>
                <a:solidFill>
                  <a:srgbClr val="385521"/>
                </a:solidFill>
                <a:effectLst/>
                <a:uLnTx/>
                <a:uFillTx/>
                <a:latin typeface="Carlito"/>
                <a:ea typeface="+mn-ea"/>
                <a:cs typeface="Carlito"/>
              </a:rPr>
              <a:t>mencionó, </a:t>
            </a:r>
            <a:r>
              <a:rPr kumimoji="0" sz="2800" b="0" i="0" u="none" strike="noStrike" kern="1200" cap="none" spc="-5" normalizeH="0" baseline="0" noProof="0" dirty="0">
                <a:ln>
                  <a:noFill/>
                </a:ln>
                <a:solidFill>
                  <a:srgbClr val="385521"/>
                </a:solidFill>
                <a:effectLst/>
                <a:uLnTx/>
                <a:uFillTx/>
                <a:latin typeface="Carlito"/>
                <a:ea typeface="+mn-ea"/>
                <a:cs typeface="Carlito"/>
              </a:rPr>
              <a:t>se </a:t>
            </a:r>
            <a:r>
              <a:rPr kumimoji="0" sz="2800" b="0" i="0" u="none" strike="noStrike" kern="1200" cap="none" spc="-10" normalizeH="0" baseline="0" noProof="0" dirty="0">
                <a:ln>
                  <a:noFill/>
                </a:ln>
                <a:solidFill>
                  <a:srgbClr val="385521"/>
                </a:solidFill>
                <a:effectLst/>
                <a:uLnTx/>
                <a:uFillTx/>
                <a:latin typeface="Carlito"/>
                <a:ea typeface="+mn-ea"/>
                <a:cs typeface="Carlito"/>
              </a:rPr>
              <a:t>notifica</a:t>
            </a:r>
            <a:r>
              <a:rPr kumimoji="0" sz="2800" b="0" i="0" u="none" strike="noStrike" kern="1200" cap="none" spc="70" normalizeH="0" baseline="0" noProof="0" dirty="0">
                <a:ln>
                  <a:noFill/>
                </a:ln>
                <a:solidFill>
                  <a:srgbClr val="385521"/>
                </a:solidFill>
                <a:effectLst/>
                <a:uLnTx/>
                <a:uFillTx/>
                <a:latin typeface="Carlito"/>
                <a:ea typeface="+mn-ea"/>
                <a:cs typeface="Carlito"/>
              </a:rPr>
              <a:t> </a:t>
            </a:r>
            <a:r>
              <a:rPr kumimoji="0" sz="2800" b="0" i="0" u="none" strike="noStrike" kern="1200" cap="none" spc="-25" normalizeH="0" baseline="0" noProof="0" dirty="0">
                <a:ln>
                  <a:noFill/>
                </a:ln>
                <a:solidFill>
                  <a:srgbClr val="385521"/>
                </a:solidFill>
                <a:effectLst/>
                <a:uLnTx/>
                <a:uFillTx/>
                <a:latin typeface="Carlito"/>
                <a:ea typeface="+mn-ea"/>
                <a:cs typeface="Carlito"/>
              </a:rPr>
              <a:t>mediante</a:t>
            </a:r>
            <a:endParaRPr kumimoji="0" sz="2800" b="0" i="0" u="none" strike="noStrike" kern="1200" cap="none" spc="0" normalizeH="0" baseline="0" noProof="0">
              <a:ln>
                <a:noFill/>
              </a:ln>
              <a:solidFill>
                <a:prstClr val="black"/>
              </a:solidFill>
              <a:effectLst/>
              <a:uLnTx/>
              <a:uFillTx/>
              <a:latin typeface="Carlito"/>
              <a:ea typeface="+mn-ea"/>
              <a:cs typeface="Carlito"/>
            </a:endParaRPr>
          </a:p>
        </p:txBody>
      </p:sp>
      <p:sp>
        <p:nvSpPr>
          <p:cNvPr id="6" name="object 6"/>
          <p:cNvSpPr txBox="1"/>
          <p:nvPr/>
        </p:nvSpPr>
        <p:spPr>
          <a:xfrm>
            <a:off x="5328284" y="4114546"/>
            <a:ext cx="6295390" cy="878840"/>
          </a:xfrm>
          <a:prstGeom prst="rect">
            <a:avLst/>
          </a:prstGeom>
        </p:spPr>
        <p:txBody>
          <a:bodyPr vert="horz" wrap="square" lIns="0" tIns="12065" rIns="0" bIns="0" rtlCol="0">
            <a:spAutoFit/>
          </a:bodyPr>
          <a:lstStyle/>
          <a:p>
            <a:pPr marL="12700" marR="5080" lvl="0" indent="0" algn="l" defTabSz="914400" rtl="0" eaLnBrk="1" fontAlgn="auto" latinLnBrk="0" hangingPunct="1">
              <a:lnSpc>
                <a:spcPct val="100000"/>
              </a:lnSpc>
              <a:spcBef>
                <a:spcPts val="95"/>
              </a:spcBef>
              <a:spcAft>
                <a:spcPts val="0"/>
              </a:spcAft>
              <a:buClrTx/>
              <a:buSzTx/>
              <a:buFontTx/>
              <a:buNone/>
              <a:tabLst>
                <a:tab pos="1106805" algn="l"/>
                <a:tab pos="1189355" algn="l"/>
                <a:tab pos="2984500" algn="l"/>
                <a:tab pos="3658235" algn="l"/>
                <a:tab pos="4435475" algn="l"/>
              </a:tabLst>
              <a:defRPr/>
            </a:pPr>
            <a:r>
              <a:rPr kumimoji="0" sz="2800" b="0" i="0" u="none" strike="noStrike" kern="1200" cap="none" spc="-50" normalizeH="0" baseline="0" noProof="0" dirty="0">
                <a:ln>
                  <a:noFill/>
                </a:ln>
                <a:solidFill>
                  <a:srgbClr val="385521"/>
                </a:solidFill>
                <a:effectLst/>
                <a:uLnTx/>
                <a:uFillTx/>
                <a:latin typeface="Carlito"/>
                <a:ea typeface="+mn-ea"/>
                <a:cs typeface="Carlito"/>
              </a:rPr>
              <a:t>c</a:t>
            </a:r>
            <a:r>
              <a:rPr kumimoji="0" sz="2800" b="0" i="0" u="none" strike="noStrike" kern="1200" cap="none" spc="-5" normalizeH="0" baseline="0" noProof="0" dirty="0">
                <a:ln>
                  <a:noFill/>
                </a:ln>
                <a:solidFill>
                  <a:srgbClr val="385521"/>
                </a:solidFill>
                <a:effectLst/>
                <a:uLnTx/>
                <a:uFillTx/>
                <a:latin typeface="Carlito"/>
                <a:ea typeface="+mn-ea"/>
                <a:cs typeface="Carlito"/>
              </a:rPr>
              <a:t>a</a:t>
            </a:r>
            <a:r>
              <a:rPr kumimoji="0" sz="2800" b="0" i="0" u="none" strike="noStrike" kern="1200" cap="none" spc="-10" normalizeH="0" baseline="0" noProof="0" dirty="0">
                <a:ln>
                  <a:noFill/>
                </a:ln>
                <a:solidFill>
                  <a:srgbClr val="385521"/>
                </a:solidFill>
                <a:effectLst/>
                <a:uLnTx/>
                <a:uFillTx/>
                <a:latin typeface="Carlito"/>
                <a:ea typeface="+mn-ea"/>
                <a:cs typeface="Carlito"/>
              </a:rPr>
              <a:t>r</a:t>
            </a:r>
            <a:r>
              <a:rPr kumimoji="0" sz="2800" b="0" i="0" u="none" strike="noStrike" kern="1200" cap="none" spc="-90" normalizeH="0" baseline="0" noProof="0" dirty="0">
                <a:ln>
                  <a:noFill/>
                </a:ln>
                <a:solidFill>
                  <a:srgbClr val="385521"/>
                </a:solidFill>
                <a:effectLst/>
                <a:uLnTx/>
                <a:uFillTx/>
                <a:latin typeface="Carlito"/>
                <a:ea typeface="+mn-ea"/>
                <a:cs typeface="Carlito"/>
              </a:rPr>
              <a:t>t</a:t>
            </a:r>
            <a:r>
              <a:rPr kumimoji="0" sz="2800" b="0" i="0" u="none" strike="noStrike" kern="1200" cap="none" spc="-5" normalizeH="0" baseline="0" noProof="0" dirty="0">
                <a:ln>
                  <a:noFill/>
                </a:ln>
                <a:solidFill>
                  <a:srgbClr val="385521"/>
                </a:solidFill>
                <a:effectLst/>
                <a:uLnTx/>
                <a:uFillTx/>
                <a:latin typeface="Carlito"/>
                <a:ea typeface="+mn-ea"/>
                <a:cs typeface="Carlito"/>
              </a:rPr>
              <a:t>as</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15" normalizeH="0" baseline="0" noProof="0" dirty="0">
                <a:ln>
                  <a:noFill/>
                </a:ln>
                <a:solidFill>
                  <a:srgbClr val="385521"/>
                </a:solidFill>
                <a:effectLst/>
                <a:uLnTx/>
                <a:uFillTx/>
                <a:latin typeface="Carlito"/>
                <a:ea typeface="+mn-ea"/>
                <a:cs typeface="Carlito"/>
              </a:rPr>
              <a:t>i</a:t>
            </a:r>
            <a:r>
              <a:rPr kumimoji="0" sz="2800" b="0" i="0" u="none" strike="noStrike" kern="1200" cap="none" spc="-120" normalizeH="0" baseline="0" noProof="0" dirty="0">
                <a:ln>
                  <a:noFill/>
                </a:ln>
                <a:solidFill>
                  <a:srgbClr val="385521"/>
                </a:solidFill>
                <a:effectLst/>
                <a:uLnTx/>
                <a:uFillTx/>
                <a:latin typeface="Carlito"/>
                <a:ea typeface="+mn-ea"/>
                <a:cs typeface="Carlito"/>
              </a:rPr>
              <a:t>n</a:t>
            </a:r>
            <a:r>
              <a:rPr kumimoji="0" sz="2800" b="0" i="0" u="none" strike="noStrike" kern="1200" cap="none" spc="-10" normalizeH="0" baseline="0" noProof="0" dirty="0">
                <a:ln>
                  <a:noFill/>
                </a:ln>
                <a:solidFill>
                  <a:srgbClr val="385521"/>
                </a:solidFill>
                <a:effectLst/>
                <a:uLnTx/>
                <a:uFillTx/>
                <a:latin typeface="Carlito"/>
                <a:ea typeface="+mn-ea"/>
                <a:cs typeface="Carlito"/>
              </a:rPr>
              <a:t>v</a:t>
            </a:r>
            <a:r>
              <a:rPr kumimoji="0" sz="2800" b="0" i="0" u="none" strike="noStrike" kern="1200" cap="none" spc="-35" normalizeH="0" baseline="0" noProof="0" dirty="0">
                <a:ln>
                  <a:noFill/>
                </a:ln>
                <a:solidFill>
                  <a:srgbClr val="385521"/>
                </a:solidFill>
                <a:effectLst/>
                <a:uLnTx/>
                <a:uFillTx/>
                <a:latin typeface="Carlito"/>
                <a:ea typeface="+mn-ea"/>
                <a:cs typeface="Carlito"/>
              </a:rPr>
              <a:t>i</a:t>
            </a:r>
            <a:r>
              <a:rPr kumimoji="0" sz="2800" b="0" i="0" u="none" strike="noStrike" kern="1200" cap="none" spc="-90" normalizeH="0" baseline="0" noProof="0" dirty="0">
                <a:ln>
                  <a:noFill/>
                </a:ln>
                <a:solidFill>
                  <a:srgbClr val="385521"/>
                </a:solidFill>
                <a:effectLst/>
                <a:uLnTx/>
                <a:uFillTx/>
                <a:latin typeface="Carlito"/>
                <a:ea typeface="+mn-ea"/>
                <a:cs typeface="Carlito"/>
              </a:rPr>
              <a:t>t</a:t>
            </a:r>
            <a:r>
              <a:rPr kumimoji="0" sz="2800" b="0" i="0" u="none" strike="noStrike" kern="1200" cap="none" spc="-5" normalizeH="0" baseline="0" noProof="0" dirty="0">
                <a:ln>
                  <a:noFill/>
                </a:ln>
                <a:solidFill>
                  <a:srgbClr val="385521"/>
                </a:solidFill>
                <a:effectLst/>
                <a:uLnTx/>
                <a:uFillTx/>
                <a:latin typeface="Carlito"/>
                <a:ea typeface="+mn-ea"/>
                <a:cs typeface="Carlito"/>
              </a:rPr>
              <a:t>a</a:t>
            </a:r>
            <a:r>
              <a:rPr kumimoji="0" sz="2800" b="0" i="0" u="none" strike="noStrike" kern="1200" cap="none" spc="0" normalizeH="0" baseline="0" noProof="0" dirty="0">
                <a:ln>
                  <a:noFill/>
                </a:ln>
                <a:solidFill>
                  <a:srgbClr val="385521"/>
                </a:solidFill>
                <a:effectLst/>
                <a:uLnTx/>
                <a:uFillTx/>
                <a:latin typeface="Carlito"/>
                <a:ea typeface="+mn-ea"/>
                <a:cs typeface="Carlito"/>
              </a:rPr>
              <a:t>c</a:t>
            </a:r>
            <a:r>
              <a:rPr kumimoji="0" sz="2800" b="0" i="0" u="none" strike="noStrike" kern="1200" cap="none" spc="-15" normalizeH="0" baseline="0" noProof="0" dirty="0">
                <a:ln>
                  <a:noFill/>
                </a:ln>
                <a:solidFill>
                  <a:srgbClr val="385521"/>
                </a:solidFill>
                <a:effectLst/>
                <a:uLnTx/>
                <a:uFillTx/>
                <a:latin typeface="Carlito"/>
                <a:ea typeface="+mn-ea"/>
                <a:cs typeface="Carlito"/>
              </a:rPr>
              <a:t>i</a:t>
            </a:r>
            <a:r>
              <a:rPr kumimoji="0" sz="2800" b="0" i="0" u="none" strike="noStrike" kern="1200" cap="none" spc="-5" normalizeH="0" baseline="0" noProof="0" dirty="0">
                <a:ln>
                  <a:noFill/>
                </a:ln>
                <a:solidFill>
                  <a:srgbClr val="385521"/>
                </a:solidFill>
                <a:effectLst/>
                <a:uLnTx/>
                <a:uFillTx/>
                <a:latin typeface="Carlito"/>
                <a:ea typeface="+mn-ea"/>
                <a:cs typeface="Carlito"/>
              </a:rPr>
              <a:t>ó</a:t>
            </a:r>
            <a:r>
              <a:rPr kumimoji="0" sz="2800" b="0" i="0" u="none" strike="noStrike" kern="1200" cap="none" spc="-25" normalizeH="0" baseline="0" noProof="0" dirty="0">
                <a:ln>
                  <a:noFill/>
                </a:ln>
                <a:solidFill>
                  <a:srgbClr val="385521"/>
                </a:solidFill>
                <a:effectLst/>
                <a:uLnTx/>
                <a:uFillTx/>
                <a:latin typeface="Carlito"/>
                <a:ea typeface="+mn-ea"/>
                <a:cs typeface="Carlito"/>
              </a:rPr>
              <a:t>n</a:t>
            </a:r>
            <a:r>
              <a:rPr kumimoji="0" sz="2800" b="0" i="0" u="none" strike="noStrike" kern="1200" cap="none" spc="-5" normalizeH="0" baseline="0" noProof="0" dirty="0">
                <a:ln>
                  <a:noFill/>
                </a:ln>
                <a:solidFill>
                  <a:srgbClr val="385521"/>
                </a:solidFill>
                <a:effectLst/>
                <a:uLnTx/>
                <a:uFillTx/>
                <a:latin typeface="Carlito"/>
                <a:ea typeface="+mn-ea"/>
                <a:cs typeface="Carlito"/>
              </a:rPr>
              <a:t>,</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5" normalizeH="0" baseline="0" noProof="0" dirty="0">
                <a:ln>
                  <a:noFill/>
                </a:ln>
                <a:solidFill>
                  <a:srgbClr val="385521"/>
                </a:solidFill>
                <a:effectLst/>
                <a:uLnTx/>
                <a:uFillTx/>
                <a:latin typeface="Carlito"/>
                <a:ea typeface="+mn-ea"/>
                <a:cs typeface="Carlito"/>
              </a:rPr>
              <a:t>en</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10" normalizeH="0" baseline="0" noProof="0" dirty="0">
                <a:ln>
                  <a:noFill/>
                </a:ln>
                <a:solidFill>
                  <a:srgbClr val="385521"/>
                </a:solidFill>
                <a:effectLst/>
                <a:uLnTx/>
                <a:uFillTx/>
                <a:latin typeface="Carlito"/>
                <a:ea typeface="+mn-ea"/>
                <a:cs typeface="Carlito"/>
              </a:rPr>
              <a:t>s</a:t>
            </a:r>
            <a:r>
              <a:rPr kumimoji="0" sz="2800" b="0" i="0" u="none" strike="noStrike" kern="1200" cap="none" spc="-25" normalizeH="0" baseline="0" noProof="0" dirty="0">
                <a:ln>
                  <a:noFill/>
                </a:ln>
                <a:solidFill>
                  <a:srgbClr val="385521"/>
                </a:solidFill>
                <a:effectLst/>
                <a:uLnTx/>
                <a:uFillTx/>
                <a:latin typeface="Carlito"/>
                <a:ea typeface="+mn-ea"/>
                <a:cs typeface="Carlito"/>
              </a:rPr>
              <a:t>u</a:t>
            </a:r>
            <a:r>
              <a:rPr kumimoji="0" sz="2800" b="0" i="0" u="none" strike="noStrike" kern="1200" cap="none" spc="-5" normalizeH="0" baseline="0" noProof="0" dirty="0">
                <a:ln>
                  <a:noFill/>
                </a:ln>
                <a:solidFill>
                  <a:srgbClr val="385521"/>
                </a:solidFill>
                <a:effectLst/>
                <a:uLnTx/>
                <a:uFillTx/>
                <a:latin typeface="Carlito"/>
                <a:ea typeface="+mn-ea"/>
                <a:cs typeface="Carlito"/>
              </a:rPr>
              <a:t>s</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5" normalizeH="0" baseline="0" noProof="0" dirty="0">
                <a:ln>
                  <a:noFill/>
                </a:ln>
                <a:solidFill>
                  <a:srgbClr val="385521"/>
                </a:solidFill>
                <a:effectLst/>
                <a:uLnTx/>
                <a:uFillTx/>
                <a:latin typeface="Carlito"/>
                <a:ea typeface="+mn-ea"/>
                <a:cs typeface="Carlito"/>
              </a:rPr>
              <a:t>modal</a:t>
            </a:r>
            <a:r>
              <a:rPr kumimoji="0" sz="2800" b="0" i="0" u="none" strike="noStrike" kern="1200" cap="none" spc="-20" normalizeH="0" baseline="0" noProof="0" dirty="0">
                <a:ln>
                  <a:noFill/>
                </a:ln>
                <a:solidFill>
                  <a:srgbClr val="385521"/>
                </a:solidFill>
                <a:effectLst/>
                <a:uLnTx/>
                <a:uFillTx/>
                <a:latin typeface="Carlito"/>
                <a:ea typeface="+mn-ea"/>
                <a:cs typeface="Carlito"/>
              </a:rPr>
              <a:t>i</a:t>
            </a:r>
            <a:r>
              <a:rPr kumimoji="0" sz="2800" b="0" i="0" u="none" strike="noStrike" kern="1200" cap="none" spc="-10" normalizeH="0" baseline="0" noProof="0" dirty="0">
                <a:ln>
                  <a:noFill/>
                </a:ln>
                <a:solidFill>
                  <a:srgbClr val="385521"/>
                </a:solidFill>
                <a:effectLst/>
                <a:uLnTx/>
                <a:uFillTx/>
                <a:latin typeface="Carlito"/>
                <a:ea typeface="+mn-ea"/>
                <a:cs typeface="Carlito"/>
              </a:rPr>
              <a:t>dades  </a:t>
            </a:r>
            <a:r>
              <a:rPr kumimoji="0" sz="2800" b="0" i="0" u="none" strike="noStrike" kern="1200" cap="none" spc="-20" normalizeH="0" baseline="0" noProof="0" dirty="0">
                <a:ln>
                  <a:noFill/>
                </a:ln>
                <a:solidFill>
                  <a:srgbClr val="385521"/>
                </a:solidFill>
                <a:effectLst/>
                <a:uLnTx/>
                <a:uFillTx/>
                <a:latin typeface="Carlito"/>
                <a:ea typeface="+mn-ea"/>
                <a:cs typeface="Carlito"/>
              </a:rPr>
              <a:t>físicas	</a:t>
            </a:r>
            <a:r>
              <a:rPr kumimoji="0" sz="2800" b="0" i="0" u="none" strike="noStrike" kern="1200" cap="none" spc="-5" normalizeH="0" baseline="0" noProof="0" dirty="0">
                <a:ln>
                  <a:noFill/>
                </a:ln>
                <a:solidFill>
                  <a:srgbClr val="385521"/>
                </a:solidFill>
                <a:effectLst/>
                <a:uLnTx/>
                <a:uFillTx/>
                <a:latin typeface="Carlito"/>
                <a:ea typeface="+mn-ea"/>
                <a:cs typeface="Carlito"/>
              </a:rPr>
              <a:t>o</a:t>
            </a:r>
            <a:endParaRPr kumimoji="0" sz="2800" b="0" i="0" u="none" strike="noStrike" kern="1200" cap="none" spc="0" normalizeH="0" baseline="0" noProof="0">
              <a:ln>
                <a:noFill/>
              </a:ln>
              <a:solidFill>
                <a:prstClr val="black"/>
              </a:solidFill>
              <a:effectLst/>
              <a:uLnTx/>
              <a:uFillTx/>
              <a:latin typeface="Carlito"/>
              <a:ea typeface="+mn-ea"/>
              <a:cs typeface="Carlito"/>
            </a:endParaRPr>
          </a:p>
        </p:txBody>
      </p:sp>
      <p:sp>
        <p:nvSpPr>
          <p:cNvPr id="7" name="object 7"/>
          <p:cNvSpPr txBox="1"/>
          <p:nvPr/>
        </p:nvSpPr>
        <p:spPr>
          <a:xfrm>
            <a:off x="6842252" y="4541647"/>
            <a:ext cx="4780280" cy="45212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tab pos="2065655" algn="l"/>
                <a:tab pos="3213100" algn="l"/>
                <a:tab pos="3612515" algn="l"/>
              </a:tabLst>
              <a:defRPr/>
            </a:pPr>
            <a:r>
              <a:rPr kumimoji="0" sz="2800" b="0" i="0" u="none" strike="noStrike" kern="1200" cap="none" spc="-5" normalizeH="0" baseline="0" noProof="0" dirty="0">
                <a:ln>
                  <a:noFill/>
                </a:ln>
                <a:solidFill>
                  <a:srgbClr val="385521"/>
                </a:solidFill>
                <a:effectLst/>
                <a:uLnTx/>
                <a:uFillTx/>
                <a:latin typeface="Carlito"/>
                <a:ea typeface="+mn-ea"/>
                <a:cs typeface="Carlito"/>
              </a:rPr>
              <a:t>elec</a:t>
            </a:r>
            <a:r>
              <a:rPr kumimoji="0" sz="2800" b="0" i="0" u="none" strike="noStrike" kern="1200" cap="none" spc="-10" normalizeH="0" baseline="0" noProof="0" dirty="0">
                <a:ln>
                  <a:noFill/>
                </a:ln>
                <a:solidFill>
                  <a:srgbClr val="385521"/>
                </a:solidFill>
                <a:effectLst/>
                <a:uLnTx/>
                <a:uFillTx/>
                <a:latin typeface="Carlito"/>
                <a:ea typeface="+mn-ea"/>
                <a:cs typeface="Carlito"/>
              </a:rPr>
              <a:t>t</a:t>
            </a:r>
            <a:r>
              <a:rPr kumimoji="0" sz="2800" b="0" i="0" u="none" strike="noStrike" kern="1200" cap="none" spc="-120" normalizeH="0" baseline="0" noProof="0" dirty="0">
                <a:ln>
                  <a:noFill/>
                </a:ln>
                <a:solidFill>
                  <a:srgbClr val="385521"/>
                </a:solidFill>
                <a:effectLst/>
                <a:uLnTx/>
                <a:uFillTx/>
                <a:latin typeface="Carlito"/>
                <a:ea typeface="+mn-ea"/>
                <a:cs typeface="Carlito"/>
              </a:rPr>
              <a:t>r</a:t>
            </a:r>
            <a:r>
              <a:rPr kumimoji="0" sz="2800" b="0" i="0" u="none" strike="noStrike" kern="1200" cap="none" spc="-15" normalizeH="0" baseline="0" noProof="0" dirty="0">
                <a:ln>
                  <a:noFill/>
                </a:ln>
                <a:solidFill>
                  <a:srgbClr val="385521"/>
                </a:solidFill>
                <a:effectLst/>
                <a:uLnTx/>
                <a:uFillTx/>
                <a:latin typeface="Carlito"/>
                <a:ea typeface="+mn-ea"/>
                <a:cs typeface="Carlito"/>
              </a:rPr>
              <a:t>ó</a:t>
            </a:r>
            <a:r>
              <a:rPr kumimoji="0" sz="2800" b="0" i="0" u="none" strike="noStrike" kern="1200" cap="none" spc="-25" normalizeH="0" baseline="0" noProof="0" dirty="0">
                <a:ln>
                  <a:noFill/>
                </a:ln>
                <a:solidFill>
                  <a:srgbClr val="385521"/>
                </a:solidFill>
                <a:effectLst/>
                <a:uLnTx/>
                <a:uFillTx/>
                <a:latin typeface="Carlito"/>
                <a:ea typeface="+mn-ea"/>
                <a:cs typeface="Carlito"/>
              </a:rPr>
              <a:t>nic</a:t>
            </a:r>
            <a:r>
              <a:rPr kumimoji="0" sz="2800" b="0" i="0" u="none" strike="noStrike" kern="1200" cap="none" spc="-5" normalizeH="0" baseline="0" noProof="0" dirty="0">
                <a:ln>
                  <a:noFill/>
                </a:ln>
                <a:solidFill>
                  <a:srgbClr val="385521"/>
                </a:solidFill>
                <a:effectLst/>
                <a:uLnTx/>
                <a:uFillTx/>
                <a:latin typeface="Carlito"/>
                <a:ea typeface="+mn-ea"/>
                <a:cs typeface="Carlito"/>
              </a:rPr>
              <a:t>as,</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25" normalizeH="0" baseline="0" noProof="0" dirty="0">
                <a:ln>
                  <a:noFill/>
                </a:ln>
                <a:solidFill>
                  <a:srgbClr val="385521"/>
                </a:solidFill>
                <a:effectLst/>
                <a:uLnTx/>
                <a:uFillTx/>
                <a:latin typeface="Carlito"/>
                <a:ea typeface="+mn-ea"/>
                <a:cs typeface="Carlito"/>
              </a:rPr>
              <a:t>d</a:t>
            </a:r>
            <a:r>
              <a:rPr kumimoji="0" sz="2800" b="0" i="0" u="none" strike="noStrike" kern="1200" cap="none" spc="-15" normalizeH="0" baseline="0" noProof="0" dirty="0">
                <a:ln>
                  <a:noFill/>
                </a:ln>
                <a:solidFill>
                  <a:srgbClr val="385521"/>
                </a:solidFill>
                <a:effectLst/>
                <a:uLnTx/>
                <a:uFillTx/>
                <a:latin typeface="Carlito"/>
                <a:ea typeface="+mn-ea"/>
                <a:cs typeface="Carlito"/>
              </a:rPr>
              <a:t>a</a:t>
            </a:r>
            <a:r>
              <a:rPr kumimoji="0" sz="2800" b="0" i="0" u="none" strike="noStrike" kern="1200" cap="none" spc="-10" normalizeH="0" baseline="0" noProof="0" dirty="0">
                <a:ln>
                  <a:noFill/>
                </a:ln>
                <a:solidFill>
                  <a:srgbClr val="385521"/>
                </a:solidFill>
                <a:effectLst/>
                <a:uLnTx/>
                <a:uFillTx/>
                <a:latin typeface="Carlito"/>
                <a:ea typeface="+mn-ea"/>
                <a:cs typeface="Carlito"/>
              </a:rPr>
              <a:t>n</a:t>
            </a:r>
            <a:r>
              <a:rPr kumimoji="0" sz="2800" b="0" i="0" u="none" strike="noStrike" kern="1200" cap="none" spc="-25" normalizeH="0" baseline="0" noProof="0" dirty="0">
                <a:ln>
                  <a:noFill/>
                </a:ln>
                <a:solidFill>
                  <a:srgbClr val="385521"/>
                </a:solidFill>
                <a:effectLst/>
                <a:uLnTx/>
                <a:uFillTx/>
                <a:latin typeface="Carlito"/>
                <a:ea typeface="+mn-ea"/>
                <a:cs typeface="Carlito"/>
              </a:rPr>
              <a:t>d</a:t>
            </a:r>
            <a:r>
              <a:rPr kumimoji="0" sz="2800" b="0" i="0" u="none" strike="noStrike" kern="1200" cap="none" spc="-5" normalizeH="0" baseline="0" noProof="0" dirty="0">
                <a:ln>
                  <a:noFill/>
                </a:ln>
                <a:solidFill>
                  <a:srgbClr val="385521"/>
                </a:solidFill>
                <a:effectLst/>
                <a:uLnTx/>
                <a:uFillTx/>
                <a:latin typeface="Carlito"/>
                <a:ea typeface="+mn-ea"/>
                <a:cs typeface="Carlito"/>
              </a:rPr>
              <a:t>o</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5" normalizeH="0" baseline="0" noProof="0" dirty="0">
                <a:ln>
                  <a:noFill/>
                </a:ln>
                <a:solidFill>
                  <a:srgbClr val="385521"/>
                </a:solidFill>
                <a:effectLst/>
                <a:uLnTx/>
                <a:uFillTx/>
                <a:latin typeface="Carlito"/>
                <a:ea typeface="+mn-ea"/>
                <a:cs typeface="Carlito"/>
              </a:rPr>
              <a:t>a</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50" normalizeH="0" baseline="0" noProof="0" dirty="0">
                <a:ln>
                  <a:noFill/>
                </a:ln>
                <a:solidFill>
                  <a:srgbClr val="385521"/>
                </a:solidFill>
                <a:effectLst/>
                <a:uLnTx/>
                <a:uFillTx/>
                <a:latin typeface="Carlito"/>
                <a:ea typeface="+mn-ea"/>
                <a:cs typeface="Carlito"/>
              </a:rPr>
              <a:t>c</a:t>
            </a:r>
            <a:r>
              <a:rPr kumimoji="0" sz="2800" b="0" i="0" u="none" strike="noStrike" kern="1200" cap="none" spc="-15" normalizeH="0" baseline="0" noProof="0" dirty="0">
                <a:ln>
                  <a:noFill/>
                </a:ln>
                <a:solidFill>
                  <a:srgbClr val="385521"/>
                </a:solidFill>
                <a:effectLst/>
                <a:uLnTx/>
                <a:uFillTx/>
                <a:latin typeface="Carlito"/>
                <a:ea typeface="+mn-ea"/>
                <a:cs typeface="Carlito"/>
              </a:rPr>
              <a:t>o</a:t>
            </a:r>
            <a:r>
              <a:rPr kumimoji="0" sz="2800" b="0" i="0" u="none" strike="noStrike" kern="1200" cap="none" spc="-25" normalizeH="0" baseline="0" noProof="0" dirty="0">
                <a:ln>
                  <a:noFill/>
                </a:ln>
                <a:solidFill>
                  <a:srgbClr val="385521"/>
                </a:solidFill>
                <a:effectLst/>
                <a:uLnTx/>
                <a:uFillTx/>
                <a:latin typeface="Carlito"/>
                <a:ea typeface="+mn-ea"/>
                <a:cs typeface="Carlito"/>
              </a:rPr>
              <a:t>n</a:t>
            </a:r>
            <a:r>
              <a:rPr kumimoji="0" sz="2800" b="0" i="0" u="none" strike="noStrike" kern="1200" cap="none" spc="-20" normalizeH="0" baseline="0" noProof="0" dirty="0">
                <a:ln>
                  <a:noFill/>
                </a:ln>
                <a:solidFill>
                  <a:srgbClr val="385521"/>
                </a:solidFill>
                <a:effectLst/>
                <a:uLnTx/>
                <a:uFillTx/>
                <a:latin typeface="Carlito"/>
                <a:ea typeface="+mn-ea"/>
                <a:cs typeface="Carlito"/>
              </a:rPr>
              <a:t>o</a:t>
            </a:r>
            <a:r>
              <a:rPr kumimoji="0" sz="2800" b="0" i="0" u="none" strike="noStrike" kern="1200" cap="none" spc="10" normalizeH="0" baseline="0" noProof="0" dirty="0">
                <a:ln>
                  <a:noFill/>
                </a:ln>
                <a:solidFill>
                  <a:srgbClr val="385521"/>
                </a:solidFill>
                <a:effectLst/>
                <a:uLnTx/>
                <a:uFillTx/>
                <a:latin typeface="Carlito"/>
                <a:ea typeface="+mn-ea"/>
                <a:cs typeface="Carlito"/>
              </a:rPr>
              <a:t>c</a:t>
            </a:r>
            <a:r>
              <a:rPr kumimoji="0" sz="2800" b="0" i="0" u="none" strike="noStrike" kern="1200" cap="none" spc="-5" normalizeH="0" baseline="0" noProof="0" dirty="0">
                <a:ln>
                  <a:noFill/>
                </a:ln>
                <a:solidFill>
                  <a:srgbClr val="385521"/>
                </a:solidFill>
                <a:effectLst/>
                <a:uLnTx/>
                <a:uFillTx/>
                <a:latin typeface="Carlito"/>
                <a:ea typeface="+mn-ea"/>
                <a:cs typeface="Carlito"/>
              </a:rPr>
              <a:t>er</a:t>
            </a:r>
            <a:endParaRPr kumimoji="0" sz="2800" b="0" i="0" u="none" strike="noStrike" kern="1200" cap="none" spc="0" normalizeH="0" baseline="0" noProof="0">
              <a:ln>
                <a:noFill/>
              </a:ln>
              <a:solidFill>
                <a:prstClr val="black"/>
              </a:solidFill>
              <a:effectLst/>
              <a:uLnTx/>
              <a:uFillTx/>
              <a:latin typeface="Carlito"/>
              <a:ea typeface="+mn-ea"/>
              <a:cs typeface="Carlito"/>
            </a:endParaRPr>
          </a:p>
        </p:txBody>
      </p:sp>
      <p:sp>
        <p:nvSpPr>
          <p:cNvPr id="8" name="object 8"/>
          <p:cNvSpPr txBox="1"/>
          <p:nvPr/>
        </p:nvSpPr>
        <p:spPr>
          <a:xfrm>
            <a:off x="5328284" y="4968062"/>
            <a:ext cx="6308725" cy="1305560"/>
          </a:xfrm>
          <a:prstGeom prst="rect">
            <a:avLst/>
          </a:prstGeom>
        </p:spPr>
        <p:txBody>
          <a:bodyPr vert="horz" wrap="square" lIns="0" tIns="12065" rIns="0" bIns="0" rtlCol="0">
            <a:spAutoFit/>
          </a:bodyPr>
          <a:lstStyle/>
          <a:p>
            <a:pPr marL="12700" marR="5080" lvl="0" indent="0" algn="just" defTabSz="914400" rtl="0" eaLnBrk="1" fontAlgn="auto" latinLnBrk="0" hangingPunct="1">
              <a:lnSpc>
                <a:spcPct val="100000"/>
              </a:lnSpc>
              <a:spcBef>
                <a:spcPts val="95"/>
              </a:spcBef>
              <a:spcAft>
                <a:spcPts val="0"/>
              </a:spcAft>
              <a:buClrTx/>
              <a:buSzTx/>
              <a:buFontTx/>
              <a:buNone/>
              <a:tabLst>
                <a:tab pos="3101975" algn="l"/>
                <a:tab pos="6107430" algn="l"/>
              </a:tabLst>
              <a:defRPr/>
            </a:pPr>
            <a:r>
              <a:rPr kumimoji="0" sz="2800" b="0" i="0" u="none" strike="noStrike" kern="1200" cap="none" spc="-25" normalizeH="0" baseline="0" noProof="0" dirty="0">
                <a:ln>
                  <a:noFill/>
                </a:ln>
                <a:solidFill>
                  <a:srgbClr val="385521"/>
                </a:solidFill>
                <a:effectLst/>
                <a:uLnTx/>
                <a:uFillTx/>
                <a:latin typeface="Carlito"/>
                <a:ea typeface="+mn-ea"/>
                <a:cs typeface="Carlito"/>
              </a:rPr>
              <a:t>i</a:t>
            </a:r>
            <a:r>
              <a:rPr kumimoji="0" sz="2800" b="0" i="0" u="none" strike="noStrike" kern="1200" cap="none" spc="-10" normalizeH="0" baseline="0" noProof="0" dirty="0">
                <a:ln>
                  <a:noFill/>
                </a:ln>
                <a:solidFill>
                  <a:srgbClr val="385521"/>
                </a:solidFill>
                <a:effectLst/>
                <a:uLnTx/>
                <a:uFillTx/>
                <a:latin typeface="Carlito"/>
                <a:ea typeface="+mn-ea"/>
                <a:cs typeface="Carlito"/>
              </a:rPr>
              <a:t>n</a:t>
            </a:r>
            <a:r>
              <a:rPr kumimoji="0" sz="2800" b="0" i="0" u="none" strike="noStrike" kern="1200" cap="none" spc="-45" normalizeH="0" baseline="0" noProof="0" dirty="0">
                <a:ln>
                  <a:noFill/>
                </a:ln>
                <a:solidFill>
                  <a:srgbClr val="385521"/>
                </a:solidFill>
                <a:effectLst/>
                <a:uLnTx/>
                <a:uFillTx/>
                <a:latin typeface="Carlito"/>
                <a:ea typeface="+mn-ea"/>
                <a:cs typeface="Carlito"/>
              </a:rPr>
              <a:t>c</a:t>
            </a:r>
            <a:r>
              <a:rPr kumimoji="0" sz="2800" b="0" i="0" u="none" strike="noStrike" kern="1200" cap="none" spc="-10" normalizeH="0" baseline="0" noProof="0" dirty="0">
                <a:ln>
                  <a:noFill/>
                </a:ln>
                <a:solidFill>
                  <a:srgbClr val="385521"/>
                </a:solidFill>
                <a:effectLst/>
                <a:uLnTx/>
                <a:uFillTx/>
                <a:latin typeface="Carlito"/>
                <a:ea typeface="+mn-ea"/>
                <a:cs typeface="Carlito"/>
              </a:rPr>
              <a:t>on</a:t>
            </a:r>
            <a:r>
              <a:rPr kumimoji="0" sz="2800" b="0" i="0" u="none" strike="noStrike" kern="1200" cap="none" spc="-25" normalizeH="0" baseline="0" noProof="0" dirty="0">
                <a:ln>
                  <a:noFill/>
                </a:ln>
                <a:solidFill>
                  <a:srgbClr val="385521"/>
                </a:solidFill>
                <a:effectLst/>
                <a:uLnTx/>
                <a:uFillTx/>
                <a:latin typeface="Carlito"/>
                <a:ea typeface="+mn-ea"/>
                <a:cs typeface="Carlito"/>
              </a:rPr>
              <a:t>s</a:t>
            </a:r>
            <a:r>
              <a:rPr kumimoji="0" sz="2800" b="0" i="0" u="none" strike="noStrike" kern="1200" cap="none" spc="-5" normalizeH="0" baseline="0" noProof="0" dirty="0">
                <a:ln>
                  <a:noFill/>
                </a:ln>
                <a:solidFill>
                  <a:srgbClr val="385521"/>
                </a:solidFill>
                <a:effectLst/>
                <a:uLnTx/>
                <a:uFillTx/>
                <a:latin typeface="Carlito"/>
                <a:ea typeface="+mn-ea"/>
                <a:cs typeface="Carlito"/>
              </a:rPr>
              <a:t>i</a:t>
            </a:r>
            <a:r>
              <a:rPr kumimoji="0" sz="2800" b="0" i="0" u="none" strike="noStrike" kern="1200" cap="none" spc="-65" normalizeH="0" baseline="0" noProof="0" dirty="0">
                <a:ln>
                  <a:noFill/>
                </a:ln>
                <a:solidFill>
                  <a:srgbClr val="385521"/>
                </a:solidFill>
                <a:effectLst/>
                <a:uLnTx/>
                <a:uFillTx/>
                <a:latin typeface="Carlito"/>
                <a:ea typeface="+mn-ea"/>
                <a:cs typeface="Carlito"/>
              </a:rPr>
              <a:t>s</a:t>
            </a:r>
            <a:r>
              <a:rPr kumimoji="0" sz="2800" b="0" i="0" u="none" strike="noStrike" kern="1200" cap="none" spc="-45" normalizeH="0" baseline="0" noProof="0" dirty="0">
                <a:ln>
                  <a:noFill/>
                </a:ln>
                <a:solidFill>
                  <a:srgbClr val="385521"/>
                </a:solidFill>
                <a:effectLst/>
                <a:uLnTx/>
                <a:uFillTx/>
                <a:latin typeface="Carlito"/>
                <a:ea typeface="+mn-ea"/>
                <a:cs typeface="Carlito"/>
              </a:rPr>
              <a:t>t</a:t>
            </a:r>
            <a:r>
              <a:rPr kumimoji="0" sz="2800" b="0" i="0" u="none" strike="noStrike" kern="1200" cap="none" spc="-5" normalizeH="0" baseline="0" noProof="0" dirty="0">
                <a:ln>
                  <a:noFill/>
                </a:ln>
                <a:solidFill>
                  <a:srgbClr val="385521"/>
                </a:solidFill>
                <a:effectLst/>
                <a:uLnTx/>
                <a:uFillTx/>
                <a:latin typeface="Carlito"/>
                <a:ea typeface="+mn-ea"/>
                <a:cs typeface="Carlito"/>
              </a:rPr>
              <a:t>e</a:t>
            </a:r>
            <a:r>
              <a:rPr kumimoji="0" sz="2800" b="0" i="0" u="none" strike="noStrike" kern="1200" cap="none" spc="-25" normalizeH="0" baseline="0" noProof="0" dirty="0">
                <a:ln>
                  <a:noFill/>
                </a:ln>
                <a:solidFill>
                  <a:srgbClr val="385521"/>
                </a:solidFill>
                <a:effectLst/>
                <a:uLnTx/>
                <a:uFillTx/>
                <a:latin typeface="Carlito"/>
                <a:ea typeface="+mn-ea"/>
                <a:cs typeface="Carlito"/>
              </a:rPr>
              <a:t>n</a:t>
            </a:r>
            <a:r>
              <a:rPr kumimoji="0" sz="2800" b="0" i="0" u="none" strike="noStrike" kern="1200" cap="none" spc="-5" normalizeH="0" baseline="0" noProof="0" dirty="0">
                <a:ln>
                  <a:noFill/>
                </a:ln>
                <a:solidFill>
                  <a:srgbClr val="385521"/>
                </a:solidFill>
                <a:effectLst/>
                <a:uLnTx/>
                <a:uFillTx/>
                <a:latin typeface="Carlito"/>
                <a:ea typeface="+mn-ea"/>
                <a:cs typeface="Carlito"/>
              </a:rPr>
              <a:t>c</a:t>
            </a:r>
            <a:r>
              <a:rPr kumimoji="0" sz="2800" b="0" i="0" u="none" strike="noStrike" kern="1200" cap="none" spc="-35" normalizeH="0" baseline="0" noProof="0" dirty="0">
                <a:ln>
                  <a:noFill/>
                </a:ln>
                <a:solidFill>
                  <a:srgbClr val="385521"/>
                </a:solidFill>
                <a:effectLst/>
                <a:uLnTx/>
                <a:uFillTx/>
                <a:latin typeface="Carlito"/>
                <a:ea typeface="+mn-ea"/>
                <a:cs typeface="Carlito"/>
              </a:rPr>
              <a:t>i</a:t>
            </a:r>
            <a:r>
              <a:rPr kumimoji="0" sz="2800" b="0" i="0" u="none" strike="noStrike" kern="1200" cap="none" spc="-5" normalizeH="0" baseline="0" noProof="0" dirty="0">
                <a:ln>
                  <a:noFill/>
                </a:ln>
                <a:solidFill>
                  <a:srgbClr val="385521"/>
                </a:solidFill>
                <a:effectLst/>
                <a:uLnTx/>
                <a:uFillTx/>
                <a:latin typeface="Carlito"/>
                <a:ea typeface="+mn-ea"/>
                <a:cs typeface="Carlito"/>
              </a:rPr>
              <a:t>a</a:t>
            </a:r>
            <a:r>
              <a:rPr kumimoji="0" sz="2800" b="0" i="0" u="none" strike="noStrike" kern="1200" cap="none" spc="-20" normalizeH="0" baseline="0" noProof="0" dirty="0">
                <a:ln>
                  <a:noFill/>
                </a:ln>
                <a:solidFill>
                  <a:srgbClr val="385521"/>
                </a:solidFill>
                <a:effectLst/>
                <a:uLnTx/>
                <a:uFillTx/>
                <a:latin typeface="Carlito"/>
                <a:ea typeface="+mn-ea"/>
                <a:cs typeface="Carlito"/>
              </a:rPr>
              <a:t>s</a:t>
            </a:r>
            <a:r>
              <a:rPr kumimoji="0" sz="2800" b="0" i="0" u="none" strike="noStrike" kern="1200" cap="none" spc="-5" normalizeH="0" baseline="0" noProof="0" dirty="0">
                <a:ln>
                  <a:noFill/>
                </a:ln>
                <a:solidFill>
                  <a:srgbClr val="385521"/>
                </a:solidFill>
                <a:effectLst/>
                <a:uLnTx/>
                <a:uFillTx/>
                <a:latin typeface="Carlito"/>
                <a:ea typeface="+mn-ea"/>
                <a:cs typeface="Carlito"/>
              </a:rPr>
              <a:t>,</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25" normalizeH="0" baseline="0" noProof="0" dirty="0">
                <a:ln>
                  <a:noFill/>
                </a:ln>
                <a:solidFill>
                  <a:srgbClr val="385521"/>
                </a:solidFill>
                <a:effectLst/>
                <a:uLnTx/>
                <a:uFillTx/>
                <a:latin typeface="Carlito"/>
                <a:ea typeface="+mn-ea"/>
                <a:cs typeface="Carlito"/>
              </a:rPr>
              <a:t>ir</a:t>
            </a:r>
            <a:r>
              <a:rPr kumimoji="0" sz="2800" b="0" i="0" u="none" strike="noStrike" kern="1200" cap="none" spc="-60" normalizeH="0" baseline="0" noProof="0" dirty="0">
                <a:ln>
                  <a:noFill/>
                </a:ln>
                <a:solidFill>
                  <a:srgbClr val="385521"/>
                </a:solidFill>
                <a:effectLst/>
                <a:uLnTx/>
                <a:uFillTx/>
                <a:latin typeface="Carlito"/>
                <a:ea typeface="+mn-ea"/>
                <a:cs typeface="Carlito"/>
              </a:rPr>
              <a:t>r</a:t>
            </a:r>
            <a:r>
              <a:rPr kumimoji="0" sz="2800" b="0" i="0" u="none" strike="noStrike" kern="1200" cap="none" spc="-15" normalizeH="0" baseline="0" noProof="0" dirty="0">
                <a:ln>
                  <a:noFill/>
                </a:ln>
                <a:solidFill>
                  <a:srgbClr val="385521"/>
                </a:solidFill>
                <a:effectLst/>
                <a:uLnTx/>
                <a:uFillTx/>
                <a:latin typeface="Carlito"/>
                <a:ea typeface="+mn-ea"/>
                <a:cs typeface="Carlito"/>
              </a:rPr>
              <a:t>e</a:t>
            </a:r>
            <a:r>
              <a:rPr kumimoji="0" sz="2800" b="0" i="0" u="none" strike="noStrike" kern="1200" cap="none" spc="-5" normalizeH="0" baseline="0" noProof="0" dirty="0">
                <a:ln>
                  <a:noFill/>
                </a:ln>
                <a:solidFill>
                  <a:srgbClr val="385521"/>
                </a:solidFill>
                <a:effectLst/>
                <a:uLnTx/>
                <a:uFillTx/>
                <a:latin typeface="Carlito"/>
                <a:ea typeface="+mn-ea"/>
                <a:cs typeface="Carlito"/>
              </a:rPr>
              <a:t>g</a:t>
            </a:r>
            <a:r>
              <a:rPr kumimoji="0" sz="2800" b="0" i="0" u="none" strike="noStrike" kern="1200" cap="none" spc="-20" normalizeH="0" baseline="0" noProof="0" dirty="0">
                <a:ln>
                  <a:noFill/>
                </a:ln>
                <a:solidFill>
                  <a:srgbClr val="385521"/>
                </a:solidFill>
                <a:effectLst/>
                <a:uLnTx/>
                <a:uFillTx/>
                <a:latin typeface="Carlito"/>
                <a:ea typeface="+mn-ea"/>
                <a:cs typeface="Carlito"/>
              </a:rPr>
              <a:t>u</a:t>
            </a:r>
            <a:r>
              <a:rPr kumimoji="0" sz="2800" b="0" i="0" u="none" strike="noStrike" kern="1200" cap="none" spc="-25" normalizeH="0" baseline="0" noProof="0" dirty="0">
                <a:ln>
                  <a:noFill/>
                </a:ln>
                <a:solidFill>
                  <a:srgbClr val="385521"/>
                </a:solidFill>
                <a:effectLst/>
                <a:uLnTx/>
                <a:uFillTx/>
                <a:latin typeface="Carlito"/>
                <a:ea typeface="+mn-ea"/>
                <a:cs typeface="Carlito"/>
              </a:rPr>
              <a:t>l</a:t>
            </a:r>
            <a:r>
              <a:rPr kumimoji="0" sz="2800" b="0" i="0" u="none" strike="noStrike" kern="1200" cap="none" spc="-5" normalizeH="0" baseline="0" noProof="0" dirty="0">
                <a:ln>
                  <a:noFill/>
                </a:ln>
                <a:solidFill>
                  <a:srgbClr val="385521"/>
                </a:solidFill>
                <a:effectLst/>
                <a:uLnTx/>
                <a:uFillTx/>
                <a:latin typeface="Carlito"/>
                <a:ea typeface="+mn-ea"/>
                <a:cs typeface="Carlito"/>
              </a:rPr>
              <a:t>a</a:t>
            </a:r>
            <a:r>
              <a:rPr kumimoji="0" sz="2800" b="0" i="0" u="none" strike="noStrike" kern="1200" cap="none" spc="-20" normalizeH="0" baseline="0" noProof="0" dirty="0">
                <a:ln>
                  <a:noFill/>
                </a:ln>
                <a:solidFill>
                  <a:srgbClr val="385521"/>
                </a:solidFill>
                <a:effectLst/>
                <a:uLnTx/>
                <a:uFillTx/>
                <a:latin typeface="Carlito"/>
                <a:ea typeface="+mn-ea"/>
                <a:cs typeface="Carlito"/>
              </a:rPr>
              <a:t>r</a:t>
            </a:r>
            <a:r>
              <a:rPr kumimoji="0" sz="2800" b="0" i="0" u="none" strike="noStrike" kern="1200" cap="none" spc="-5" normalizeH="0" baseline="0" noProof="0" dirty="0">
                <a:ln>
                  <a:noFill/>
                </a:ln>
                <a:solidFill>
                  <a:srgbClr val="385521"/>
                </a:solidFill>
                <a:effectLst/>
                <a:uLnTx/>
                <a:uFillTx/>
                <a:latin typeface="Carlito"/>
                <a:ea typeface="+mn-ea"/>
                <a:cs typeface="Carlito"/>
              </a:rPr>
              <a:t>i</a:t>
            </a:r>
            <a:r>
              <a:rPr kumimoji="0" sz="2800" b="0" i="0" u="none" strike="noStrike" kern="1200" cap="none" spc="-30" normalizeH="0" baseline="0" noProof="0" dirty="0">
                <a:ln>
                  <a:noFill/>
                </a:ln>
                <a:solidFill>
                  <a:srgbClr val="385521"/>
                </a:solidFill>
                <a:effectLst/>
                <a:uLnTx/>
                <a:uFillTx/>
                <a:latin typeface="Carlito"/>
                <a:ea typeface="+mn-ea"/>
                <a:cs typeface="Carlito"/>
              </a:rPr>
              <a:t>d</a:t>
            </a:r>
            <a:r>
              <a:rPr kumimoji="0" sz="2800" b="0" i="0" u="none" strike="noStrike" kern="1200" cap="none" spc="-5" normalizeH="0" baseline="0" noProof="0" dirty="0">
                <a:ln>
                  <a:noFill/>
                </a:ln>
                <a:solidFill>
                  <a:srgbClr val="385521"/>
                </a:solidFill>
                <a:effectLst/>
                <a:uLnTx/>
                <a:uFillTx/>
                <a:latin typeface="Carlito"/>
                <a:ea typeface="+mn-ea"/>
                <a:cs typeface="Carlito"/>
              </a:rPr>
              <a:t>a</a:t>
            </a:r>
            <a:r>
              <a:rPr kumimoji="0" sz="2800" b="0" i="0" u="none" strike="noStrike" kern="1200" cap="none" spc="-25" normalizeH="0" baseline="0" noProof="0" dirty="0">
                <a:ln>
                  <a:noFill/>
                </a:ln>
                <a:solidFill>
                  <a:srgbClr val="385521"/>
                </a:solidFill>
                <a:effectLst/>
                <a:uLnTx/>
                <a:uFillTx/>
                <a:latin typeface="Carlito"/>
                <a:ea typeface="+mn-ea"/>
                <a:cs typeface="Carlito"/>
              </a:rPr>
              <a:t>d</a:t>
            </a:r>
            <a:r>
              <a:rPr kumimoji="0" sz="2800" b="0" i="0" u="none" strike="noStrike" kern="1200" cap="none" spc="-5" normalizeH="0" baseline="0" noProof="0" dirty="0">
                <a:ln>
                  <a:noFill/>
                </a:ln>
                <a:solidFill>
                  <a:srgbClr val="385521"/>
                </a:solidFill>
                <a:effectLst/>
                <a:uLnTx/>
                <a:uFillTx/>
                <a:latin typeface="Carlito"/>
                <a:ea typeface="+mn-ea"/>
                <a:cs typeface="Carlito"/>
              </a:rPr>
              <a:t>es</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5" normalizeH="0" baseline="0" noProof="0" dirty="0">
                <a:ln>
                  <a:noFill/>
                </a:ln>
                <a:solidFill>
                  <a:srgbClr val="385521"/>
                </a:solidFill>
                <a:effectLst/>
                <a:uLnTx/>
                <a:uFillTx/>
                <a:latin typeface="Carlito"/>
                <a:ea typeface="+mn-ea"/>
                <a:cs typeface="Carlito"/>
              </a:rPr>
              <a:t>o  </a:t>
            </a:r>
            <a:r>
              <a:rPr kumimoji="0" sz="2800" b="0" i="0" u="none" strike="noStrike" kern="1200" cap="none" spc="-10" normalizeH="0" baseline="0" noProof="0" dirty="0">
                <a:ln>
                  <a:noFill/>
                </a:ln>
                <a:solidFill>
                  <a:srgbClr val="385521"/>
                </a:solidFill>
                <a:effectLst/>
                <a:uLnTx/>
                <a:uFillTx/>
                <a:latin typeface="Carlito"/>
                <a:ea typeface="+mn-ea"/>
                <a:cs typeface="Carlito"/>
              </a:rPr>
              <a:t>situaciones </a:t>
            </a:r>
            <a:r>
              <a:rPr kumimoji="0" sz="2800" b="0" i="0" u="none" strike="noStrike" kern="1200" cap="none" spc="-20" normalizeH="0" baseline="0" noProof="0" dirty="0">
                <a:ln>
                  <a:noFill/>
                </a:ln>
                <a:solidFill>
                  <a:srgbClr val="385521"/>
                </a:solidFill>
                <a:effectLst/>
                <a:uLnTx/>
                <a:uFillTx/>
                <a:latin typeface="Carlito"/>
                <a:ea typeface="+mn-ea"/>
                <a:cs typeface="Carlito"/>
              </a:rPr>
              <a:t>atípicas </a:t>
            </a:r>
            <a:r>
              <a:rPr kumimoji="0" sz="2800" b="0" i="0" u="none" strike="noStrike" kern="1200" cap="none" spc="-5" normalizeH="0" baseline="0" noProof="0" dirty="0">
                <a:ln>
                  <a:noFill/>
                </a:ln>
                <a:solidFill>
                  <a:srgbClr val="385521"/>
                </a:solidFill>
                <a:effectLst/>
                <a:uLnTx/>
                <a:uFillTx/>
                <a:latin typeface="Carlito"/>
                <a:ea typeface="+mn-ea"/>
                <a:cs typeface="Carlito"/>
              </a:rPr>
              <a:t>en </a:t>
            </a:r>
            <a:r>
              <a:rPr kumimoji="0" sz="2800" b="0" i="0" u="none" strike="noStrike" kern="1200" cap="none" spc="-10" normalizeH="0" baseline="0" noProof="0" dirty="0">
                <a:ln>
                  <a:noFill/>
                </a:ln>
                <a:solidFill>
                  <a:srgbClr val="385521"/>
                </a:solidFill>
                <a:effectLst/>
                <a:uLnTx/>
                <a:uFillTx/>
                <a:latin typeface="Carlito"/>
                <a:ea typeface="+mn-ea"/>
                <a:cs typeface="Carlito"/>
              </a:rPr>
              <a:t>el </a:t>
            </a:r>
            <a:r>
              <a:rPr kumimoji="0" sz="2800" b="0" i="0" u="none" strike="noStrike" kern="1200" cap="none" spc="-20" normalizeH="0" baseline="0" noProof="0" dirty="0">
                <a:ln>
                  <a:noFill/>
                </a:ln>
                <a:solidFill>
                  <a:srgbClr val="385521"/>
                </a:solidFill>
                <a:effectLst/>
                <a:uLnTx/>
                <a:uFillTx/>
                <a:latin typeface="Carlito"/>
                <a:ea typeface="+mn-ea"/>
                <a:cs typeface="Carlito"/>
              </a:rPr>
              <a:t>cumplimiento </a:t>
            </a:r>
            <a:r>
              <a:rPr kumimoji="0" sz="2800" b="0" i="0" u="none" strike="noStrike" kern="1200" cap="none" spc="-25" normalizeH="0" baseline="0" noProof="0" dirty="0">
                <a:ln>
                  <a:noFill/>
                </a:ln>
                <a:solidFill>
                  <a:srgbClr val="385521"/>
                </a:solidFill>
                <a:effectLst/>
                <a:uLnTx/>
                <a:uFillTx/>
                <a:latin typeface="Carlito"/>
                <a:ea typeface="+mn-ea"/>
                <a:cs typeface="Carlito"/>
              </a:rPr>
              <a:t>de  </a:t>
            </a:r>
            <a:r>
              <a:rPr kumimoji="0" sz="2800" b="0" i="0" u="none" strike="noStrike" kern="1200" cap="none" spc="-5" normalizeH="0" baseline="0" noProof="0" dirty="0">
                <a:ln>
                  <a:noFill/>
                </a:ln>
                <a:solidFill>
                  <a:srgbClr val="385521"/>
                </a:solidFill>
                <a:effectLst/>
                <a:uLnTx/>
                <a:uFillTx/>
                <a:latin typeface="Carlito"/>
                <a:ea typeface="+mn-ea"/>
                <a:cs typeface="Carlito"/>
              </a:rPr>
              <a:t>las </a:t>
            </a:r>
            <a:r>
              <a:rPr kumimoji="0" sz="2800" b="0" i="0" u="none" strike="noStrike" kern="1200" cap="none" spc="-20" normalizeH="0" baseline="0" noProof="0" dirty="0">
                <a:ln>
                  <a:noFill/>
                </a:ln>
                <a:solidFill>
                  <a:srgbClr val="385521"/>
                </a:solidFill>
                <a:effectLst/>
                <a:uLnTx/>
                <a:uFillTx/>
                <a:latin typeface="Carlito"/>
                <a:ea typeface="+mn-ea"/>
                <a:cs typeface="Carlito"/>
              </a:rPr>
              <a:t>obligaciones</a:t>
            </a:r>
            <a:r>
              <a:rPr kumimoji="0" sz="2800" b="0" i="0" u="none" strike="noStrike" kern="1200" cap="none" spc="-5" normalizeH="0" baseline="0" noProof="0" dirty="0">
                <a:ln>
                  <a:noFill/>
                </a:ln>
                <a:solidFill>
                  <a:srgbClr val="385521"/>
                </a:solidFill>
                <a:effectLst/>
                <a:uLnTx/>
                <a:uFillTx/>
                <a:latin typeface="Carlito"/>
                <a:ea typeface="+mn-ea"/>
                <a:cs typeface="Carlito"/>
              </a:rPr>
              <a:t> </a:t>
            </a:r>
            <a:r>
              <a:rPr kumimoji="0" sz="2800" b="0" i="0" u="none" strike="noStrike" kern="1200" cap="none" spc="-20" normalizeH="0" baseline="0" noProof="0" dirty="0">
                <a:ln>
                  <a:noFill/>
                </a:ln>
                <a:solidFill>
                  <a:srgbClr val="385521"/>
                </a:solidFill>
                <a:effectLst/>
                <a:uLnTx/>
                <a:uFillTx/>
                <a:latin typeface="Carlito"/>
                <a:ea typeface="+mn-ea"/>
                <a:cs typeface="Carlito"/>
              </a:rPr>
              <a:t>fiscales.</a:t>
            </a:r>
            <a:endParaRPr kumimoji="0" sz="2800" b="0" i="0" u="none" strike="noStrike" kern="1200" cap="none" spc="0" normalizeH="0" baseline="0" noProof="0">
              <a:ln>
                <a:noFill/>
              </a:ln>
              <a:solidFill>
                <a:prstClr val="black"/>
              </a:solidFill>
              <a:effectLst/>
              <a:uLnTx/>
              <a:uFillTx/>
              <a:latin typeface="Carlito"/>
              <a:ea typeface="+mn-ea"/>
              <a:cs typeface="Carlito"/>
            </a:endParaRPr>
          </a:p>
        </p:txBody>
      </p:sp>
      <p:sp>
        <p:nvSpPr>
          <p:cNvPr id="9" name="object 9"/>
          <p:cNvSpPr/>
          <p:nvPr/>
        </p:nvSpPr>
        <p:spPr>
          <a:xfrm>
            <a:off x="228600" y="3029711"/>
            <a:ext cx="4285488" cy="2933700"/>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39216" y="1178814"/>
            <a:ext cx="3352165" cy="1052830"/>
          </a:xfrm>
          <a:prstGeom prst="rect">
            <a:avLst/>
          </a:prstGeom>
        </p:spPr>
        <p:txBody>
          <a:bodyPr vert="horz" wrap="square" lIns="0" tIns="53340" rIns="0" bIns="0" rtlCol="0">
            <a:spAutoFit/>
          </a:bodyPr>
          <a:lstStyle/>
          <a:p>
            <a:pPr marL="12065" marR="5080" lvl="0" indent="0" algn="ctr" defTabSz="914400" rtl="0" eaLnBrk="1" fontAlgn="auto" latinLnBrk="0" hangingPunct="1">
              <a:lnSpc>
                <a:spcPts val="2600"/>
              </a:lnSpc>
              <a:spcBef>
                <a:spcPts val="420"/>
              </a:spcBef>
              <a:spcAft>
                <a:spcPts val="0"/>
              </a:spcAft>
              <a:buClrTx/>
              <a:buSzTx/>
              <a:buFontTx/>
              <a:buNone/>
              <a:tabLst/>
              <a:defRPr/>
            </a:pPr>
            <a:r>
              <a:rPr kumimoji="0" sz="2400" b="1" i="0" u="none" strike="noStrike" kern="1200" cap="none" spc="-5" normalizeH="0" baseline="0" noProof="0" dirty="0">
                <a:ln>
                  <a:noFill/>
                </a:ln>
                <a:solidFill>
                  <a:srgbClr val="00AEEE"/>
                </a:solidFill>
                <a:effectLst/>
                <a:uLnTx/>
                <a:uFillTx/>
                <a:latin typeface="Arial"/>
                <a:ea typeface="+mn-ea"/>
                <a:cs typeface="Arial"/>
              </a:rPr>
              <a:t>Programa de</a:t>
            </a:r>
            <a:r>
              <a:rPr kumimoji="0" sz="2400" b="1" i="0" u="none" strike="noStrike" kern="1200" cap="none" spc="-100" normalizeH="0" baseline="0" noProof="0" dirty="0">
                <a:ln>
                  <a:noFill/>
                </a:ln>
                <a:solidFill>
                  <a:srgbClr val="00AEEE"/>
                </a:solidFill>
                <a:effectLst/>
                <a:uLnTx/>
                <a:uFillTx/>
                <a:latin typeface="Arial"/>
                <a:ea typeface="+mn-ea"/>
                <a:cs typeface="Arial"/>
              </a:rPr>
              <a:t> </a:t>
            </a:r>
            <a:r>
              <a:rPr kumimoji="0" sz="2400" b="1" i="0" u="none" strike="noStrike" kern="1200" cap="none" spc="-5" normalizeH="0" baseline="0" noProof="0" dirty="0">
                <a:ln>
                  <a:noFill/>
                </a:ln>
                <a:solidFill>
                  <a:srgbClr val="00AEEE"/>
                </a:solidFill>
                <a:effectLst/>
                <a:uLnTx/>
                <a:uFillTx/>
                <a:latin typeface="Arial"/>
                <a:ea typeface="+mn-ea"/>
                <a:cs typeface="Arial"/>
              </a:rPr>
              <a:t>vigilancia  </a:t>
            </a:r>
            <a:r>
              <a:rPr kumimoji="0" sz="2400" b="1" i="0" u="none" strike="noStrike" kern="1200" cap="none" spc="0" normalizeH="0" baseline="0" noProof="0" dirty="0">
                <a:ln>
                  <a:noFill/>
                </a:ln>
                <a:solidFill>
                  <a:srgbClr val="00AEEE"/>
                </a:solidFill>
                <a:effectLst/>
                <a:uLnTx/>
                <a:uFillTx/>
                <a:latin typeface="Arial"/>
                <a:ea typeface="+mn-ea"/>
                <a:cs typeface="Arial"/>
              </a:rPr>
              <a:t>profunda por medios  electrónicos</a:t>
            </a:r>
            <a:endParaRPr kumimoji="0" sz="2400" b="0" i="0" u="none" strike="noStrike" kern="1200" cap="none" spc="0" normalizeH="0" baseline="0" noProof="0">
              <a:ln>
                <a:noFill/>
              </a:ln>
              <a:solidFill>
                <a:prstClr val="black"/>
              </a:solidFill>
              <a:effectLst/>
              <a:uLnTx/>
              <a:uFillTx/>
              <a:latin typeface="Arial"/>
              <a:ea typeface="+mn-ea"/>
              <a:cs typeface="Arial"/>
            </a:endParaRPr>
          </a:p>
        </p:txBody>
      </p:sp>
      <p:sp>
        <p:nvSpPr>
          <p:cNvPr id="4" name="object 4"/>
          <p:cNvSpPr txBox="1">
            <a:spLocks noGrp="1"/>
          </p:cNvSpPr>
          <p:nvPr>
            <p:ph type="title"/>
          </p:nvPr>
        </p:nvSpPr>
        <p:spPr>
          <a:xfrm>
            <a:off x="5119738" y="370652"/>
            <a:ext cx="6309360" cy="2966838"/>
          </a:xfrm>
          <a:prstGeom prst="rect">
            <a:avLst/>
          </a:prstGeom>
        </p:spPr>
        <p:txBody>
          <a:bodyPr vert="horz" wrap="square" lIns="0" tIns="12065" rIns="0" bIns="0" rtlCol="0">
            <a:spAutoFit/>
          </a:bodyPr>
          <a:lstStyle/>
          <a:p>
            <a:pPr marL="1061085" algn="just">
              <a:lnSpc>
                <a:spcPct val="100000"/>
              </a:lnSpc>
              <a:spcBef>
                <a:spcPts val="95"/>
              </a:spcBef>
            </a:pPr>
            <a:r>
              <a:rPr spc="-15" dirty="0"/>
              <a:t>¿Cuáles son sus</a:t>
            </a:r>
            <a:r>
              <a:rPr spc="90" dirty="0"/>
              <a:t> </a:t>
            </a:r>
            <a:r>
              <a:rPr spc="-5" dirty="0"/>
              <a:t>alcances?</a:t>
            </a:r>
          </a:p>
          <a:p>
            <a:pPr marL="12700" marR="5080" algn="just">
              <a:lnSpc>
                <a:spcPct val="100000"/>
              </a:lnSpc>
            </a:pPr>
            <a:r>
              <a:rPr sz="2000" spc="-5" dirty="0">
                <a:solidFill>
                  <a:srgbClr val="385521"/>
                </a:solidFill>
              </a:rPr>
              <a:t>Si </a:t>
            </a:r>
            <a:r>
              <a:rPr sz="2000" spc="-15" dirty="0">
                <a:solidFill>
                  <a:srgbClr val="385521"/>
                </a:solidFill>
              </a:rPr>
              <a:t>bien </a:t>
            </a:r>
            <a:r>
              <a:rPr sz="2000" spc="-5" dirty="0">
                <a:solidFill>
                  <a:srgbClr val="385521"/>
                </a:solidFill>
              </a:rPr>
              <a:t>es </a:t>
            </a:r>
            <a:r>
              <a:rPr sz="2000" spc="-15" dirty="0">
                <a:solidFill>
                  <a:srgbClr val="385521"/>
                </a:solidFill>
              </a:rPr>
              <a:t>cierto </a:t>
            </a:r>
            <a:r>
              <a:rPr sz="2000" spc="-10" dirty="0">
                <a:solidFill>
                  <a:srgbClr val="385521"/>
                </a:solidFill>
              </a:rPr>
              <a:t>que no </a:t>
            </a:r>
            <a:r>
              <a:rPr sz="2000" spc="-5" dirty="0">
                <a:solidFill>
                  <a:srgbClr val="385521"/>
                </a:solidFill>
              </a:rPr>
              <a:t>se </a:t>
            </a:r>
            <a:r>
              <a:rPr sz="2000" spc="-25" dirty="0">
                <a:solidFill>
                  <a:srgbClr val="385521"/>
                </a:solidFill>
              </a:rPr>
              <a:t>trata </a:t>
            </a:r>
            <a:r>
              <a:rPr sz="2000" spc="-10" dirty="0">
                <a:solidFill>
                  <a:srgbClr val="385521"/>
                </a:solidFill>
              </a:rPr>
              <a:t>de </a:t>
            </a:r>
            <a:r>
              <a:rPr sz="2000" spc="-15" dirty="0">
                <a:solidFill>
                  <a:srgbClr val="385521"/>
                </a:solidFill>
              </a:rPr>
              <a:t>actos  </a:t>
            </a:r>
            <a:r>
              <a:rPr sz="2000" spc="-20" dirty="0">
                <a:solidFill>
                  <a:srgbClr val="385521"/>
                </a:solidFill>
              </a:rPr>
              <a:t>formales </a:t>
            </a:r>
            <a:r>
              <a:rPr sz="2000" spc="-15" dirty="0">
                <a:solidFill>
                  <a:srgbClr val="385521"/>
                </a:solidFill>
              </a:rPr>
              <a:t>de fiscalización, </a:t>
            </a:r>
            <a:r>
              <a:rPr sz="2000" spc="-5" dirty="0">
                <a:solidFill>
                  <a:srgbClr val="385521"/>
                </a:solidFill>
              </a:rPr>
              <a:t>se </a:t>
            </a:r>
            <a:r>
              <a:rPr sz="2000" spc="-10" dirty="0">
                <a:solidFill>
                  <a:srgbClr val="385521"/>
                </a:solidFill>
              </a:rPr>
              <a:t>han </a:t>
            </a:r>
            <a:r>
              <a:rPr sz="2000" spc="-15" dirty="0">
                <a:solidFill>
                  <a:srgbClr val="385521"/>
                </a:solidFill>
              </a:rPr>
              <a:t>percibido  como </a:t>
            </a:r>
            <a:r>
              <a:rPr sz="2000" dirty="0">
                <a:solidFill>
                  <a:srgbClr val="385521"/>
                </a:solidFill>
              </a:rPr>
              <a:t>un </a:t>
            </a:r>
            <a:r>
              <a:rPr sz="2000" spc="-15" dirty="0">
                <a:solidFill>
                  <a:srgbClr val="385521"/>
                </a:solidFill>
              </a:rPr>
              <a:t>medio </a:t>
            </a:r>
            <a:r>
              <a:rPr sz="2000" spc="-25" dirty="0">
                <a:solidFill>
                  <a:srgbClr val="385521"/>
                </a:solidFill>
              </a:rPr>
              <a:t>efectivo </a:t>
            </a:r>
            <a:r>
              <a:rPr sz="2000" spc="-20" dirty="0">
                <a:solidFill>
                  <a:srgbClr val="385521"/>
                </a:solidFill>
              </a:rPr>
              <a:t>pero llevado </a:t>
            </a:r>
            <a:r>
              <a:rPr sz="2000" spc="-5" dirty="0">
                <a:solidFill>
                  <a:srgbClr val="385521"/>
                </a:solidFill>
              </a:rPr>
              <a:t>a  </a:t>
            </a:r>
            <a:r>
              <a:rPr sz="2000" spc="-15" dirty="0">
                <a:solidFill>
                  <a:srgbClr val="385521"/>
                </a:solidFill>
              </a:rPr>
              <a:t>cabo </a:t>
            </a:r>
            <a:r>
              <a:rPr sz="2000" spc="-10" dirty="0">
                <a:solidFill>
                  <a:srgbClr val="385521"/>
                </a:solidFill>
              </a:rPr>
              <a:t>con suma </a:t>
            </a:r>
            <a:r>
              <a:rPr sz="2000" spc="-15" dirty="0">
                <a:solidFill>
                  <a:srgbClr val="385521"/>
                </a:solidFill>
              </a:rPr>
              <a:t>agresividad, respecto </a:t>
            </a:r>
            <a:r>
              <a:rPr sz="2000" spc="-10" dirty="0">
                <a:solidFill>
                  <a:srgbClr val="385521"/>
                </a:solidFill>
              </a:rPr>
              <a:t>de </a:t>
            </a:r>
            <a:r>
              <a:rPr sz="2000" spc="-25" dirty="0">
                <a:solidFill>
                  <a:srgbClr val="385521"/>
                </a:solidFill>
              </a:rPr>
              <a:t>la  </a:t>
            </a:r>
            <a:r>
              <a:rPr sz="2000" spc="-5" dirty="0">
                <a:solidFill>
                  <a:srgbClr val="385521"/>
                </a:solidFill>
              </a:rPr>
              <a:t>cual </a:t>
            </a:r>
            <a:r>
              <a:rPr sz="2000" spc="-10" dirty="0">
                <a:solidFill>
                  <a:srgbClr val="385521"/>
                </a:solidFill>
              </a:rPr>
              <a:t>se </a:t>
            </a:r>
            <a:r>
              <a:rPr sz="2000" spc="-5" dirty="0">
                <a:solidFill>
                  <a:srgbClr val="385521"/>
                </a:solidFill>
              </a:rPr>
              <a:t>ha </a:t>
            </a:r>
            <a:r>
              <a:rPr sz="2000" spc="-15" dirty="0">
                <a:solidFill>
                  <a:srgbClr val="385521"/>
                </a:solidFill>
              </a:rPr>
              <a:t>pronunciado </a:t>
            </a:r>
            <a:r>
              <a:rPr sz="2000" spc="-5" dirty="0">
                <a:solidFill>
                  <a:srgbClr val="385521"/>
                </a:solidFill>
              </a:rPr>
              <a:t>incluso </a:t>
            </a:r>
            <a:r>
              <a:rPr sz="2000" spc="-25" dirty="0">
                <a:solidFill>
                  <a:srgbClr val="385521"/>
                </a:solidFill>
              </a:rPr>
              <a:t>la  </a:t>
            </a:r>
            <a:r>
              <a:rPr sz="2000" spc="-20" dirty="0">
                <a:solidFill>
                  <a:srgbClr val="385521"/>
                </a:solidFill>
              </a:rPr>
              <a:t>PRODECON</a:t>
            </a:r>
            <a:r>
              <a:rPr spc="-20" dirty="0">
                <a:solidFill>
                  <a:srgbClr val="385521"/>
                </a:solidFill>
              </a:rPr>
              <a:t>.</a:t>
            </a:r>
          </a:p>
        </p:txBody>
      </p:sp>
      <p:sp>
        <p:nvSpPr>
          <p:cNvPr id="5" name="object 5"/>
          <p:cNvSpPr txBox="1"/>
          <p:nvPr/>
        </p:nvSpPr>
        <p:spPr>
          <a:xfrm>
            <a:off x="5328284" y="3768978"/>
            <a:ext cx="6308090" cy="1732280"/>
          </a:xfrm>
          <a:prstGeom prst="rect">
            <a:avLst/>
          </a:prstGeom>
        </p:spPr>
        <p:txBody>
          <a:bodyPr vert="horz" wrap="square" lIns="0" tIns="12065" rIns="0" bIns="0" rtlCol="0">
            <a:spAutoFit/>
          </a:bodyPr>
          <a:lstStyle/>
          <a:p>
            <a:pPr marL="12700" marR="5080" lvl="0" indent="0" algn="just" defTabSz="914400" rtl="0" eaLnBrk="1" fontAlgn="auto" latinLnBrk="0" hangingPunct="1">
              <a:lnSpc>
                <a:spcPct val="100000"/>
              </a:lnSpc>
              <a:spcBef>
                <a:spcPts val="95"/>
              </a:spcBef>
              <a:spcAft>
                <a:spcPts val="0"/>
              </a:spcAft>
              <a:buClrTx/>
              <a:buSzTx/>
              <a:buFontTx/>
              <a:buNone/>
              <a:tabLst/>
              <a:defRPr/>
            </a:pPr>
            <a:r>
              <a:rPr kumimoji="0" sz="2800" b="0" i="0" u="none" strike="noStrike" kern="1200" cap="none" spc="-5" normalizeH="0" baseline="0" noProof="0" dirty="0">
                <a:ln>
                  <a:noFill/>
                </a:ln>
                <a:solidFill>
                  <a:srgbClr val="385521"/>
                </a:solidFill>
                <a:effectLst/>
                <a:uLnTx/>
                <a:uFillTx/>
                <a:latin typeface="Carlito"/>
                <a:ea typeface="+mn-ea"/>
                <a:cs typeface="Carlito"/>
              </a:rPr>
              <a:t>Al </a:t>
            </a:r>
            <a:r>
              <a:rPr kumimoji="0" sz="2800" b="0" i="0" u="none" strike="noStrike" kern="1200" cap="none" spc="-10" normalizeH="0" baseline="0" noProof="0" dirty="0">
                <a:ln>
                  <a:noFill/>
                </a:ln>
                <a:solidFill>
                  <a:srgbClr val="385521"/>
                </a:solidFill>
                <a:effectLst/>
                <a:uLnTx/>
                <a:uFillTx/>
                <a:latin typeface="Carlito"/>
                <a:ea typeface="+mn-ea"/>
                <a:cs typeface="Carlito"/>
              </a:rPr>
              <a:t>igual que </a:t>
            </a:r>
            <a:r>
              <a:rPr kumimoji="0" sz="2800" b="0" i="0" u="none" strike="noStrike" kern="1200" cap="none" spc="-5" normalizeH="0" baseline="0" noProof="0" dirty="0">
                <a:ln>
                  <a:noFill/>
                </a:ln>
                <a:solidFill>
                  <a:srgbClr val="385521"/>
                </a:solidFill>
                <a:effectLst/>
                <a:uLnTx/>
                <a:uFillTx/>
                <a:latin typeface="Carlito"/>
                <a:ea typeface="+mn-ea"/>
                <a:cs typeface="Carlito"/>
              </a:rPr>
              <a:t>las </a:t>
            </a:r>
            <a:r>
              <a:rPr kumimoji="0" sz="2800" b="0" i="0" u="none" strike="noStrike" kern="1200" cap="none" spc="-25" normalizeH="0" baseline="0" noProof="0" dirty="0">
                <a:ln>
                  <a:noFill/>
                </a:ln>
                <a:solidFill>
                  <a:srgbClr val="385521"/>
                </a:solidFill>
                <a:effectLst/>
                <a:uLnTx/>
                <a:uFillTx/>
                <a:latin typeface="Carlito"/>
                <a:ea typeface="+mn-ea"/>
                <a:cs typeface="Carlito"/>
              </a:rPr>
              <a:t>cartas invitación </a:t>
            </a:r>
            <a:r>
              <a:rPr kumimoji="0" sz="2800" b="0" i="0" u="none" strike="noStrike" kern="1200" cap="none" spc="-5" normalizeH="0" baseline="0" noProof="0" dirty="0">
                <a:ln>
                  <a:noFill/>
                </a:ln>
                <a:solidFill>
                  <a:srgbClr val="385521"/>
                </a:solidFill>
                <a:effectLst/>
                <a:uLnTx/>
                <a:uFillTx/>
                <a:latin typeface="Carlito"/>
                <a:ea typeface="+mn-ea"/>
                <a:cs typeface="Carlito"/>
              </a:rPr>
              <a:t>de las </a:t>
            </a:r>
            <a:r>
              <a:rPr kumimoji="0" sz="2800" b="0" i="0" u="none" strike="noStrike" kern="1200" cap="none" spc="-20" normalizeH="0" baseline="0" noProof="0" dirty="0">
                <a:ln>
                  <a:noFill/>
                </a:ln>
                <a:solidFill>
                  <a:srgbClr val="385521"/>
                </a:solidFill>
                <a:effectLst/>
                <a:uLnTx/>
                <a:uFillTx/>
                <a:latin typeface="Carlito"/>
                <a:ea typeface="+mn-ea"/>
                <a:cs typeface="Carlito"/>
              </a:rPr>
              <a:t>que  </a:t>
            </a:r>
            <a:r>
              <a:rPr kumimoji="0" sz="2800" b="0" i="0" u="none" strike="noStrike" kern="1200" cap="none" spc="-45" normalizeH="0" baseline="0" noProof="0" dirty="0">
                <a:ln>
                  <a:noFill/>
                </a:ln>
                <a:solidFill>
                  <a:srgbClr val="385521"/>
                </a:solidFill>
                <a:effectLst/>
                <a:uLnTx/>
                <a:uFillTx/>
                <a:latin typeface="Carlito"/>
                <a:ea typeface="+mn-ea"/>
                <a:cs typeface="Carlito"/>
              </a:rPr>
              <a:t>ya </a:t>
            </a:r>
            <a:r>
              <a:rPr kumimoji="0" sz="2800" b="0" i="0" u="none" strike="noStrike" kern="1200" cap="none" spc="-15" normalizeH="0" baseline="0" noProof="0" dirty="0">
                <a:ln>
                  <a:noFill/>
                </a:ln>
                <a:solidFill>
                  <a:srgbClr val="385521"/>
                </a:solidFill>
                <a:effectLst/>
                <a:uLnTx/>
                <a:uFillTx/>
                <a:latin typeface="Carlito"/>
                <a:ea typeface="+mn-ea"/>
                <a:cs typeface="Carlito"/>
              </a:rPr>
              <a:t>hemos hecho </a:t>
            </a:r>
            <a:r>
              <a:rPr kumimoji="0" sz="2800" b="0" i="0" u="none" strike="noStrike" kern="1200" cap="none" spc="-40" normalizeH="0" baseline="0" noProof="0" dirty="0">
                <a:ln>
                  <a:noFill/>
                </a:ln>
                <a:solidFill>
                  <a:srgbClr val="385521"/>
                </a:solidFill>
                <a:effectLst/>
                <a:uLnTx/>
                <a:uFillTx/>
                <a:latin typeface="Carlito"/>
                <a:ea typeface="+mn-ea"/>
                <a:cs typeface="Carlito"/>
              </a:rPr>
              <a:t>referencia, </a:t>
            </a:r>
            <a:r>
              <a:rPr kumimoji="0" sz="2800" b="0" i="0" u="none" strike="noStrike" kern="1200" cap="none" spc="0" normalizeH="0" baseline="0" noProof="0" dirty="0">
                <a:ln>
                  <a:noFill/>
                </a:ln>
                <a:solidFill>
                  <a:srgbClr val="385521"/>
                </a:solidFill>
                <a:effectLst/>
                <a:uLnTx/>
                <a:uFillTx/>
                <a:latin typeface="Carlito"/>
                <a:ea typeface="+mn-ea"/>
                <a:cs typeface="Carlito"/>
              </a:rPr>
              <a:t>no </a:t>
            </a:r>
            <a:r>
              <a:rPr kumimoji="0" sz="2800" b="0" i="0" u="none" strike="noStrike" kern="1200" cap="none" spc="-5" normalizeH="0" baseline="0" noProof="0" dirty="0">
                <a:ln>
                  <a:noFill/>
                </a:ln>
                <a:solidFill>
                  <a:srgbClr val="385521"/>
                </a:solidFill>
                <a:effectLst/>
                <a:uLnTx/>
                <a:uFillTx/>
                <a:latin typeface="Carlito"/>
                <a:ea typeface="+mn-ea"/>
                <a:cs typeface="Carlito"/>
              </a:rPr>
              <a:t>se </a:t>
            </a:r>
            <a:r>
              <a:rPr kumimoji="0" sz="2800" b="0" i="0" u="none" strike="noStrike" kern="1200" cap="none" spc="-55" normalizeH="0" baseline="0" noProof="0" dirty="0">
                <a:ln>
                  <a:noFill/>
                </a:ln>
                <a:solidFill>
                  <a:srgbClr val="385521"/>
                </a:solidFill>
                <a:effectLst/>
                <a:uLnTx/>
                <a:uFillTx/>
                <a:latin typeface="Carlito"/>
                <a:ea typeface="+mn-ea"/>
                <a:cs typeface="Carlito"/>
              </a:rPr>
              <a:t>trata </a:t>
            </a:r>
            <a:r>
              <a:rPr kumimoji="0" sz="2800" b="0" i="0" u="none" strike="noStrike" kern="1200" cap="none" spc="0" normalizeH="0" baseline="0" noProof="0" dirty="0">
                <a:ln>
                  <a:noFill/>
                </a:ln>
                <a:solidFill>
                  <a:srgbClr val="385521"/>
                </a:solidFill>
                <a:effectLst/>
                <a:uLnTx/>
                <a:uFillTx/>
                <a:latin typeface="Carlito"/>
                <a:ea typeface="+mn-ea"/>
                <a:cs typeface="Carlito"/>
              </a:rPr>
              <a:t>de  un </a:t>
            </a:r>
            <a:r>
              <a:rPr kumimoji="0" sz="2800" b="0" i="0" u="none" strike="noStrike" kern="1200" cap="none" spc="-20" normalizeH="0" baseline="0" noProof="0" dirty="0">
                <a:ln>
                  <a:noFill/>
                </a:ln>
                <a:solidFill>
                  <a:srgbClr val="385521"/>
                </a:solidFill>
                <a:effectLst/>
                <a:uLnTx/>
                <a:uFillTx/>
                <a:latin typeface="Carlito"/>
                <a:ea typeface="+mn-ea"/>
                <a:cs typeface="Carlito"/>
              </a:rPr>
              <a:t>acto </a:t>
            </a:r>
            <a:r>
              <a:rPr kumimoji="0" sz="2800" b="0" i="0" u="none" strike="noStrike" kern="1200" cap="none" spc="-25" normalizeH="0" baseline="0" noProof="0" dirty="0">
                <a:ln>
                  <a:noFill/>
                </a:ln>
                <a:solidFill>
                  <a:srgbClr val="385521"/>
                </a:solidFill>
                <a:effectLst/>
                <a:uLnTx/>
                <a:uFillTx/>
                <a:latin typeface="Carlito"/>
                <a:ea typeface="+mn-ea"/>
                <a:cs typeface="Carlito"/>
              </a:rPr>
              <a:t>formal, </a:t>
            </a:r>
            <a:r>
              <a:rPr kumimoji="0" sz="2800" b="0" i="0" u="none" strike="noStrike" kern="1200" cap="none" spc="-5" normalizeH="0" baseline="0" noProof="0" dirty="0">
                <a:ln>
                  <a:noFill/>
                </a:ln>
                <a:solidFill>
                  <a:srgbClr val="385521"/>
                </a:solidFill>
                <a:effectLst/>
                <a:uLnTx/>
                <a:uFillTx/>
                <a:latin typeface="Carlito"/>
                <a:ea typeface="+mn-ea"/>
                <a:cs typeface="Carlito"/>
              </a:rPr>
              <a:t>sin </a:t>
            </a:r>
            <a:r>
              <a:rPr kumimoji="0" sz="2800" b="0" i="0" u="none" strike="noStrike" kern="1200" cap="none" spc="-25" normalizeH="0" baseline="0" noProof="0" dirty="0">
                <a:ln>
                  <a:noFill/>
                </a:ln>
                <a:solidFill>
                  <a:srgbClr val="385521"/>
                </a:solidFill>
                <a:effectLst/>
                <a:uLnTx/>
                <a:uFillTx/>
                <a:latin typeface="Carlito"/>
                <a:ea typeface="+mn-ea"/>
                <a:cs typeface="Carlito"/>
              </a:rPr>
              <a:t>embargo </a:t>
            </a:r>
            <a:r>
              <a:rPr kumimoji="0" sz="2800" b="0" i="0" u="none" strike="noStrike" kern="1200" cap="none" spc="-10" normalizeH="0" baseline="0" noProof="0" dirty="0">
                <a:ln>
                  <a:noFill/>
                </a:ln>
                <a:solidFill>
                  <a:srgbClr val="385521"/>
                </a:solidFill>
                <a:effectLst/>
                <a:uLnTx/>
                <a:uFillTx/>
                <a:latin typeface="Carlito"/>
                <a:ea typeface="+mn-ea"/>
                <a:cs typeface="Carlito"/>
              </a:rPr>
              <a:t>muchos </a:t>
            </a:r>
            <a:r>
              <a:rPr kumimoji="0" sz="2800" b="0" i="0" u="none" strike="noStrike" kern="1200" cap="none" spc="-5" normalizeH="0" baseline="0" noProof="0" dirty="0">
                <a:ln>
                  <a:noFill/>
                </a:ln>
                <a:solidFill>
                  <a:srgbClr val="385521"/>
                </a:solidFill>
                <a:effectLst/>
                <a:uLnTx/>
                <a:uFillTx/>
                <a:latin typeface="Carlito"/>
                <a:ea typeface="+mn-ea"/>
                <a:cs typeface="Carlito"/>
              </a:rPr>
              <a:t>de </a:t>
            </a:r>
            <a:r>
              <a:rPr kumimoji="0" sz="2800" b="0" i="0" u="none" strike="noStrike" kern="1200" cap="none" spc="-15" normalizeH="0" baseline="0" noProof="0" dirty="0">
                <a:ln>
                  <a:noFill/>
                </a:ln>
                <a:solidFill>
                  <a:srgbClr val="385521"/>
                </a:solidFill>
                <a:effectLst/>
                <a:uLnTx/>
                <a:uFillTx/>
                <a:latin typeface="Carlito"/>
                <a:ea typeface="+mn-ea"/>
                <a:cs typeface="Carlito"/>
              </a:rPr>
              <a:t>sus  </a:t>
            </a:r>
            <a:r>
              <a:rPr kumimoji="0" sz="2800" b="0" i="0" u="none" strike="noStrike" kern="1200" cap="none" spc="-20" normalizeH="0" baseline="0" noProof="0" dirty="0">
                <a:ln>
                  <a:noFill/>
                </a:ln>
                <a:solidFill>
                  <a:srgbClr val="385521"/>
                </a:solidFill>
                <a:effectLst/>
                <a:uLnTx/>
                <a:uFillTx/>
                <a:latin typeface="Carlito"/>
                <a:ea typeface="+mn-ea"/>
                <a:cs typeface="Carlito"/>
              </a:rPr>
              <a:t>elementos </a:t>
            </a:r>
            <a:r>
              <a:rPr kumimoji="0" sz="2800" b="0" i="0" u="none" strike="noStrike" kern="1200" cap="none" spc="-25" normalizeH="0" baseline="0" noProof="0" dirty="0">
                <a:ln>
                  <a:noFill/>
                </a:ln>
                <a:solidFill>
                  <a:srgbClr val="385521"/>
                </a:solidFill>
                <a:effectLst/>
                <a:uLnTx/>
                <a:uFillTx/>
                <a:latin typeface="Carlito"/>
                <a:ea typeface="+mn-ea"/>
                <a:cs typeface="Carlito"/>
              </a:rPr>
              <a:t>parecieran </a:t>
            </a:r>
            <a:r>
              <a:rPr kumimoji="0" sz="2800" b="0" i="0" u="none" strike="noStrike" kern="1200" cap="none" spc="-15" normalizeH="0" baseline="0" noProof="0" dirty="0">
                <a:ln>
                  <a:noFill/>
                </a:ln>
                <a:solidFill>
                  <a:srgbClr val="385521"/>
                </a:solidFill>
                <a:effectLst/>
                <a:uLnTx/>
                <a:uFillTx/>
                <a:latin typeface="Carlito"/>
                <a:ea typeface="+mn-ea"/>
                <a:cs typeface="Carlito"/>
              </a:rPr>
              <a:t>darle </a:t>
            </a:r>
            <a:r>
              <a:rPr kumimoji="0" sz="2800" b="0" i="0" u="none" strike="noStrike" kern="1200" cap="none" spc="-40" normalizeH="0" baseline="0" noProof="0" dirty="0">
                <a:ln>
                  <a:noFill/>
                </a:ln>
                <a:solidFill>
                  <a:srgbClr val="385521"/>
                </a:solidFill>
                <a:effectLst/>
                <a:uLnTx/>
                <a:uFillTx/>
                <a:latin typeface="Carlito"/>
                <a:ea typeface="+mn-ea"/>
                <a:cs typeface="Carlito"/>
              </a:rPr>
              <a:t>este</a:t>
            </a:r>
            <a:r>
              <a:rPr kumimoji="0" sz="2800" b="0" i="0" u="none" strike="noStrike" kern="1200" cap="none" spc="-10" normalizeH="0" baseline="0" noProof="0" dirty="0">
                <a:ln>
                  <a:noFill/>
                </a:ln>
                <a:solidFill>
                  <a:srgbClr val="385521"/>
                </a:solidFill>
                <a:effectLst/>
                <a:uLnTx/>
                <a:uFillTx/>
                <a:latin typeface="Carlito"/>
                <a:ea typeface="+mn-ea"/>
                <a:cs typeface="Carlito"/>
              </a:rPr>
              <a:t> </a:t>
            </a:r>
            <a:r>
              <a:rPr kumimoji="0" sz="2800" b="0" i="0" u="none" strike="noStrike" kern="1200" cap="none" spc="-90" normalizeH="0" baseline="0" noProof="0" dirty="0">
                <a:ln>
                  <a:noFill/>
                </a:ln>
                <a:solidFill>
                  <a:srgbClr val="385521"/>
                </a:solidFill>
                <a:effectLst/>
                <a:uLnTx/>
                <a:uFillTx/>
                <a:latin typeface="Carlito"/>
                <a:ea typeface="+mn-ea"/>
                <a:cs typeface="Carlito"/>
              </a:rPr>
              <a:t>carácter.</a:t>
            </a:r>
            <a:endParaRPr kumimoji="0" sz="2800" b="0" i="0" u="none" strike="noStrike" kern="1200" cap="none" spc="0" normalizeH="0" baseline="0" noProof="0">
              <a:ln>
                <a:noFill/>
              </a:ln>
              <a:solidFill>
                <a:prstClr val="black"/>
              </a:solidFill>
              <a:effectLst/>
              <a:uLnTx/>
              <a:uFillTx/>
              <a:latin typeface="Carlito"/>
              <a:ea typeface="+mn-ea"/>
              <a:cs typeface="Carlito"/>
            </a:endParaRPr>
          </a:p>
        </p:txBody>
      </p:sp>
      <p:sp>
        <p:nvSpPr>
          <p:cNvPr id="6" name="object 6"/>
          <p:cNvSpPr/>
          <p:nvPr/>
        </p:nvSpPr>
        <p:spPr>
          <a:xfrm>
            <a:off x="228600" y="3029711"/>
            <a:ext cx="4285488" cy="2933700"/>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39216" y="1178814"/>
            <a:ext cx="3352165" cy="1052830"/>
          </a:xfrm>
          <a:prstGeom prst="rect">
            <a:avLst/>
          </a:prstGeom>
        </p:spPr>
        <p:txBody>
          <a:bodyPr vert="horz" wrap="square" lIns="0" tIns="53340" rIns="0" bIns="0" rtlCol="0">
            <a:spAutoFit/>
          </a:bodyPr>
          <a:lstStyle/>
          <a:p>
            <a:pPr marL="12065" marR="5080" lvl="0" indent="0" algn="ctr" defTabSz="914400" rtl="0" eaLnBrk="1" fontAlgn="auto" latinLnBrk="0" hangingPunct="1">
              <a:lnSpc>
                <a:spcPts val="2600"/>
              </a:lnSpc>
              <a:spcBef>
                <a:spcPts val="420"/>
              </a:spcBef>
              <a:spcAft>
                <a:spcPts val="0"/>
              </a:spcAft>
              <a:buClrTx/>
              <a:buSzTx/>
              <a:buFontTx/>
              <a:buNone/>
              <a:tabLst/>
              <a:defRPr/>
            </a:pPr>
            <a:r>
              <a:rPr kumimoji="0" sz="2400" b="1" i="0" u="none" strike="noStrike" kern="1200" cap="none" spc="-5" normalizeH="0" baseline="0" noProof="0" dirty="0">
                <a:ln>
                  <a:noFill/>
                </a:ln>
                <a:solidFill>
                  <a:srgbClr val="00AEEE"/>
                </a:solidFill>
                <a:effectLst/>
                <a:uLnTx/>
                <a:uFillTx/>
                <a:latin typeface="Arial"/>
                <a:ea typeface="+mn-ea"/>
                <a:cs typeface="Arial"/>
              </a:rPr>
              <a:t>Programa de</a:t>
            </a:r>
            <a:r>
              <a:rPr kumimoji="0" sz="2400" b="1" i="0" u="none" strike="noStrike" kern="1200" cap="none" spc="-100" normalizeH="0" baseline="0" noProof="0" dirty="0">
                <a:ln>
                  <a:noFill/>
                </a:ln>
                <a:solidFill>
                  <a:srgbClr val="00AEEE"/>
                </a:solidFill>
                <a:effectLst/>
                <a:uLnTx/>
                <a:uFillTx/>
                <a:latin typeface="Arial"/>
                <a:ea typeface="+mn-ea"/>
                <a:cs typeface="Arial"/>
              </a:rPr>
              <a:t> </a:t>
            </a:r>
            <a:r>
              <a:rPr kumimoji="0" sz="2400" b="1" i="0" u="none" strike="noStrike" kern="1200" cap="none" spc="-5" normalizeH="0" baseline="0" noProof="0" dirty="0">
                <a:ln>
                  <a:noFill/>
                </a:ln>
                <a:solidFill>
                  <a:srgbClr val="00AEEE"/>
                </a:solidFill>
                <a:effectLst/>
                <a:uLnTx/>
                <a:uFillTx/>
                <a:latin typeface="Arial"/>
                <a:ea typeface="+mn-ea"/>
                <a:cs typeface="Arial"/>
              </a:rPr>
              <a:t>vigilancia  </a:t>
            </a:r>
            <a:r>
              <a:rPr kumimoji="0" sz="2400" b="1" i="0" u="none" strike="noStrike" kern="1200" cap="none" spc="0" normalizeH="0" baseline="0" noProof="0" dirty="0">
                <a:ln>
                  <a:noFill/>
                </a:ln>
                <a:solidFill>
                  <a:srgbClr val="00AEEE"/>
                </a:solidFill>
                <a:effectLst/>
                <a:uLnTx/>
                <a:uFillTx/>
                <a:latin typeface="Arial"/>
                <a:ea typeface="+mn-ea"/>
                <a:cs typeface="Arial"/>
              </a:rPr>
              <a:t>profunda por medios  electrónicos</a:t>
            </a:r>
            <a:endParaRPr kumimoji="0" sz="2400" b="0" i="0" u="none" strike="noStrike" kern="1200" cap="none" spc="0" normalizeH="0" baseline="0" noProof="0">
              <a:ln>
                <a:noFill/>
              </a:ln>
              <a:solidFill>
                <a:prstClr val="black"/>
              </a:solidFill>
              <a:effectLst/>
              <a:uLnTx/>
              <a:uFillTx/>
              <a:latin typeface="Arial"/>
              <a:ea typeface="+mn-ea"/>
              <a:cs typeface="Arial"/>
            </a:endParaRPr>
          </a:p>
        </p:txBody>
      </p:sp>
      <p:sp>
        <p:nvSpPr>
          <p:cNvPr id="4" name="object 4"/>
          <p:cNvSpPr txBox="1">
            <a:spLocks noGrp="1"/>
          </p:cNvSpPr>
          <p:nvPr>
            <p:ph type="title"/>
          </p:nvPr>
        </p:nvSpPr>
        <p:spPr>
          <a:xfrm>
            <a:off x="5189346" y="141771"/>
            <a:ext cx="6312535" cy="3274614"/>
          </a:xfrm>
          <a:prstGeom prst="rect">
            <a:avLst/>
          </a:prstGeom>
        </p:spPr>
        <p:txBody>
          <a:bodyPr vert="horz" wrap="square" lIns="0" tIns="12065" rIns="0" bIns="0" rtlCol="0">
            <a:spAutoFit/>
          </a:bodyPr>
          <a:lstStyle/>
          <a:p>
            <a:pPr marL="1353820" algn="just">
              <a:lnSpc>
                <a:spcPct val="100000"/>
              </a:lnSpc>
              <a:spcBef>
                <a:spcPts val="95"/>
              </a:spcBef>
            </a:pPr>
            <a:r>
              <a:rPr sz="2800" spc="-20" dirty="0"/>
              <a:t>¿Orden </a:t>
            </a:r>
            <a:r>
              <a:rPr sz="2800" spc="-5" dirty="0"/>
              <a:t>o</a:t>
            </a:r>
            <a:r>
              <a:rPr sz="2800" dirty="0"/>
              <a:t> </a:t>
            </a:r>
            <a:r>
              <a:rPr sz="2800" spc="-15" dirty="0"/>
              <a:t>sugerencia?</a:t>
            </a:r>
          </a:p>
          <a:p>
            <a:pPr marL="12700" marR="5080" algn="just">
              <a:lnSpc>
                <a:spcPct val="100000"/>
              </a:lnSpc>
            </a:pPr>
            <a:r>
              <a:rPr sz="2800" spc="-5" dirty="0">
                <a:solidFill>
                  <a:srgbClr val="385521"/>
                </a:solidFill>
              </a:rPr>
              <a:t>La </a:t>
            </a:r>
            <a:r>
              <a:rPr sz="2800" spc="-20" dirty="0">
                <a:solidFill>
                  <a:srgbClr val="385521"/>
                </a:solidFill>
              </a:rPr>
              <a:t>pretensión </a:t>
            </a:r>
            <a:r>
              <a:rPr sz="2800" spc="-5" dirty="0">
                <a:solidFill>
                  <a:srgbClr val="385521"/>
                </a:solidFill>
              </a:rPr>
              <a:t>del </a:t>
            </a:r>
            <a:r>
              <a:rPr sz="2800" spc="-60" dirty="0">
                <a:solidFill>
                  <a:srgbClr val="385521"/>
                </a:solidFill>
              </a:rPr>
              <a:t>SAT </a:t>
            </a:r>
            <a:r>
              <a:rPr sz="2800" spc="-5" dirty="0">
                <a:solidFill>
                  <a:srgbClr val="385521"/>
                </a:solidFill>
              </a:rPr>
              <a:t>es </a:t>
            </a:r>
            <a:r>
              <a:rPr sz="2800" spc="-25" dirty="0">
                <a:solidFill>
                  <a:srgbClr val="385521"/>
                </a:solidFill>
              </a:rPr>
              <a:t>promover </a:t>
            </a:r>
            <a:r>
              <a:rPr sz="2800" spc="-5" dirty="0">
                <a:solidFill>
                  <a:srgbClr val="385521"/>
                </a:solidFill>
              </a:rPr>
              <a:t>el  </a:t>
            </a:r>
            <a:r>
              <a:rPr sz="2800" spc="-15" dirty="0">
                <a:solidFill>
                  <a:srgbClr val="385521"/>
                </a:solidFill>
              </a:rPr>
              <a:t>cumplimiento voluntario </a:t>
            </a:r>
            <a:r>
              <a:rPr sz="2800" spc="-10" dirty="0">
                <a:solidFill>
                  <a:srgbClr val="385521"/>
                </a:solidFill>
              </a:rPr>
              <a:t>por </a:t>
            </a:r>
            <a:r>
              <a:rPr sz="2800" spc="-15" dirty="0">
                <a:solidFill>
                  <a:srgbClr val="385521"/>
                </a:solidFill>
              </a:rPr>
              <a:t>parte </a:t>
            </a:r>
            <a:r>
              <a:rPr sz="2800" spc="-10" dirty="0">
                <a:solidFill>
                  <a:srgbClr val="385521"/>
                </a:solidFill>
              </a:rPr>
              <a:t>de </a:t>
            </a:r>
            <a:r>
              <a:rPr sz="2800" spc="-5" dirty="0">
                <a:solidFill>
                  <a:srgbClr val="385521"/>
                </a:solidFill>
              </a:rPr>
              <a:t>los  </a:t>
            </a:r>
            <a:r>
              <a:rPr sz="2800" spc="-20" dirty="0">
                <a:solidFill>
                  <a:srgbClr val="385521"/>
                </a:solidFill>
              </a:rPr>
              <a:t>contribuyentes </a:t>
            </a:r>
            <a:r>
              <a:rPr sz="2800" spc="-15" dirty="0">
                <a:solidFill>
                  <a:srgbClr val="385521"/>
                </a:solidFill>
              </a:rPr>
              <a:t>por </a:t>
            </a:r>
            <a:r>
              <a:rPr sz="2800" dirty="0">
                <a:solidFill>
                  <a:srgbClr val="385521"/>
                </a:solidFill>
              </a:rPr>
              <a:t>lo </a:t>
            </a:r>
            <a:r>
              <a:rPr sz="2800" spc="-15" dirty="0">
                <a:solidFill>
                  <a:srgbClr val="385521"/>
                </a:solidFill>
              </a:rPr>
              <a:t>que la autoridad </a:t>
            </a:r>
            <a:r>
              <a:rPr sz="2800" spc="-20" dirty="0">
                <a:solidFill>
                  <a:srgbClr val="385521"/>
                </a:solidFill>
              </a:rPr>
              <a:t>se  limita </a:t>
            </a:r>
            <a:r>
              <a:rPr sz="2800" spc="-5" dirty="0">
                <a:solidFill>
                  <a:srgbClr val="385521"/>
                </a:solidFill>
              </a:rPr>
              <a:t>a </a:t>
            </a:r>
            <a:r>
              <a:rPr sz="2800" spc="-25" dirty="0">
                <a:solidFill>
                  <a:srgbClr val="385521"/>
                </a:solidFill>
              </a:rPr>
              <a:t>generar </a:t>
            </a:r>
            <a:r>
              <a:rPr sz="2800" spc="-15" dirty="0">
                <a:solidFill>
                  <a:srgbClr val="385521"/>
                </a:solidFill>
              </a:rPr>
              <a:t>una cita </a:t>
            </a:r>
            <a:r>
              <a:rPr sz="2800" spc="-25" dirty="0">
                <a:solidFill>
                  <a:srgbClr val="385521"/>
                </a:solidFill>
              </a:rPr>
              <a:t>para </a:t>
            </a:r>
            <a:r>
              <a:rPr sz="2800" spc="-20" dirty="0">
                <a:solidFill>
                  <a:srgbClr val="385521"/>
                </a:solidFill>
              </a:rPr>
              <a:t>que </a:t>
            </a:r>
            <a:r>
              <a:rPr sz="2800" spc="-5" dirty="0">
                <a:solidFill>
                  <a:srgbClr val="385521"/>
                </a:solidFill>
              </a:rPr>
              <a:t>se acuda  el </a:t>
            </a:r>
            <a:r>
              <a:rPr sz="2800" spc="-15" dirty="0">
                <a:solidFill>
                  <a:srgbClr val="385521"/>
                </a:solidFill>
              </a:rPr>
              <a:t>día </a:t>
            </a:r>
            <a:r>
              <a:rPr sz="2800" spc="-5" dirty="0">
                <a:solidFill>
                  <a:srgbClr val="385521"/>
                </a:solidFill>
              </a:rPr>
              <a:t>y </a:t>
            </a:r>
            <a:r>
              <a:rPr sz="2800" spc="-25" dirty="0">
                <a:solidFill>
                  <a:srgbClr val="385521"/>
                </a:solidFill>
              </a:rPr>
              <a:t>fecha </a:t>
            </a:r>
            <a:r>
              <a:rPr sz="2800" spc="-15" dirty="0">
                <a:solidFill>
                  <a:srgbClr val="385521"/>
                </a:solidFill>
              </a:rPr>
              <a:t>señalados </a:t>
            </a:r>
            <a:r>
              <a:rPr sz="2800" spc="-5" dirty="0">
                <a:solidFill>
                  <a:srgbClr val="385521"/>
                </a:solidFill>
              </a:rPr>
              <a:t>y a </a:t>
            </a:r>
            <a:r>
              <a:rPr sz="2800" spc="-15" dirty="0">
                <a:solidFill>
                  <a:srgbClr val="385521"/>
                </a:solidFill>
              </a:rPr>
              <a:t>partir </a:t>
            </a:r>
            <a:r>
              <a:rPr sz="2800" spc="-5" dirty="0">
                <a:solidFill>
                  <a:srgbClr val="385521"/>
                </a:solidFill>
              </a:rPr>
              <a:t>de </a:t>
            </a:r>
            <a:r>
              <a:rPr sz="2800" spc="-10" dirty="0">
                <a:solidFill>
                  <a:srgbClr val="385521"/>
                </a:solidFill>
              </a:rPr>
              <a:t>ahí  </a:t>
            </a:r>
            <a:r>
              <a:rPr sz="2800" spc="-15" dirty="0">
                <a:solidFill>
                  <a:srgbClr val="385521"/>
                </a:solidFill>
              </a:rPr>
              <a:t>solventar </a:t>
            </a:r>
            <a:r>
              <a:rPr sz="2800" spc="-5" dirty="0">
                <a:solidFill>
                  <a:srgbClr val="385521"/>
                </a:solidFill>
              </a:rPr>
              <a:t>las</a:t>
            </a:r>
            <a:r>
              <a:rPr sz="2800" spc="-25" dirty="0">
                <a:solidFill>
                  <a:srgbClr val="385521"/>
                </a:solidFill>
              </a:rPr>
              <a:t> </a:t>
            </a:r>
            <a:r>
              <a:rPr sz="2800" spc="-20" dirty="0">
                <a:solidFill>
                  <a:srgbClr val="385521"/>
                </a:solidFill>
              </a:rPr>
              <a:t>irregularidades</a:t>
            </a:r>
            <a:r>
              <a:rPr spc="-20" dirty="0">
                <a:solidFill>
                  <a:srgbClr val="385521"/>
                </a:solidFill>
              </a:rPr>
              <a:t>.</a:t>
            </a:r>
          </a:p>
        </p:txBody>
      </p:sp>
      <p:sp>
        <p:nvSpPr>
          <p:cNvPr id="5" name="object 5"/>
          <p:cNvSpPr txBox="1"/>
          <p:nvPr/>
        </p:nvSpPr>
        <p:spPr>
          <a:xfrm>
            <a:off x="5189346" y="3687267"/>
            <a:ext cx="6299835" cy="45212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tab pos="744220" algn="l"/>
                <a:tab pos="2246630" algn="l"/>
                <a:tab pos="2700655" algn="l"/>
                <a:tab pos="3197860" algn="l"/>
                <a:tab pos="5400040" algn="l"/>
                <a:tab pos="6038850" algn="l"/>
              </a:tabLst>
              <a:defRPr/>
            </a:pPr>
            <a:r>
              <a:rPr kumimoji="0" sz="2800" b="0" i="0" u="none" strike="noStrike" kern="1200" cap="none" spc="-20" normalizeH="0" baseline="0" noProof="0" dirty="0">
                <a:ln>
                  <a:noFill/>
                </a:ln>
                <a:solidFill>
                  <a:srgbClr val="385521"/>
                </a:solidFill>
                <a:effectLst/>
                <a:uLnTx/>
                <a:uFillTx/>
                <a:latin typeface="Carlito"/>
                <a:ea typeface="+mn-ea"/>
                <a:cs typeface="Carlito"/>
              </a:rPr>
              <a:t>E</a:t>
            </a:r>
            <a:r>
              <a:rPr kumimoji="0" sz="2800" b="0" i="0" u="none" strike="noStrike" kern="1200" cap="none" spc="-80" normalizeH="0" baseline="0" noProof="0" dirty="0">
                <a:ln>
                  <a:noFill/>
                </a:ln>
                <a:solidFill>
                  <a:srgbClr val="385521"/>
                </a:solidFill>
                <a:effectLst/>
                <a:uLnTx/>
                <a:uFillTx/>
                <a:latin typeface="Carlito"/>
                <a:ea typeface="+mn-ea"/>
                <a:cs typeface="Carlito"/>
              </a:rPr>
              <a:t>s</a:t>
            </a:r>
            <a:r>
              <a:rPr kumimoji="0" sz="2800" b="0" i="0" u="none" strike="noStrike" kern="1200" cap="none" spc="-95" normalizeH="0" baseline="0" noProof="0" dirty="0">
                <a:ln>
                  <a:noFill/>
                </a:ln>
                <a:solidFill>
                  <a:srgbClr val="385521"/>
                </a:solidFill>
                <a:effectLst/>
                <a:uLnTx/>
                <a:uFillTx/>
                <a:latin typeface="Carlito"/>
                <a:ea typeface="+mn-ea"/>
                <a:cs typeface="Carlito"/>
              </a:rPr>
              <a:t>t</a:t>
            </a:r>
            <a:r>
              <a:rPr kumimoji="0" sz="2800" b="0" i="0" u="none" strike="noStrike" kern="1200" cap="none" spc="-5" normalizeH="0" baseline="0" noProof="0" dirty="0">
                <a:ln>
                  <a:noFill/>
                </a:ln>
                <a:solidFill>
                  <a:srgbClr val="385521"/>
                </a:solidFill>
                <a:effectLst/>
                <a:uLnTx/>
                <a:uFillTx/>
                <a:latin typeface="Carlito"/>
                <a:ea typeface="+mn-ea"/>
                <a:cs typeface="Carlito"/>
              </a:rPr>
              <a:t>a</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10" normalizeH="0" baseline="0" noProof="0" dirty="0">
                <a:ln>
                  <a:noFill/>
                </a:ln>
                <a:solidFill>
                  <a:srgbClr val="385521"/>
                </a:solidFill>
                <a:effectLst/>
                <a:uLnTx/>
                <a:uFillTx/>
                <a:latin typeface="Carlito"/>
                <a:ea typeface="+mn-ea"/>
                <a:cs typeface="Carlito"/>
              </a:rPr>
              <a:t>me</a:t>
            </a:r>
            <a:r>
              <a:rPr kumimoji="0" sz="2800" b="0" i="0" u="none" strike="noStrike" kern="1200" cap="none" spc="-50" normalizeH="0" baseline="0" noProof="0" dirty="0">
                <a:ln>
                  <a:noFill/>
                </a:ln>
                <a:solidFill>
                  <a:srgbClr val="385521"/>
                </a:solidFill>
                <a:effectLst/>
                <a:uLnTx/>
                <a:uFillTx/>
                <a:latin typeface="Carlito"/>
                <a:ea typeface="+mn-ea"/>
                <a:cs typeface="Carlito"/>
              </a:rPr>
              <a:t>c</a:t>
            </a:r>
            <a:r>
              <a:rPr kumimoji="0" sz="2800" b="0" i="0" u="none" strike="noStrike" kern="1200" cap="none" spc="-5" normalizeH="0" baseline="0" noProof="0" dirty="0">
                <a:ln>
                  <a:noFill/>
                </a:ln>
                <a:solidFill>
                  <a:srgbClr val="385521"/>
                </a:solidFill>
                <a:effectLst/>
                <a:uLnTx/>
                <a:uFillTx/>
                <a:latin typeface="Carlito"/>
                <a:ea typeface="+mn-ea"/>
                <a:cs typeface="Carlito"/>
              </a:rPr>
              <a:t>án</a:t>
            </a:r>
            <a:r>
              <a:rPr kumimoji="0" sz="2800" b="0" i="0" u="none" strike="noStrike" kern="1200" cap="none" spc="-15" normalizeH="0" baseline="0" noProof="0" dirty="0">
                <a:ln>
                  <a:noFill/>
                </a:ln>
                <a:solidFill>
                  <a:srgbClr val="385521"/>
                </a:solidFill>
                <a:effectLst/>
                <a:uLnTx/>
                <a:uFillTx/>
                <a:latin typeface="Carlito"/>
                <a:ea typeface="+mn-ea"/>
                <a:cs typeface="Carlito"/>
              </a:rPr>
              <a:t>i</a:t>
            </a:r>
            <a:r>
              <a:rPr kumimoji="0" sz="2800" b="0" i="0" u="none" strike="noStrike" kern="1200" cap="none" spc="-65" normalizeH="0" baseline="0" noProof="0" dirty="0">
                <a:ln>
                  <a:noFill/>
                </a:ln>
                <a:solidFill>
                  <a:srgbClr val="385521"/>
                </a:solidFill>
                <a:effectLst/>
                <a:uLnTx/>
                <a:uFillTx/>
                <a:latin typeface="Carlito"/>
                <a:ea typeface="+mn-ea"/>
                <a:cs typeface="Carlito"/>
              </a:rPr>
              <a:t>c</a:t>
            </a:r>
            <a:r>
              <a:rPr kumimoji="0" sz="2800" b="0" i="0" u="none" strike="noStrike" kern="1200" cap="none" spc="-5" normalizeH="0" baseline="0" noProof="0" dirty="0">
                <a:ln>
                  <a:noFill/>
                </a:ln>
                <a:solidFill>
                  <a:srgbClr val="385521"/>
                </a:solidFill>
                <a:effectLst/>
                <a:uLnTx/>
                <a:uFillTx/>
                <a:latin typeface="Carlito"/>
                <a:ea typeface="+mn-ea"/>
                <a:cs typeface="Carlito"/>
              </a:rPr>
              <a:t>a</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20" normalizeH="0" baseline="0" noProof="0" dirty="0">
                <a:ln>
                  <a:noFill/>
                </a:ln>
                <a:solidFill>
                  <a:srgbClr val="385521"/>
                </a:solidFill>
                <a:effectLst/>
                <a:uLnTx/>
                <a:uFillTx/>
                <a:latin typeface="Carlito"/>
                <a:ea typeface="+mn-ea"/>
                <a:cs typeface="Carlito"/>
              </a:rPr>
              <a:t>s</a:t>
            </a:r>
            <a:r>
              <a:rPr kumimoji="0" sz="2800" b="0" i="0" u="none" strike="noStrike" kern="1200" cap="none" spc="-5" normalizeH="0" baseline="0" noProof="0" dirty="0">
                <a:ln>
                  <a:noFill/>
                </a:ln>
                <a:solidFill>
                  <a:srgbClr val="385521"/>
                </a:solidFill>
                <a:effectLst/>
                <a:uLnTx/>
                <a:uFillTx/>
                <a:latin typeface="Carlito"/>
                <a:ea typeface="+mn-ea"/>
                <a:cs typeface="Carlito"/>
              </a:rPr>
              <a:t>e</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25" normalizeH="0" baseline="0" noProof="0" dirty="0">
                <a:ln>
                  <a:noFill/>
                </a:ln>
                <a:solidFill>
                  <a:srgbClr val="385521"/>
                </a:solidFill>
                <a:effectLst/>
                <a:uLnTx/>
                <a:uFillTx/>
                <a:latin typeface="Carlito"/>
                <a:ea typeface="+mn-ea"/>
                <a:cs typeface="Carlito"/>
              </a:rPr>
              <a:t>h</a:t>
            </a:r>
            <a:r>
              <a:rPr kumimoji="0" sz="2800" b="0" i="0" u="none" strike="noStrike" kern="1200" cap="none" spc="-5" normalizeH="0" baseline="0" noProof="0" dirty="0">
                <a:ln>
                  <a:noFill/>
                </a:ln>
                <a:solidFill>
                  <a:srgbClr val="385521"/>
                </a:solidFill>
                <a:effectLst/>
                <a:uLnTx/>
                <a:uFillTx/>
                <a:latin typeface="Carlito"/>
                <a:ea typeface="+mn-ea"/>
                <a:cs typeface="Carlito"/>
              </a:rPr>
              <a:t>a</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25" normalizeH="0" baseline="0" noProof="0" dirty="0">
                <a:ln>
                  <a:noFill/>
                </a:ln>
                <a:solidFill>
                  <a:srgbClr val="385521"/>
                </a:solidFill>
                <a:effectLst/>
                <a:uLnTx/>
                <a:uFillTx/>
                <a:latin typeface="Carlito"/>
                <a:ea typeface="+mn-ea"/>
                <a:cs typeface="Carlito"/>
              </a:rPr>
              <a:t>p</a:t>
            </a:r>
            <a:r>
              <a:rPr kumimoji="0" sz="2800" b="0" i="0" u="none" strike="noStrike" kern="1200" cap="none" spc="-20" normalizeH="0" baseline="0" noProof="0" dirty="0">
                <a:ln>
                  <a:noFill/>
                </a:ln>
                <a:solidFill>
                  <a:srgbClr val="385521"/>
                </a:solidFill>
                <a:effectLst/>
                <a:uLnTx/>
                <a:uFillTx/>
                <a:latin typeface="Carlito"/>
                <a:ea typeface="+mn-ea"/>
                <a:cs typeface="Carlito"/>
              </a:rPr>
              <a:t>e</a:t>
            </a:r>
            <a:r>
              <a:rPr kumimoji="0" sz="2800" b="0" i="0" u="none" strike="noStrike" kern="1200" cap="none" spc="-25" normalizeH="0" baseline="0" noProof="0" dirty="0">
                <a:ln>
                  <a:noFill/>
                </a:ln>
                <a:solidFill>
                  <a:srgbClr val="385521"/>
                </a:solidFill>
                <a:effectLst/>
                <a:uLnTx/>
                <a:uFillTx/>
                <a:latin typeface="Carlito"/>
                <a:ea typeface="+mn-ea"/>
                <a:cs typeface="Carlito"/>
              </a:rPr>
              <a:t>r</a:t>
            </a:r>
            <a:r>
              <a:rPr kumimoji="0" sz="2800" b="0" i="0" u="none" strike="noStrike" kern="1200" cap="none" spc="-165" normalizeH="0" baseline="0" noProof="0" dirty="0">
                <a:ln>
                  <a:noFill/>
                </a:ln>
                <a:solidFill>
                  <a:srgbClr val="385521"/>
                </a:solidFill>
                <a:effectLst/>
                <a:uLnTx/>
                <a:uFillTx/>
                <a:latin typeface="Carlito"/>
                <a:ea typeface="+mn-ea"/>
                <a:cs typeface="Carlito"/>
              </a:rPr>
              <a:t>f</a:t>
            </a:r>
            <a:r>
              <a:rPr kumimoji="0" sz="2800" b="0" i="0" u="none" strike="noStrike" kern="1200" cap="none" spc="-10" normalizeH="0" baseline="0" noProof="0" dirty="0">
                <a:ln>
                  <a:noFill/>
                </a:ln>
                <a:solidFill>
                  <a:srgbClr val="385521"/>
                </a:solidFill>
                <a:effectLst/>
                <a:uLnTx/>
                <a:uFillTx/>
                <a:latin typeface="Carlito"/>
                <a:ea typeface="+mn-ea"/>
                <a:cs typeface="Carlito"/>
              </a:rPr>
              <a:t>e</a:t>
            </a:r>
            <a:r>
              <a:rPr kumimoji="0" sz="2800" b="0" i="0" u="none" strike="noStrike" kern="1200" cap="none" spc="-5" normalizeH="0" baseline="0" noProof="0" dirty="0">
                <a:ln>
                  <a:noFill/>
                </a:ln>
                <a:solidFill>
                  <a:srgbClr val="385521"/>
                </a:solidFill>
                <a:effectLst/>
                <a:uLnTx/>
                <a:uFillTx/>
                <a:latin typeface="Carlito"/>
                <a:ea typeface="+mn-ea"/>
                <a:cs typeface="Carlito"/>
              </a:rPr>
              <a:t>cc</a:t>
            </a:r>
            <a:r>
              <a:rPr kumimoji="0" sz="2800" b="0" i="0" u="none" strike="noStrike" kern="1200" cap="none" spc="-15" normalizeH="0" baseline="0" noProof="0" dirty="0">
                <a:ln>
                  <a:noFill/>
                </a:ln>
                <a:solidFill>
                  <a:srgbClr val="385521"/>
                </a:solidFill>
                <a:effectLst/>
                <a:uLnTx/>
                <a:uFillTx/>
                <a:latin typeface="Carlito"/>
                <a:ea typeface="+mn-ea"/>
                <a:cs typeface="Carlito"/>
              </a:rPr>
              <a:t>i</a:t>
            </a:r>
            <a:r>
              <a:rPr kumimoji="0" sz="2800" b="0" i="0" u="none" strike="noStrike" kern="1200" cap="none" spc="-5" normalizeH="0" baseline="0" noProof="0" dirty="0">
                <a:ln>
                  <a:noFill/>
                </a:ln>
                <a:solidFill>
                  <a:srgbClr val="385521"/>
                </a:solidFill>
                <a:effectLst/>
                <a:uLnTx/>
                <a:uFillTx/>
                <a:latin typeface="Carlito"/>
                <a:ea typeface="+mn-ea"/>
                <a:cs typeface="Carlito"/>
              </a:rPr>
              <a:t>o</a:t>
            </a:r>
            <a:r>
              <a:rPr kumimoji="0" sz="2800" b="0" i="0" u="none" strike="noStrike" kern="1200" cap="none" spc="-25" normalizeH="0" baseline="0" noProof="0" dirty="0">
                <a:ln>
                  <a:noFill/>
                </a:ln>
                <a:solidFill>
                  <a:srgbClr val="385521"/>
                </a:solidFill>
                <a:effectLst/>
                <a:uLnTx/>
                <a:uFillTx/>
                <a:latin typeface="Carlito"/>
                <a:ea typeface="+mn-ea"/>
                <a:cs typeface="Carlito"/>
              </a:rPr>
              <a:t>n</a:t>
            </a:r>
            <a:r>
              <a:rPr kumimoji="0" sz="2800" b="0" i="0" u="none" strike="noStrike" kern="1200" cap="none" spc="-5" normalizeH="0" baseline="0" noProof="0" dirty="0">
                <a:ln>
                  <a:noFill/>
                </a:ln>
                <a:solidFill>
                  <a:srgbClr val="385521"/>
                </a:solidFill>
                <a:effectLst/>
                <a:uLnTx/>
                <a:uFillTx/>
                <a:latin typeface="Carlito"/>
                <a:ea typeface="+mn-ea"/>
                <a:cs typeface="Carlito"/>
              </a:rPr>
              <a:t>ado</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25" normalizeH="0" baseline="0" noProof="0" dirty="0">
                <a:ln>
                  <a:noFill/>
                </a:ln>
                <a:solidFill>
                  <a:srgbClr val="385521"/>
                </a:solidFill>
                <a:effectLst/>
                <a:uLnTx/>
                <a:uFillTx/>
                <a:latin typeface="Carlito"/>
                <a:ea typeface="+mn-ea"/>
                <a:cs typeface="Carlito"/>
              </a:rPr>
              <a:t>p</a:t>
            </a:r>
            <a:r>
              <a:rPr kumimoji="0" sz="2800" b="0" i="0" u="none" strike="noStrike" kern="1200" cap="none" spc="-20" normalizeH="0" baseline="0" noProof="0" dirty="0">
                <a:ln>
                  <a:noFill/>
                </a:ln>
                <a:solidFill>
                  <a:srgbClr val="385521"/>
                </a:solidFill>
                <a:effectLst/>
                <a:uLnTx/>
                <a:uFillTx/>
                <a:latin typeface="Carlito"/>
                <a:ea typeface="+mn-ea"/>
                <a:cs typeface="Carlito"/>
              </a:rPr>
              <a:t>o</a:t>
            </a:r>
            <a:r>
              <a:rPr kumimoji="0" sz="2800" b="0" i="0" u="none" strike="noStrike" kern="1200" cap="none" spc="-5" normalizeH="0" baseline="0" noProof="0" dirty="0">
                <a:ln>
                  <a:noFill/>
                </a:ln>
                <a:solidFill>
                  <a:srgbClr val="385521"/>
                </a:solidFill>
                <a:effectLst/>
                <a:uLnTx/>
                <a:uFillTx/>
                <a:latin typeface="Carlito"/>
                <a:ea typeface="+mn-ea"/>
                <a:cs typeface="Carlito"/>
              </a:rPr>
              <a:t>r</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25" normalizeH="0" baseline="0" noProof="0" dirty="0">
                <a:ln>
                  <a:noFill/>
                </a:ln>
                <a:solidFill>
                  <a:srgbClr val="385521"/>
                </a:solidFill>
                <a:effectLst/>
                <a:uLnTx/>
                <a:uFillTx/>
                <a:latin typeface="Carlito"/>
                <a:ea typeface="+mn-ea"/>
                <a:cs typeface="Carlito"/>
              </a:rPr>
              <a:t>la</a:t>
            </a:r>
            <a:endParaRPr kumimoji="0" sz="2800" b="0" i="0" u="none" strike="noStrike" kern="1200" cap="none" spc="0" normalizeH="0" baseline="0" noProof="0">
              <a:ln>
                <a:noFill/>
              </a:ln>
              <a:solidFill>
                <a:prstClr val="black"/>
              </a:solidFill>
              <a:effectLst/>
              <a:uLnTx/>
              <a:uFillTx/>
              <a:latin typeface="Carlito"/>
              <a:ea typeface="+mn-ea"/>
              <a:cs typeface="Carlito"/>
            </a:endParaRPr>
          </a:p>
        </p:txBody>
      </p:sp>
      <p:sp>
        <p:nvSpPr>
          <p:cNvPr id="6" name="object 6"/>
          <p:cNvSpPr txBox="1"/>
          <p:nvPr/>
        </p:nvSpPr>
        <p:spPr>
          <a:xfrm>
            <a:off x="7012305" y="4114546"/>
            <a:ext cx="2188210" cy="878840"/>
          </a:xfrm>
          <a:prstGeom prst="rect">
            <a:avLst/>
          </a:prstGeom>
        </p:spPr>
        <p:txBody>
          <a:bodyPr vert="horz" wrap="square" lIns="0" tIns="12065" rIns="0" bIns="0" rtlCol="0">
            <a:spAutoFit/>
          </a:bodyPr>
          <a:lstStyle/>
          <a:p>
            <a:pPr marL="102235" marR="5080" lvl="0" indent="-90170" algn="l" defTabSz="914400" rtl="0" eaLnBrk="1" fontAlgn="auto" latinLnBrk="0" hangingPunct="1">
              <a:lnSpc>
                <a:spcPct val="100000"/>
              </a:lnSpc>
              <a:spcBef>
                <a:spcPts val="95"/>
              </a:spcBef>
              <a:spcAft>
                <a:spcPts val="0"/>
              </a:spcAft>
              <a:buClrTx/>
              <a:buSzTx/>
              <a:buFontTx/>
              <a:buNone/>
              <a:tabLst>
                <a:tab pos="802005" algn="l"/>
                <a:tab pos="855344" algn="l"/>
                <a:tab pos="1362710" algn="l"/>
              </a:tabLst>
              <a:defRPr/>
            </a:pPr>
            <a:r>
              <a:rPr kumimoji="0" sz="2800" b="0" i="0" u="none" strike="noStrike" kern="1200" cap="none" spc="-10" normalizeH="0" baseline="0" noProof="0" dirty="0">
                <a:ln>
                  <a:noFill/>
                </a:ln>
                <a:solidFill>
                  <a:srgbClr val="385521"/>
                </a:solidFill>
                <a:effectLst/>
                <a:uLnTx/>
                <a:uFillTx/>
                <a:latin typeface="Carlito"/>
                <a:ea typeface="+mn-ea"/>
                <a:cs typeface="Carlito"/>
              </a:rPr>
              <a:t>por	</a:t>
            </a:r>
            <a:r>
              <a:rPr kumimoji="0" sz="2800" b="0" i="0" u="none" strike="noStrike" kern="1200" cap="none" spc="-15" normalizeH="0" baseline="0" noProof="0" dirty="0">
                <a:ln>
                  <a:noFill/>
                </a:ln>
                <a:solidFill>
                  <a:srgbClr val="385521"/>
                </a:solidFill>
                <a:effectLst/>
                <a:uLnTx/>
                <a:uFillTx/>
                <a:latin typeface="Carlito"/>
                <a:ea typeface="+mn-ea"/>
                <a:cs typeface="Carlito"/>
              </a:rPr>
              <a:t>lo	</a:t>
            </a:r>
            <a:r>
              <a:rPr kumimoji="0" sz="2800" b="0" i="0" u="none" strike="noStrike" kern="1200" cap="none" spc="-20" normalizeH="0" baseline="0" noProof="0" dirty="0">
                <a:ln>
                  <a:noFill/>
                </a:ln>
                <a:solidFill>
                  <a:srgbClr val="385521"/>
                </a:solidFill>
                <a:effectLst/>
                <a:uLnTx/>
                <a:uFillTx/>
                <a:latin typeface="Carlito"/>
                <a:ea typeface="+mn-ea"/>
                <a:cs typeface="Carlito"/>
              </a:rPr>
              <a:t>que  se</a:t>
            </a:r>
            <a:r>
              <a:rPr kumimoji="0" sz="2800" b="0" i="0" u="none" strike="noStrike" kern="1200" cap="none" spc="-5" normalizeH="0" baseline="0" noProof="0" dirty="0">
                <a:ln>
                  <a:noFill/>
                </a:ln>
                <a:solidFill>
                  <a:srgbClr val="385521"/>
                </a:solidFill>
                <a:effectLst/>
                <a:uLnTx/>
                <a:uFillTx/>
                <a:latin typeface="Carlito"/>
                <a:ea typeface="+mn-ea"/>
                <a:cs typeface="Carlito"/>
              </a:rPr>
              <a:t>r</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5" normalizeH="0" baseline="0" noProof="0" dirty="0">
                <a:ln>
                  <a:noFill/>
                </a:ln>
                <a:solidFill>
                  <a:srgbClr val="385521"/>
                </a:solidFill>
                <a:effectLst/>
                <a:uLnTx/>
                <a:uFillTx/>
                <a:latin typeface="Carlito"/>
                <a:ea typeface="+mn-ea"/>
                <a:cs typeface="Carlito"/>
              </a:rPr>
              <a:t>v</a:t>
            </a:r>
            <a:r>
              <a:rPr kumimoji="0" sz="2800" b="0" i="0" u="none" strike="noStrike" kern="1200" cap="none" spc="-35" normalizeH="0" baseline="0" noProof="0" dirty="0">
                <a:ln>
                  <a:noFill/>
                </a:ln>
                <a:solidFill>
                  <a:srgbClr val="385521"/>
                </a:solidFill>
                <a:effectLst/>
                <a:uLnTx/>
                <a:uFillTx/>
                <a:latin typeface="Carlito"/>
                <a:ea typeface="+mn-ea"/>
                <a:cs typeface="Carlito"/>
              </a:rPr>
              <a:t>i</a:t>
            </a:r>
            <a:r>
              <a:rPr kumimoji="0" sz="2800" b="0" i="0" u="none" strike="noStrike" kern="1200" cap="none" spc="-5" normalizeH="0" baseline="0" noProof="0" dirty="0">
                <a:ln>
                  <a:noFill/>
                </a:ln>
                <a:solidFill>
                  <a:srgbClr val="385521"/>
                </a:solidFill>
                <a:effectLst/>
                <a:uLnTx/>
                <a:uFillTx/>
                <a:latin typeface="Carlito"/>
                <a:ea typeface="+mn-ea"/>
                <a:cs typeface="Carlito"/>
              </a:rPr>
              <a:t>rtu</a:t>
            </a:r>
            <a:r>
              <a:rPr kumimoji="0" sz="2800" b="0" i="0" u="none" strike="noStrike" kern="1200" cap="none" spc="-15" normalizeH="0" baseline="0" noProof="0" dirty="0">
                <a:ln>
                  <a:noFill/>
                </a:ln>
                <a:solidFill>
                  <a:srgbClr val="385521"/>
                </a:solidFill>
                <a:effectLst/>
                <a:uLnTx/>
                <a:uFillTx/>
                <a:latin typeface="Carlito"/>
                <a:ea typeface="+mn-ea"/>
                <a:cs typeface="Carlito"/>
              </a:rPr>
              <a:t>a</a:t>
            </a:r>
            <a:r>
              <a:rPr kumimoji="0" sz="2800" b="0" i="0" u="none" strike="noStrike" kern="1200" cap="none" spc="-35" normalizeH="0" baseline="0" noProof="0" dirty="0">
                <a:ln>
                  <a:noFill/>
                </a:ln>
                <a:solidFill>
                  <a:srgbClr val="385521"/>
                </a:solidFill>
                <a:effectLst/>
                <a:uLnTx/>
                <a:uFillTx/>
                <a:latin typeface="Carlito"/>
                <a:ea typeface="+mn-ea"/>
                <a:cs typeface="Carlito"/>
              </a:rPr>
              <a:t>l</a:t>
            </a:r>
            <a:r>
              <a:rPr kumimoji="0" sz="2800" b="0" i="0" u="none" strike="noStrike" kern="1200" cap="none" spc="-5" normalizeH="0" baseline="0" noProof="0" dirty="0">
                <a:ln>
                  <a:noFill/>
                </a:ln>
                <a:solidFill>
                  <a:srgbClr val="385521"/>
                </a:solidFill>
                <a:effectLst/>
                <a:uLnTx/>
                <a:uFillTx/>
                <a:latin typeface="Carlito"/>
                <a:ea typeface="+mn-ea"/>
                <a:cs typeface="Carlito"/>
              </a:rPr>
              <a:t>e</a:t>
            </a:r>
            <a:r>
              <a:rPr kumimoji="0" sz="2800" b="0" i="0" u="none" strike="noStrike" kern="1200" cap="none" spc="-10" normalizeH="0" baseline="0" noProof="0" dirty="0">
                <a:ln>
                  <a:noFill/>
                </a:ln>
                <a:solidFill>
                  <a:srgbClr val="385521"/>
                </a:solidFill>
                <a:effectLst/>
                <a:uLnTx/>
                <a:uFillTx/>
                <a:latin typeface="Carlito"/>
                <a:ea typeface="+mn-ea"/>
                <a:cs typeface="Carlito"/>
              </a:rPr>
              <a:t>s</a:t>
            </a:r>
            <a:r>
              <a:rPr kumimoji="0" sz="2800" b="0" i="0" u="none" strike="noStrike" kern="1200" cap="none" spc="-5" normalizeH="0" baseline="0" noProof="0" dirty="0">
                <a:ln>
                  <a:noFill/>
                </a:ln>
                <a:solidFill>
                  <a:srgbClr val="385521"/>
                </a:solidFill>
                <a:effectLst/>
                <a:uLnTx/>
                <a:uFillTx/>
                <a:latin typeface="Carlito"/>
                <a:ea typeface="+mn-ea"/>
                <a:cs typeface="Carlito"/>
              </a:rPr>
              <a:t>.</a:t>
            </a:r>
            <a:endParaRPr kumimoji="0" sz="2800" b="0" i="0" u="none" strike="noStrike" kern="1200" cap="none" spc="0" normalizeH="0" baseline="0" noProof="0">
              <a:ln>
                <a:noFill/>
              </a:ln>
              <a:solidFill>
                <a:prstClr val="black"/>
              </a:solidFill>
              <a:effectLst/>
              <a:uLnTx/>
              <a:uFillTx/>
              <a:latin typeface="Carlito"/>
              <a:ea typeface="+mn-ea"/>
              <a:cs typeface="Carlito"/>
            </a:endParaRPr>
          </a:p>
        </p:txBody>
      </p:sp>
      <p:sp>
        <p:nvSpPr>
          <p:cNvPr id="7" name="object 7"/>
          <p:cNvSpPr txBox="1"/>
          <p:nvPr/>
        </p:nvSpPr>
        <p:spPr>
          <a:xfrm>
            <a:off x="9205976" y="4114546"/>
            <a:ext cx="2274570" cy="878840"/>
          </a:xfrm>
          <a:prstGeom prst="rect">
            <a:avLst/>
          </a:prstGeom>
        </p:spPr>
        <p:txBody>
          <a:bodyPr vert="horz" wrap="square" lIns="0" tIns="12065" rIns="0" bIns="0" rtlCol="0">
            <a:spAutoFit/>
          </a:bodyPr>
          <a:lstStyle/>
          <a:p>
            <a:pPr marL="304800" marR="5080" lvl="0" indent="-292735" algn="l" defTabSz="914400" rtl="0" eaLnBrk="1" fontAlgn="auto" latinLnBrk="0" hangingPunct="1">
              <a:lnSpc>
                <a:spcPct val="100000"/>
              </a:lnSpc>
              <a:spcBef>
                <a:spcPts val="95"/>
              </a:spcBef>
              <a:spcAft>
                <a:spcPts val="0"/>
              </a:spcAft>
              <a:buClrTx/>
              <a:buSzTx/>
              <a:buFontTx/>
              <a:buNone/>
              <a:tabLst>
                <a:tab pos="695325" algn="l"/>
                <a:tab pos="979805" algn="l"/>
                <a:tab pos="1543685" algn="l"/>
              </a:tabLst>
              <a:defRPr/>
            </a:pPr>
            <a:r>
              <a:rPr kumimoji="0" sz="2800" b="0" i="0" u="none" strike="noStrike" kern="1200" cap="none" spc="-5" normalizeH="0" baseline="0" noProof="0" dirty="0">
                <a:ln>
                  <a:noFill/>
                </a:ln>
                <a:solidFill>
                  <a:srgbClr val="385521"/>
                </a:solidFill>
                <a:effectLst/>
                <a:uLnTx/>
                <a:uFillTx/>
                <a:latin typeface="Carlito"/>
                <a:ea typeface="+mn-ea"/>
                <a:cs typeface="Carlito"/>
              </a:rPr>
              <a:t>las	</a:t>
            </a:r>
            <a:r>
              <a:rPr kumimoji="0" sz="2800" b="0" i="0" u="none" strike="noStrike" kern="1200" cap="none" spc="-35" normalizeH="0" baseline="0" noProof="0" dirty="0">
                <a:ln>
                  <a:noFill/>
                </a:ln>
                <a:solidFill>
                  <a:srgbClr val="385521"/>
                </a:solidFill>
                <a:effectLst/>
                <a:uLnTx/>
                <a:uFillTx/>
                <a:latin typeface="Carlito"/>
                <a:ea typeface="+mn-ea"/>
                <a:cs typeface="Carlito"/>
              </a:rPr>
              <a:t>entrevistas  </a:t>
            </a:r>
            <a:r>
              <a:rPr kumimoji="0" sz="2800" b="0" i="0" u="none" strike="noStrike" kern="1200" cap="none" spc="-5" normalizeH="0" baseline="0" noProof="0" dirty="0">
                <a:ln>
                  <a:noFill/>
                </a:ln>
                <a:solidFill>
                  <a:srgbClr val="385521"/>
                </a:solidFill>
                <a:effectLst/>
                <a:uLnTx/>
                <a:uFillTx/>
                <a:latin typeface="Carlito"/>
                <a:ea typeface="+mn-ea"/>
                <a:cs typeface="Carlito"/>
              </a:rPr>
              <a:t>En</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25" normalizeH="0" baseline="0" noProof="0" dirty="0">
                <a:ln>
                  <a:noFill/>
                </a:ln>
                <a:solidFill>
                  <a:srgbClr val="385521"/>
                </a:solidFill>
                <a:effectLst/>
                <a:uLnTx/>
                <a:uFillTx/>
                <a:latin typeface="Carlito"/>
                <a:ea typeface="+mn-ea"/>
                <a:cs typeface="Carlito"/>
              </a:rPr>
              <a:t>l</a:t>
            </a:r>
            <a:r>
              <a:rPr kumimoji="0" sz="2800" b="0" i="0" u="none" strike="noStrike" kern="1200" cap="none" spc="-5" normalizeH="0" baseline="0" noProof="0" dirty="0">
                <a:ln>
                  <a:noFill/>
                </a:ln>
                <a:solidFill>
                  <a:srgbClr val="385521"/>
                </a:solidFill>
                <a:effectLst/>
                <a:uLnTx/>
                <a:uFillTx/>
                <a:latin typeface="Carlito"/>
                <a:ea typeface="+mn-ea"/>
                <a:cs typeface="Carlito"/>
              </a:rPr>
              <a:t>a</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50" normalizeH="0" baseline="0" noProof="0" dirty="0">
                <a:ln>
                  <a:noFill/>
                </a:ln>
                <a:solidFill>
                  <a:srgbClr val="385521"/>
                </a:solidFill>
                <a:effectLst/>
                <a:uLnTx/>
                <a:uFillTx/>
                <a:latin typeface="Carlito"/>
                <a:ea typeface="+mn-ea"/>
                <a:cs typeface="Carlito"/>
              </a:rPr>
              <a:t>c</a:t>
            </a:r>
            <a:r>
              <a:rPr kumimoji="0" sz="2800" b="0" i="0" u="none" strike="noStrike" kern="1200" cap="none" spc="-5" normalizeH="0" baseline="0" noProof="0" dirty="0">
                <a:ln>
                  <a:noFill/>
                </a:ln>
                <a:solidFill>
                  <a:srgbClr val="385521"/>
                </a:solidFill>
                <a:effectLst/>
                <a:uLnTx/>
                <a:uFillTx/>
                <a:latin typeface="Carlito"/>
                <a:ea typeface="+mn-ea"/>
                <a:cs typeface="Carlito"/>
              </a:rPr>
              <a:t>a</a:t>
            </a:r>
            <a:r>
              <a:rPr kumimoji="0" sz="2800" b="0" i="0" u="none" strike="noStrike" kern="1200" cap="none" spc="-10" normalizeH="0" baseline="0" noProof="0" dirty="0">
                <a:ln>
                  <a:noFill/>
                </a:ln>
                <a:solidFill>
                  <a:srgbClr val="385521"/>
                </a:solidFill>
                <a:effectLst/>
                <a:uLnTx/>
                <a:uFillTx/>
                <a:latin typeface="Carlito"/>
                <a:ea typeface="+mn-ea"/>
                <a:cs typeface="Carlito"/>
              </a:rPr>
              <a:t>r</a:t>
            </a:r>
            <a:r>
              <a:rPr kumimoji="0" sz="2800" b="0" i="0" u="none" strike="noStrike" kern="1200" cap="none" spc="-90" normalizeH="0" baseline="0" noProof="0" dirty="0">
                <a:ln>
                  <a:noFill/>
                </a:ln>
                <a:solidFill>
                  <a:srgbClr val="385521"/>
                </a:solidFill>
                <a:effectLst/>
                <a:uLnTx/>
                <a:uFillTx/>
                <a:latin typeface="Carlito"/>
                <a:ea typeface="+mn-ea"/>
                <a:cs typeface="Carlito"/>
              </a:rPr>
              <a:t>t</a:t>
            </a:r>
            <a:r>
              <a:rPr kumimoji="0" sz="2800" b="0" i="0" u="none" strike="noStrike" kern="1200" cap="none" spc="-5" normalizeH="0" baseline="0" noProof="0" dirty="0">
                <a:ln>
                  <a:noFill/>
                </a:ln>
                <a:solidFill>
                  <a:srgbClr val="385521"/>
                </a:solidFill>
                <a:effectLst/>
                <a:uLnTx/>
                <a:uFillTx/>
                <a:latin typeface="Carlito"/>
                <a:ea typeface="+mn-ea"/>
                <a:cs typeface="Carlito"/>
              </a:rPr>
              <a:t>a</a:t>
            </a:r>
            <a:endParaRPr kumimoji="0" sz="2800" b="0" i="0" u="none" strike="noStrike" kern="1200" cap="none" spc="0" normalizeH="0" baseline="0" noProof="0">
              <a:ln>
                <a:noFill/>
              </a:ln>
              <a:solidFill>
                <a:prstClr val="black"/>
              </a:solidFill>
              <a:effectLst/>
              <a:uLnTx/>
              <a:uFillTx/>
              <a:latin typeface="Carlito"/>
              <a:ea typeface="+mn-ea"/>
              <a:cs typeface="Carlito"/>
            </a:endParaRPr>
          </a:p>
        </p:txBody>
      </p:sp>
      <p:sp>
        <p:nvSpPr>
          <p:cNvPr id="8" name="object 8"/>
          <p:cNvSpPr txBox="1"/>
          <p:nvPr/>
        </p:nvSpPr>
        <p:spPr>
          <a:xfrm>
            <a:off x="5189346" y="4114546"/>
            <a:ext cx="1631950" cy="1305560"/>
          </a:xfrm>
          <a:prstGeom prst="rect">
            <a:avLst/>
          </a:prstGeom>
        </p:spPr>
        <p:txBody>
          <a:bodyPr vert="horz" wrap="square" lIns="0" tIns="12065" rIns="0" bIns="0" rtlCol="0">
            <a:spAutoFit/>
          </a:bodyPr>
          <a:lstStyle/>
          <a:p>
            <a:pPr marL="12700" marR="5080" lvl="0" indent="0" algn="just" defTabSz="914400" rtl="0" eaLnBrk="1" fontAlgn="auto" latinLnBrk="0" hangingPunct="1">
              <a:lnSpc>
                <a:spcPct val="100000"/>
              </a:lnSpc>
              <a:spcBef>
                <a:spcPts val="95"/>
              </a:spcBef>
              <a:spcAft>
                <a:spcPts val="0"/>
              </a:spcAft>
              <a:buClrTx/>
              <a:buSzTx/>
              <a:buFontTx/>
              <a:buNone/>
              <a:tabLst/>
              <a:defRPr/>
            </a:pPr>
            <a:r>
              <a:rPr kumimoji="0" sz="2800" b="0" i="0" u="none" strike="noStrike" kern="1200" cap="none" spc="-10" normalizeH="0" baseline="0" noProof="0" dirty="0">
                <a:ln>
                  <a:noFill/>
                </a:ln>
                <a:solidFill>
                  <a:srgbClr val="385521"/>
                </a:solidFill>
                <a:effectLst/>
                <a:uLnTx/>
                <a:uFillTx/>
                <a:latin typeface="Carlito"/>
                <a:ea typeface="+mn-ea"/>
                <a:cs typeface="Carlito"/>
              </a:rPr>
              <a:t>pandemia,  tienden </a:t>
            </a:r>
            <a:r>
              <a:rPr kumimoji="0" sz="2800" b="0" i="0" u="none" strike="noStrike" kern="1200" cap="none" spc="-5" normalizeH="0" baseline="0" noProof="0" dirty="0">
                <a:ln>
                  <a:noFill/>
                </a:ln>
                <a:solidFill>
                  <a:srgbClr val="385521"/>
                </a:solidFill>
                <a:effectLst/>
                <a:uLnTx/>
                <a:uFillTx/>
                <a:latin typeface="Carlito"/>
                <a:ea typeface="+mn-ea"/>
                <a:cs typeface="Carlito"/>
              </a:rPr>
              <a:t>a  </a:t>
            </a:r>
            <a:r>
              <a:rPr kumimoji="0" sz="2800" b="0" i="0" u="none" strike="noStrike" kern="1200" cap="none" spc="-25" normalizeH="0" baseline="0" noProof="0" dirty="0">
                <a:ln>
                  <a:noFill/>
                </a:ln>
                <a:solidFill>
                  <a:srgbClr val="385521"/>
                </a:solidFill>
                <a:effectLst/>
                <a:uLnTx/>
                <a:uFillTx/>
                <a:latin typeface="Carlito"/>
                <a:ea typeface="+mn-ea"/>
                <a:cs typeface="Carlito"/>
              </a:rPr>
              <a:t>invitación,</a:t>
            </a:r>
            <a:endParaRPr kumimoji="0" sz="2800" b="0" i="0" u="none" strike="noStrike" kern="1200" cap="none" spc="0" normalizeH="0" baseline="0" noProof="0">
              <a:ln>
                <a:noFill/>
              </a:ln>
              <a:solidFill>
                <a:prstClr val="black"/>
              </a:solidFill>
              <a:effectLst/>
              <a:uLnTx/>
              <a:uFillTx/>
              <a:latin typeface="Carlito"/>
              <a:ea typeface="+mn-ea"/>
              <a:cs typeface="Carlito"/>
            </a:endParaRPr>
          </a:p>
        </p:txBody>
      </p:sp>
      <p:sp>
        <p:nvSpPr>
          <p:cNvPr id="9" name="object 9"/>
          <p:cNvSpPr txBox="1"/>
          <p:nvPr/>
        </p:nvSpPr>
        <p:spPr>
          <a:xfrm>
            <a:off x="6962013" y="4968062"/>
            <a:ext cx="4517390" cy="45212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tab pos="667385" algn="l"/>
                <a:tab pos="1358265" algn="l"/>
                <a:tab pos="1995170" algn="l"/>
                <a:tab pos="2503170" algn="l"/>
                <a:tab pos="3197860" algn="l"/>
                <a:tab pos="3658235" algn="l"/>
              </a:tabLst>
              <a:defRPr/>
            </a:pPr>
            <a:r>
              <a:rPr kumimoji="0" sz="2800" b="0" i="0" u="none" strike="noStrike" kern="1200" cap="none" spc="-25" normalizeH="0" baseline="0" noProof="0" dirty="0">
                <a:ln>
                  <a:noFill/>
                </a:ln>
                <a:solidFill>
                  <a:srgbClr val="385521"/>
                </a:solidFill>
                <a:effectLst/>
                <a:uLnTx/>
                <a:uFillTx/>
                <a:latin typeface="Carlito"/>
                <a:ea typeface="+mn-ea"/>
                <a:cs typeface="Carlito"/>
              </a:rPr>
              <a:t>h</a:t>
            </a:r>
            <a:r>
              <a:rPr kumimoji="0" sz="2800" b="0" i="0" u="none" strike="noStrike" kern="1200" cap="none" spc="-110" normalizeH="0" baseline="0" noProof="0" dirty="0">
                <a:ln>
                  <a:noFill/>
                </a:ln>
                <a:solidFill>
                  <a:srgbClr val="385521"/>
                </a:solidFill>
                <a:effectLst/>
                <a:uLnTx/>
                <a:uFillTx/>
                <a:latin typeface="Carlito"/>
                <a:ea typeface="+mn-ea"/>
                <a:cs typeface="Carlito"/>
              </a:rPr>
              <a:t>a</a:t>
            </a:r>
            <a:r>
              <a:rPr kumimoji="0" sz="2800" b="0" i="0" u="none" strike="noStrike" kern="1200" cap="none" spc="-5" normalizeH="0" baseline="0" noProof="0" dirty="0">
                <a:ln>
                  <a:noFill/>
                </a:ln>
                <a:solidFill>
                  <a:srgbClr val="385521"/>
                </a:solidFill>
                <a:effectLst/>
                <a:uLnTx/>
                <a:uFillTx/>
                <a:latin typeface="Carlito"/>
                <a:ea typeface="+mn-ea"/>
                <a:cs typeface="Carlito"/>
              </a:rPr>
              <a:t>y</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25" normalizeH="0" baseline="0" noProof="0" dirty="0">
                <a:ln>
                  <a:noFill/>
                </a:ln>
                <a:solidFill>
                  <a:srgbClr val="385521"/>
                </a:solidFill>
                <a:effectLst/>
                <a:uLnTx/>
                <a:uFillTx/>
                <a:latin typeface="Carlito"/>
                <a:ea typeface="+mn-ea"/>
                <a:cs typeface="Carlito"/>
              </a:rPr>
              <a:t>un</a:t>
            </a:r>
            <a:r>
              <a:rPr kumimoji="0" sz="2800" b="0" i="0" u="none" strike="noStrike" kern="1200" cap="none" spc="-5" normalizeH="0" baseline="0" noProof="0" dirty="0">
                <a:ln>
                  <a:noFill/>
                </a:ln>
                <a:solidFill>
                  <a:srgbClr val="385521"/>
                </a:solidFill>
                <a:effectLst/>
                <a:uLnTx/>
                <a:uFillTx/>
                <a:latin typeface="Carlito"/>
                <a:ea typeface="+mn-ea"/>
                <a:cs typeface="Carlito"/>
              </a:rPr>
              <a:t>a</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15" normalizeH="0" baseline="0" noProof="0" dirty="0">
                <a:ln>
                  <a:noFill/>
                </a:ln>
                <a:solidFill>
                  <a:srgbClr val="385521"/>
                </a:solidFill>
                <a:effectLst/>
                <a:uLnTx/>
                <a:uFillTx/>
                <a:latin typeface="Carlito"/>
                <a:ea typeface="+mn-ea"/>
                <a:cs typeface="Carlito"/>
              </a:rPr>
              <a:t>l</a:t>
            </a:r>
            <a:r>
              <a:rPr kumimoji="0" sz="2800" b="0" i="0" u="none" strike="noStrike" kern="1200" cap="none" spc="-40" normalizeH="0" baseline="0" noProof="0" dirty="0">
                <a:ln>
                  <a:noFill/>
                </a:ln>
                <a:solidFill>
                  <a:srgbClr val="385521"/>
                </a:solidFill>
                <a:effectLst/>
                <a:uLnTx/>
                <a:uFillTx/>
                <a:latin typeface="Carlito"/>
                <a:ea typeface="+mn-ea"/>
                <a:cs typeface="Carlito"/>
              </a:rPr>
              <a:t>i</a:t>
            </a:r>
            <a:r>
              <a:rPr kumimoji="0" sz="2800" b="0" i="0" u="none" strike="noStrike" kern="1200" cap="none" spc="-100" normalizeH="0" baseline="0" noProof="0" dirty="0">
                <a:ln>
                  <a:noFill/>
                </a:ln>
                <a:solidFill>
                  <a:srgbClr val="385521"/>
                </a:solidFill>
                <a:effectLst/>
                <a:uLnTx/>
                <a:uFillTx/>
                <a:latin typeface="Carlito"/>
                <a:ea typeface="+mn-ea"/>
                <a:cs typeface="Carlito"/>
              </a:rPr>
              <a:t>g</a:t>
            </a:r>
            <a:r>
              <a:rPr kumimoji="0" sz="2800" b="0" i="0" u="none" strike="noStrike" kern="1200" cap="none" spc="-5" normalizeH="0" baseline="0" noProof="0" dirty="0">
                <a:ln>
                  <a:noFill/>
                </a:ln>
                <a:solidFill>
                  <a:srgbClr val="385521"/>
                </a:solidFill>
                <a:effectLst/>
                <a:uLnTx/>
                <a:uFillTx/>
                <a:latin typeface="Carlito"/>
                <a:ea typeface="+mn-ea"/>
                <a:cs typeface="Carlito"/>
              </a:rPr>
              <a:t>a</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10" normalizeH="0" baseline="0" noProof="0" dirty="0">
                <a:ln>
                  <a:noFill/>
                </a:ln>
                <a:solidFill>
                  <a:srgbClr val="385521"/>
                </a:solidFill>
                <a:effectLst/>
                <a:uLnTx/>
                <a:uFillTx/>
                <a:latin typeface="Carlito"/>
                <a:ea typeface="+mn-ea"/>
                <a:cs typeface="Carlito"/>
              </a:rPr>
              <a:t>e</a:t>
            </a:r>
            <a:r>
              <a:rPr kumimoji="0" sz="2800" b="0" i="0" u="none" strike="noStrike" kern="1200" cap="none" spc="-5" normalizeH="0" baseline="0" noProof="0" dirty="0">
                <a:ln>
                  <a:noFill/>
                </a:ln>
                <a:solidFill>
                  <a:srgbClr val="385521"/>
                </a:solidFill>
                <a:effectLst/>
                <a:uLnTx/>
                <a:uFillTx/>
                <a:latin typeface="Carlito"/>
                <a:ea typeface="+mn-ea"/>
                <a:cs typeface="Carlito"/>
              </a:rPr>
              <a:t>n</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25" normalizeH="0" baseline="0" noProof="0" dirty="0">
                <a:ln>
                  <a:noFill/>
                </a:ln>
                <a:solidFill>
                  <a:srgbClr val="385521"/>
                </a:solidFill>
                <a:effectLst/>
                <a:uLnTx/>
                <a:uFillTx/>
                <a:latin typeface="Carlito"/>
                <a:ea typeface="+mn-ea"/>
                <a:cs typeface="Carlito"/>
              </a:rPr>
              <a:t>qu</a:t>
            </a:r>
            <a:r>
              <a:rPr kumimoji="0" sz="2800" b="0" i="0" u="none" strike="noStrike" kern="1200" cap="none" spc="-5" normalizeH="0" baseline="0" noProof="0" dirty="0">
                <a:ln>
                  <a:noFill/>
                </a:ln>
                <a:solidFill>
                  <a:srgbClr val="385521"/>
                </a:solidFill>
                <a:effectLst/>
                <a:uLnTx/>
                <a:uFillTx/>
                <a:latin typeface="Carlito"/>
                <a:ea typeface="+mn-ea"/>
                <a:cs typeface="Carlito"/>
              </a:rPr>
              <a:t>e</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20" normalizeH="0" baseline="0" noProof="0" dirty="0">
                <a:ln>
                  <a:noFill/>
                </a:ln>
                <a:solidFill>
                  <a:srgbClr val="385521"/>
                </a:solidFill>
                <a:effectLst/>
                <a:uLnTx/>
                <a:uFillTx/>
                <a:latin typeface="Carlito"/>
                <a:ea typeface="+mn-ea"/>
                <a:cs typeface="Carlito"/>
              </a:rPr>
              <a:t>s</a:t>
            </a:r>
            <a:r>
              <a:rPr kumimoji="0" sz="2800" b="0" i="0" u="none" strike="noStrike" kern="1200" cap="none" spc="-5" normalizeH="0" baseline="0" noProof="0" dirty="0">
                <a:ln>
                  <a:noFill/>
                </a:ln>
                <a:solidFill>
                  <a:srgbClr val="385521"/>
                </a:solidFill>
                <a:effectLst/>
                <a:uLnTx/>
                <a:uFillTx/>
                <a:latin typeface="Carlito"/>
                <a:ea typeface="+mn-ea"/>
                <a:cs typeface="Carlito"/>
              </a:rPr>
              <a:t>e</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10" normalizeH="0" baseline="0" noProof="0" dirty="0">
                <a:ln>
                  <a:noFill/>
                </a:ln>
                <a:solidFill>
                  <a:srgbClr val="385521"/>
                </a:solidFill>
                <a:effectLst/>
                <a:uLnTx/>
                <a:uFillTx/>
                <a:latin typeface="Carlito"/>
                <a:ea typeface="+mn-ea"/>
                <a:cs typeface="Carlito"/>
              </a:rPr>
              <a:t>i</a:t>
            </a:r>
            <a:r>
              <a:rPr kumimoji="0" sz="2800" b="0" i="0" u="none" strike="noStrike" kern="1200" cap="none" spc="-15" normalizeH="0" baseline="0" noProof="0" dirty="0">
                <a:ln>
                  <a:noFill/>
                </a:ln>
                <a:solidFill>
                  <a:srgbClr val="385521"/>
                </a:solidFill>
                <a:effectLst/>
                <a:uLnTx/>
                <a:uFillTx/>
                <a:latin typeface="Carlito"/>
                <a:ea typeface="+mn-ea"/>
                <a:cs typeface="Carlito"/>
              </a:rPr>
              <a:t>n</a:t>
            </a:r>
            <a:r>
              <a:rPr kumimoji="0" sz="2800" b="0" i="0" u="none" strike="noStrike" kern="1200" cap="none" spc="-25" normalizeH="0" baseline="0" noProof="0" dirty="0">
                <a:ln>
                  <a:noFill/>
                </a:ln>
                <a:solidFill>
                  <a:srgbClr val="385521"/>
                </a:solidFill>
                <a:effectLst/>
                <a:uLnTx/>
                <a:uFillTx/>
                <a:latin typeface="Carlito"/>
                <a:ea typeface="+mn-ea"/>
                <a:cs typeface="Carlito"/>
              </a:rPr>
              <a:t>di</a:t>
            </a:r>
            <a:r>
              <a:rPr kumimoji="0" sz="2800" b="0" i="0" u="none" strike="noStrike" kern="1200" cap="none" spc="-50" normalizeH="0" baseline="0" noProof="0" dirty="0">
                <a:ln>
                  <a:noFill/>
                </a:ln>
                <a:solidFill>
                  <a:srgbClr val="385521"/>
                </a:solidFill>
                <a:effectLst/>
                <a:uLnTx/>
                <a:uFillTx/>
                <a:latin typeface="Carlito"/>
                <a:ea typeface="+mn-ea"/>
                <a:cs typeface="Carlito"/>
              </a:rPr>
              <a:t>c</a:t>
            </a:r>
            <a:r>
              <a:rPr kumimoji="0" sz="2800" b="0" i="0" u="none" strike="noStrike" kern="1200" cap="none" spc="-5" normalizeH="0" baseline="0" noProof="0" dirty="0">
                <a:ln>
                  <a:noFill/>
                </a:ln>
                <a:solidFill>
                  <a:srgbClr val="385521"/>
                </a:solidFill>
                <a:effectLst/>
                <a:uLnTx/>
                <a:uFillTx/>
                <a:latin typeface="Carlito"/>
                <a:ea typeface="+mn-ea"/>
                <a:cs typeface="Carlito"/>
              </a:rPr>
              <a:t>a</a:t>
            </a:r>
            <a:endParaRPr kumimoji="0" sz="2800" b="0" i="0" u="none" strike="noStrike" kern="1200" cap="none" spc="0" normalizeH="0" baseline="0" noProof="0">
              <a:ln>
                <a:noFill/>
              </a:ln>
              <a:solidFill>
                <a:prstClr val="black"/>
              </a:solidFill>
              <a:effectLst/>
              <a:uLnTx/>
              <a:uFillTx/>
              <a:latin typeface="Carlito"/>
              <a:ea typeface="+mn-ea"/>
              <a:cs typeface="Carlito"/>
            </a:endParaRPr>
          </a:p>
        </p:txBody>
      </p:sp>
      <p:sp>
        <p:nvSpPr>
          <p:cNvPr id="10" name="object 10"/>
          <p:cNvSpPr txBox="1"/>
          <p:nvPr/>
        </p:nvSpPr>
        <p:spPr>
          <a:xfrm>
            <a:off x="5189346" y="5395366"/>
            <a:ext cx="6299200" cy="878840"/>
          </a:xfrm>
          <a:prstGeom prst="rect">
            <a:avLst/>
          </a:prstGeom>
        </p:spPr>
        <p:txBody>
          <a:bodyPr vert="horz" wrap="square" lIns="0" tIns="12065" rIns="0" bIns="0" rtlCol="0">
            <a:spAutoFit/>
          </a:bodyPr>
          <a:lstStyle/>
          <a:p>
            <a:pPr marL="12700" marR="5080" lvl="0" indent="0" algn="l" defTabSz="914400" rtl="0" eaLnBrk="1" fontAlgn="auto" latinLnBrk="0" hangingPunct="1">
              <a:lnSpc>
                <a:spcPct val="100000"/>
              </a:lnSpc>
              <a:spcBef>
                <a:spcPts val="95"/>
              </a:spcBef>
              <a:spcAft>
                <a:spcPts val="0"/>
              </a:spcAft>
              <a:buClrTx/>
              <a:buSzTx/>
              <a:buFontTx/>
              <a:buNone/>
              <a:tabLst>
                <a:tab pos="1061085" algn="l"/>
                <a:tab pos="5924550" algn="l"/>
              </a:tabLst>
              <a:defRPr/>
            </a:pPr>
            <a:r>
              <a:rPr kumimoji="0" sz="2800" b="0" i="0" u="none" strike="noStrike" kern="1200" cap="none" spc="-25" normalizeH="0" baseline="0" noProof="0" dirty="0">
                <a:ln>
                  <a:noFill/>
                </a:ln>
                <a:solidFill>
                  <a:srgbClr val="385521"/>
                </a:solidFill>
                <a:effectLst/>
                <a:uLnTx/>
                <a:uFillTx/>
                <a:latin typeface="Carlito"/>
                <a:ea typeface="+mn-ea"/>
                <a:cs typeface="Carlito"/>
              </a:rPr>
              <a:t>d</a:t>
            </a:r>
            <a:r>
              <a:rPr kumimoji="0" sz="2800" b="0" i="0" u="none" strike="noStrike" kern="1200" cap="none" spc="-5" normalizeH="0" baseline="0" noProof="0" dirty="0">
                <a:ln>
                  <a:noFill/>
                </a:ln>
                <a:solidFill>
                  <a:srgbClr val="385521"/>
                </a:solidFill>
                <a:effectLst/>
                <a:uLnTx/>
                <a:uFillTx/>
                <a:latin typeface="Carlito"/>
                <a:ea typeface="+mn-ea"/>
                <a:cs typeface="Carlito"/>
              </a:rPr>
              <a:t>o</a:t>
            </a:r>
            <a:r>
              <a:rPr kumimoji="0" sz="2800" b="0" i="0" u="none" strike="noStrike" kern="1200" cap="none" spc="-25" normalizeH="0" baseline="0" noProof="0" dirty="0">
                <a:ln>
                  <a:noFill/>
                </a:ln>
                <a:solidFill>
                  <a:srgbClr val="385521"/>
                </a:solidFill>
                <a:effectLst/>
                <a:uLnTx/>
                <a:uFillTx/>
                <a:latin typeface="Carlito"/>
                <a:ea typeface="+mn-ea"/>
                <a:cs typeface="Carlito"/>
              </a:rPr>
              <a:t>nd</a:t>
            </a:r>
            <a:r>
              <a:rPr kumimoji="0" sz="2800" b="0" i="0" u="none" strike="noStrike" kern="1200" cap="none" spc="-5" normalizeH="0" baseline="0" noProof="0" dirty="0">
                <a:ln>
                  <a:noFill/>
                </a:ln>
                <a:solidFill>
                  <a:srgbClr val="385521"/>
                </a:solidFill>
                <a:effectLst/>
                <a:uLnTx/>
                <a:uFillTx/>
                <a:latin typeface="Carlito"/>
                <a:ea typeface="+mn-ea"/>
                <a:cs typeface="Carlito"/>
              </a:rPr>
              <a:t>e</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5" normalizeH="0" baseline="0" noProof="0" dirty="0">
                <a:ln>
                  <a:noFill/>
                </a:ln>
                <a:solidFill>
                  <a:srgbClr val="385521"/>
                </a:solidFill>
                <a:effectLst/>
                <a:uLnTx/>
                <a:uFillTx/>
                <a:latin typeface="Carlito"/>
                <a:ea typeface="+mn-ea"/>
                <a:cs typeface="Carlito"/>
              </a:rPr>
              <a:t>y</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290" normalizeH="0" baseline="0" noProof="0" dirty="0">
                <a:ln>
                  <a:noFill/>
                </a:ln>
                <a:solidFill>
                  <a:srgbClr val="385521"/>
                </a:solidFill>
                <a:effectLst/>
                <a:uLnTx/>
                <a:uFillTx/>
                <a:latin typeface="Carlito"/>
                <a:ea typeface="+mn-ea"/>
                <a:cs typeface="Carlito"/>
              </a:rPr>
              <a:t> </a:t>
            </a:r>
            <a:r>
              <a:rPr kumimoji="0" sz="2800" b="0" i="0" u="none" strike="noStrike" kern="1200" cap="none" spc="-50" normalizeH="0" baseline="0" noProof="0" dirty="0">
                <a:ln>
                  <a:noFill/>
                </a:ln>
                <a:solidFill>
                  <a:srgbClr val="385521"/>
                </a:solidFill>
                <a:effectLst/>
                <a:uLnTx/>
                <a:uFillTx/>
                <a:latin typeface="Carlito"/>
                <a:ea typeface="+mn-ea"/>
                <a:cs typeface="Carlito"/>
              </a:rPr>
              <a:t>c</a:t>
            </a:r>
            <a:r>
              <a:rPr kumimoji="0" sz="2800" b="0" i="0" u="none" strike="noStrike" kern="1200" cap="none" spc="-20" normalizeH="0" baseline="0" noProof="0" dirty="0">
                <a:ln>
                  <a:noFill/>
                </a:ln>
                <a:solidFill>
                  <a:srgbClr val="385521"/>
                </a:solidFill>
                <a:effectLst/>
                <a:uLnTx/>
                <a:uFillTx/>
                <a:latin typeface="Carlito"/>
                <a:ea typeface="+mn-ea"/>
                <a:cs typeface="Carlito"/>
              </a:rPr>
              <a:t>om</a:t>
            </a:r>
            <a:r>
              <a:rPr kumimoji="0" sz="2800" b="0" i="0" u="none" strike="noStrike" kern="1200" cap="none" spc="-5" normalizeH="0" baseline="0" noProof="0" dirty="0">
                <a:ln>
                  <a:noFill/>
                </a:ln>
                <a:solidFill>
                  <a:srgbClr val="385521"/>
                </a:solidFill>
                <a:effectLst/>
                <a:uLnTx/>
                <a:uFillTx/>
                <a:latin typeface="Carlito"/>
                <a:ea typeface="+mn-ea"/>
                <a:cs typeface="Carlito"/>
              </a:rPr>
              <a:t>o</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270" normalizeH="0" baseline="0" noProof="0" dirty="0">
                <a:ln>
                  <a:noFill/>
                </a:ln>
                <a:solidFill>
                  <a:srgbClr val="385521"/>
                </a:solidFill>
                <a:effectLst/>
                <a:uLnTx/>
                <a:uFillTx/>
                <a:latin typeface="Carlito"/>
                <a:ea typeface="+mn-ea"/>
                <a:cs typeface="Carlito"/>
              </a:rPr>
              <a:t> </a:t>
            </a:r>
            <a:r>
              <a:rPr kumimoji="0" sz="2800" b="0" i="0" u="none" strike="noStrike" kern="1200" cap="none" spc="-20" normalizeH="0" baseline="0" noProof="0" dirty="0">
                <a:ln>
                  <a:noFill/>
                </a:ln>
                <a:solidFill>
                  <a:srgbClr val="385521"/>
                </a:solidFill>
                <a:effectLst/>
                <a:uLnTx/>
                <a:uFillTx/>
                <a:latin typeface="Carlito"/>
                <a:ea typeface="+mn-ea"/>
                <a:cs typeface="Carlito"/>
              </a:rPr>
              <a:t>s</a:t>
            </a:r>
            <a:r>
              <a:rPr kumimoji="0" sz="2800" b="0" i="0" u="none" strike="noStrike" kern="1200" cap="none" spc="-5" normalizeH="0" baseline="0" noProof="0" dirty="0">
                <a:ln>
                  <a:noFill/>
                </a:ln>
                <a:solidFill>
                  <a:srgbClr val="385521"/>
                </a:solidFill>
                <a:effectLst/>
                <a:uLnTx/>
                <a:uFillTx/>
                <a:latin typeface="Carlito"/>
                <a:ea typeface="+mn-ea"/>
                <a:cs typeface="Carlito"/>
              </a:rPr>
              <a:t>e</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285" normalizeH="0" baseline="0" noProof="0" dirty="0">
                <a:ln>
                  <a:noFill/>
                </a:ln>
                <a:solidFill>
                  <a:srgbClr val="385521"/>
                </a:solidFill>
                <a:effectLst/>
                <a:uLnTx/>
                <a:uFillTx/>
                <a:latin typeface="Carlito"/>
                <a:ea typeface="+mn-ea"/>
                <a:cs typeface="Carlito"/>
              </a:rPr>
              <a:t> </a:t>
            </a:r>
            <a:r>
              <a:rPr kumimoji="0" sz="2800" b="0" i="0" u="none" strike="noStrike" kern="1200" cap="none" spc="-5" normalizeH="0" baseline="0" noProof="0" dirty="0">
                <a:ln>
                  <a:noFill/>
                </a:ln>
                <a:solidFill>
                  <a:srgbClr val="385521"/>
                </a:solidFill>
                <a:effectLst/>
                <a:uLnTx/>
                <a:uFillTx/>
                <a:latin typeface="Carlito"/>
                <a:ea typeface="+mn-ea"/>
                <a:cs typeface="Carlito"/>
              </a:rPr>
              <a:t>ej</a:t>
            </a:r>
            <a:r>
              <a:rPr kumimoji="0" sz="2800" b="0" i="0" u="none" strike="noStrike" kern="1200" cap="none" spc="0" normalizeH="0" baseline="0" noProof="0" dirty="0">
                <a:ln>
                  <a:noFill/>
                </a:ln>
                <a:solidFill>
                  <a:srgbClr val="385521"/>
                </a:solidFill>
                <a:effectLst/>
                <a:uLnTx/>
                <a:uFillTx/>
                <a:latin typeface="Carlito"/>
                <a:ea typeface="+mn-ea"/>
                <a:cs typeface="Carlito"/>
              </a:rPr>
              <a:t>e</a:t>
            </a:r>
            <a:r>
              <a:rPr kumimoji="0" sz="2800" b="0" i="0" u="none" strike="noStrike" kern="1200" cap="none" spc="-95" normalizeH="0" baseline="0" noProof="0" dirty="0">
                <a:ln>
                  <a:noFill/>
                </a:ln>
                <a:solidFill>
                  <a:srgbClr val="385521"/>
                </a:solidFill>
                <a:effectLst/>
                <a:uLnTx/>
                <a:uFillTx/>
                <a:latin typeface="Carlito"/>
                <a:ea typeface="+mn-ea"/>
                <a:cs typeface="Carlito"/>
              </a:rPr>
              <a:t>r</a:t>
            </a:r>
            <a:r>
              <a:rPr kumimoji="0" sz="2800" b="0" i="0" u="none" strike="noStrike" kern="1200" cap="none" spc="0" normalizeH="0" baseline="0" noProof="0" dirty="0">
                <a:ln>
                  <a:noFill/>
                </a:ln>
                <a:solidFill>
                  <a:srgbClr val="385521"/>
                </a:solidFill>
                <a:effectLst/>
                <a:uLnTx/>
                <a:uFillTx/>
                <a:latin typeface="Carlito"/>
                <a:ea typeface="+mn-ea"/>
                <a:cs typeface="Carlito"/>
              </a:rPr>
              <a:t>c</a:t>
            </a:r>
            <a:r>
              <a:rPr kumimoji="0" sz="2800" b="0" i="0" u="none" strike="noStrike" kern="1200" cap="none" spc="-5" normalizeH="0" baseline="0" noProof="0" dirty="0">
                <a:ln>
                  <a:noFill/>
                </a:ln>
                <a:solidFill>
                  <a:srgbClr val="385521"/>
                </a:solidFill>
                <a:effectLst/>
                <a:uLnTx/>
                <a:uFillTx/>
                <a:latin typeface="Carlito"/>
                <a:ea typeface="+mn-ea"/>
                <a:cs typeface="Carlito"/>
              </a:rPr>
              <a:t>e</a:t>
            </a:r>
            <a:r>
              <a:rPr kumimoji="0" sz="2800" b="0" i="0" u="none" strike="noStrike" kern="1200" cap="none" spc="-130" normalizeH="0" baseline="0" noProof="0" dirty="0">
                <a:ln>
                  <a:noFill/>
                </a:ln>
                <a:solidFill>
                  <a:srgbClr val="385521"/>
                </a:solidFill>
                <a:effectLst/>
                <a:uLnTx/>
                <a:uFillTx/>
                <a:latin typeface="Carlito"/>
                <a:ea typeface="+mn-ea"/>
                <a:cs typeface="Carlito"/>
              </a:rPr>
              <a:t>r</a:t>
            </a:r>
            <a:r>
              <a:rPr kumimoji="0" sz="2800" b="0" i="0" u="none" strike="noStrike" kern="1200" cap="none" spc="-5" normalizeH="0" baseline="0" noProof="0" dirty="0">
                <a:ln>
                  <a:noFill/>
                </a:ln>
                <a:solidFill>
                  <a:srgbClr val="385521"/>
                </a:solidFill>
                <a:effectLst/>
                <a:uLnTx/>
                <a:uFillTx/>
                <a:latin typeface="Carlito"/>
                <a:ea typeface="+mn-ea"/>
                <a:cs typeface="Carlito"/>
              </a:rPr>
              <a:t>á</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315" normalizeH="0" baseline="0" noProof="0" dirty="0">
                <a:ln>
                  <a:noFill/>
                </a:ln>
                <a:solidFill>
                  <a:srgbClr val="385521"/>
                </a:solidFill>
                <a:effectLst/>
                <a:uLnTx/>
                <a:uFillTx/>
                <a:latin typeface="Carlito"/>
                <a:ea typeface="+mn-ea"/>
                <a:cs typeface="Carlito"/>
              </a:rPr>
              <a:t> </a:t>
            </a:r>
            <a:r>
              <a:rPr kumimoji="0" sz="2800" b="0" i="0" u="none" strike="noStrike" kern="1200" cap="none" spc="-5" normalizeH="0" baseline="0" noProof="0" dirty="0">
                <a:ln>
                  <a:noFill/>
                </a:ln>
                <a:solidFill>
                  <a:srgbClr val="385521"/>
                </a:solidFill>
                <a:effectLst/>
                <a:uLnTx/>
                <a:uFillTx/>
                <a:latin typeface="Carlito"/>
                <a:ea typeface="+mn-ea"/>
                <a:cs typeface="Carlito"/>
              </a:rPr>
              <a:t>el</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315" normalizeH="0" baseline="0" noProof="0" dirty="0">
                <a:ln>
                  <a:noFill/>
                </a:ln>
                <a:solidFill>
                  <a:srgbClr val="385521"/>
                </a:solidFill>
                <a:effectLst/>
                <a:uLnTx/>
                <a:uFillTx/>
                <a:latin typeface="Carlito"/>
                <a:ea typeface="+mn-ea"/>
                <a:cs typeface="Carlito"/>
              </a:rPr>
              <a:t> </a:t>
            </a:r>
            <a:r>
              <a:rPr kumimoji="0" sz="2800" b="0" i="0" u="none" strike="noStrike" kern="1200" cap="none" spc="-25" normalizeH="0" baseline="0" noProof="0" dirty="0">
                <a:ln>
                  <a:noFill/>
                </a:ln>
                <a:solidFill>
                  <a:srgbClr val="385521"/>
                </a:solidFill>
                <a:effectLst/>
                <a:uLnTx/>
                <a:uFillTx/>
                <a:latin typeface="Carlito"/>
                <a:ea typeface="+mn-ea"/>
                <a:cs typeface="Carlito"/>
              </a:rPr>
              <a:t>p</a:t>
            </a:r>
            <a:r>
              <a:rPr kumimoji="0" sz="2800" b="0" i="0" u="none" strike="noStrike" kern="1200" cap="none" spc="-120" normalizeH="0" baseline="0" noProof="0" dirty="0">
                <a:ln>
                  <a:noFill/>
                </a:ln>
                <a:solidFill>
                  <a:srgbClr val="385521"/>
                </a:solidFill>
                <a:effectLst/>
                <a:uLnTx/>
                <a:uFillTx/>
                <a:latin typeface="Carlito"/>
                <a:ea typeface="+mn-ea"/>
                <a:cs typeface="Carlito"/>
              </a:rPr>
              <a:t>r</a:t>
            </a:r>
            <a:r>
              <a:rPr kumimoji="0" sz="2800" b="0" i="0" u="none" strike="noStrike" kern="1200" cap="none" spc="-20" normalizeH="0" baseline="0" noProof="0" dirty="0">
                <a:ln>
                  <a:noFill/>
                </a:ln>
                <a:solidFill>
                  <a:srgbClr val="385521"/>
                </a:solidFill>
                <a:effectLst/>
                <a:uLnTx/>
                <a:uFillTx/>
                <a:latin typeface="Carlito"/>
                <a:ea typeface="+mn-ea"/>
                <a:cs typeface="Carlito"/>
              </a:rPr>
              <a:t>o</a:t>
            </a:r>
            <a:r>
              <a:rPr kumimoji="0" sz="2800" b="0" i="0" u="none" strike="noStrike" kern="1200" cap="none" spc="-5" normalizeH="0" baseline="0" noProof="0" dirty="0">
                <a:ln>
                  <a:noFill/>
                </a:ln>
                <a:solidFill>
                  <a:srgbClr val="385521"/>
                </a:solidFill>
                <a:effectLst/>
                <a:uLnTx/>
                <a:uFillTx/>
                <a:latin typeface="Carlito"/>
                <a:ea typeface="+mn-ea"/>
                <a:cs typeface="Carlito"/>
              </a:rPr>
              <a:t>g</a:t>
            </a:r>
            <a:r>
              <a:rPr kumimoji="0" sz="2800" b="0" i="0" u="none" strike="noStrike" kern="1200" cap="none" spc="-140" normalizeH="0" baseline="0" noProof="0" dirty="0">
                <a:ln>
                  <a:noFill/>
                </a:ln>
                <a:solidFill>
                  <a:srgbClr val="385521"/>
                </a:solidFill>
                <a:effectLst/>
                <a:uLnTx/>
                <a:uFillTx/>
                <a:latin typeface="Carlito"/>
                <a:ea typeface="+mn-ea"/>
                <a:cs typeface="Carlito"/>
              </a:rPr>
              <a:t>r</a:t>
            </a:r>
            <a:r>
              <a:rPr kumimoji="0" sz="2800" b="0" i="0" u="none" strike="noStrike" kern="1200" cap="none" spc="-5" normalizeH="0" baseline="0" noProof="0" dirty="0">
                <a:ln>
                  <a:noFill/>
                </a:ln>
                <a:solidFill>
                  <a:srgbClr val="385521"/>
                </a:solidFill>
                <a:effectLst/>
                <a:uLnTx/>
                <a:uFillTx/>
                <a:latin typeface="Carlito"/>
                <a:ea typeface="+mn-ea"/>
                <a:cs typeface="Carlito"/>
              </a:rPr>
              <a:t>ama</a:t>
            </a:r>
            <a:r>
              <a:rPr kumimoji="0" sz="2800" b="0" i="0" u="none" strike="noStrike" kern="1200" cap="none" spc="0" normalizeH="0" baseline="0" noProof="0" dirty="0">
                <a:ln>
                  <a:noFill/>
                </a:ln>
                <a:solidFill>
                  <a:srgbClr val="385521"/>
                </a:solidFill>
                <a:effectLst/>
                <a:uLnTx/>
                <a:uFillTx/>
                <a:latin typeface="Carlito"/>
                <a:ea typeface="+mn-ea"/>
                <a:cs typeface="Carlito"/>
              </a:rPr>
              <a:t>	</a:t>
            </a:r>
            <a:r>
              <a:rPr kumimoji="0" sz="2800" b="0" i="0" u="none" strike="noStrike" kern="1200" cap="none" spc="-25" normalizeH="0" baseline="0" noProof="0" dirty="0">
                <a:ln>
                  <a:noFill/>
                </a:ln>
                <a:solidFill>
                  <a:srgbClr val="385521"/>
                </a:solidFill>
                <a:effectLst/>
                <a:uLnTx/>
                <a:uFillTx/>
                <a:latin typeface="Carlito"/>
                <a:ea typeface="+mn-ea"/>
                <a:cs typeface="Carlito"/>
              </a:rPr>
              <a:t>d</a:t>
            </a:r>
            <a:r>
              <a:rPr kumimoji="0" sz="2800" b="0" i="0" u="none" strike="noStrike" kern="1200" cap="none" spc="-5" normalizeH="0" baseline="0" noProof="0" dirty="0">
                <a:ln>
                  <a:noFill/>
                </a:ln>
                <a:solidFill>
                  <a:srgbClr val="385521"/>
                </a:solidFill>
                <a:effectLst/>
                <a:uLnTx/>
                <a:uFillTx/>
                <a:latin typeface="Carlito"/>
                <a:ea typeface="+mn-ea"/>
                <a:cs typeface="Carlito"/>
              </a:rPr>
              <a:t>e  vigilancia</a:t>
            </a:r>
            <a:r>
              <a:rPr kumimoji="0" sz="2800" b="0" i="0" u="none" strike="noStrike" kern="1200" cap="none" spc="-55" normalizeH="0" baseline="0" noProof="0" dirty="0">
                <a:ln>
                  <a:noFill/>
                </a:ln>
                <a:solidFill>
                  <a:srgbClr val="385521"/>
                </a:solidFill>
                <a:effectLst/>
                <a:uLnTx/>
                <a:uFillTx/>
                <a:latin typeface="Carlito"/>
                <a:ea typeface="+mn-ea"/>
                <a:cs typeface="Carlito"/>
              </a:rPr>
              <a:t> </a:t>
            </a:r>
            <a:r>
              <a:rPr kumimoji="0" sz="2800" b="0" i="0" u="none" strike="noStrike" kern="1200" cap="none" spc="-25" normalizeH="0" baseline="0" noProof="0" dirty="0">
                <a:ln>
                  <a:noFill/>
                </a:ln>
                <a:solidFill>
                  <a:srgbClr val="385521"/>
                </a:solidFill>
                <a:effectLst/>
                <a:uLnTx/>
                <a:uFillTx/>
                <a:latin typeface="Carlito"/>
                <a:ea typeface="+mn-ea"/>
                <a:cs typeface="Carlito"/>
              </a:rPr>
              <a:t>profunda.</a:t>
            </a:r>
            <a:endParaRPr kumimoji="0" sz="2800" b="0" i="0" u="none" strike="noStrike" kern="1200" cap="none" spc="0" normalizeH="0" baseline="0" noProof="0">
              <a:ln>
                <a:noFill/>
              </a:ln>
              <a:solidFill>
                <a:prstClr val="black"/>
              </a:solidFill>
              <a:effectLst/>
              <a:uLnTx/>
              <a:uFillTx/>
              <a:latin typeface="Carlito"/>
              <a:ea typeface="+mn-ea"/>
              <a:cs typeface="Carlito"/>
            </a:endParaRPr>
          </a:p>
        </p:txBody>
      </p:sp>
      <p:sp>
        <p:nvSpPr>
          <p:cNvPr id="11" name="object 11"/>
          <p:cNvSpPr/>
          <p:nvPr/>
        </p:nvSpPr>
        <p:spPr>
          <a:xfrm>
            <a:off x="228600" y="3029711"/>
            <a:ext cx="4285488" cy="2933700"/>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39216" y="1178814"/>
            <a:ext cx="3352165" cy="1052830"/>
          </a:xfrm>
          <a:prstGeom prst="rect">
            <a:avLst/>
          </a:prstGeom>
        </p:spPr>
        <p:txBody>
          <a:bodyPr vert="horz" wrap="square" lIns="0" tIns="53340" rIns="0" bIns="0" rtlCol="0">
            <a:spAutoFit/>
          </a:bodyPr>
          <a:lstStyle/>
          <a:p>
            <a:pPr marL="12065" marR="5080" lvl="0" indent="0" algn="ctr" defTabSz="914400" rtl="0" eaLnBrk="1" fontAlgn="auto" latinLnBrk="0" hangingPunct="1">
              <a:lnSpc>
                <a:spcPts val="2600"/>
              </a:lnSpc>
              <a:spcBef>
                <a:spcPts val="420"/>
              </a:spcBef>
              <a:spcAft>
                <a:spcPts val="0"/>
              </a:spcAft>
              <a:buClrTx/>
              <a:buSzTx/>
              <a:buFontTx/>
              <a:buNone/>
              <a:tabLst/>
              <a:defRPr/>
            </a:pPr>
            <a:r>
              <a:rPr kumimoji="0" sz="2400" b="1" i="0" u="none" strike="noStrike" kern="1200" cap="none" spc="-5" normalizeH="0" baseline="0" noProof="0" dirty="0">
                <a:ln>
                  <a:noFill/>
                </a:ln>
                <a:solidFill>
                  <a:srgbClr val="00AEEE"/>
                </a:solidFill>
                <a:effectLst/>
                <a:uLnTx/>
                <a:uFillTx/>
                <a:latin typeface="Arial"/>
                <a:ea typeface="+mn-ea"/>
                <a:cs typeface="Arial"/>
              </a:rPr>
              <a:t>Programa de</a:t>
            </a:r>
            <a:r>
              <a:rPr kumimoji="0" sz="2400" b="1" i="0" u="none" strike="noStrike" kern="1200" cap="none" spc="-100" normalizeH="0" baseline="0" noProof="0" dirty="0">
                <a:ln>
                  <a:noFill/>
                </a:ln>
                <a:solidFill>
                  <a:srgbClr val="00AEEE"/>
                </a:solidFill>
                <a:effectLst/>
                <a:uLnTx/>
                <a:uFillTx/>
                <a:latin typeface="Arial"/>
                <a:ea typeface="+mn-ea"/>
                <a:cs typeface="Arial"/>
              </a:rPr>
              <a:t> </a:t>
            </a:r>
            <a:r>
              <a:rPr kumimoji="0" sz="2400" b="1" i="0" u="none" strike="noStrike" kern="1200" cap="none" spc="-5" normalizeH="0" baseline="0" noProof="0" dirty="0">
                <a:ln>
                  <a:noFill/>
                </a:ln>
                <a:solidFill>
                  <a:srgbClr val="00AEEE"/>
                </a:solidFill>
                <a:effectLst/>
                <a:uLnTx/>
                <a:uFillTx/>
                <a:latin typeface="Arial"/>
                <a:ea typeface="+mn-ea"/>
                <a:cs typeface="Arial"/>
              </a:rPr>
              <a:t>vigilancia  </a:t>
            </a:r>
            <a:r>
              <a:rPr kumimoji="0" sz="2400" b="1" i="0" u="none" strike="noStrike" kern="1200" cap="none" spc="0" normalizeH="0" baseline="0" noProof="0" dirty="0">
                <a:ln>
                  <a:noFill/>
                </a:ln>
                <a:solidFill>
                  <a:srgbClr val="00AEEE"/>
                </a:solidFill>
                <a:effectLst/>
                <a:uLnTx/>
                <a:uFillTx/>
                <a:latin typeface="Arial"/>
                <a:ea typeface="+mn-ea"/>
                <a:cs typeface="Arial"/>
              </a:rPr>
              <a:t>profunda por medios  electrónicos</a:t>
            </a:r>
            <a:endParaRPr kumimoji="0" sz="2400" b="0" i="0" u="none" strike="noStrike" kern="1200" cap="none" spc="0" normalizeH="0" baseline="0" noProof="0">
              <a:ln>
                <a:noFill/>
              </a:ln>
              <a:solidFill>
                <a:prstClr val="black"/>
              </a:solidFill>
              <a:effectLst/>
              <a:uLnTx/>
              <a:uFillTx/>
              <a:latin typeface="Arial"/>
              <a:ea typeface="+mn-ea"/>
              <a:cs typeface="Arial"/>
            </a:endParaRPr>
          </a:p>
        </p:txBody>
      </p:sp>
      <p:sp>
        <p:nvSpPr>
          <p:cNvPr id="4" name="object 4"/>
          <p:cNvSpPr txBox="1">
            <a:spLocks noGrp="1"/>
          </p:cNvSpPr>
          <p:nvPr>
            <p:ph type="title"/>
          </p:nvPr>
        </p:nvSpPr>
        <p:spPr>
          <a:xfrm>
            <a:off x="5131434" y="272542"/>
            <a:ext cx="5939790" cy="452120"/>
          </a:xfrm>
          <a:prstGeom prst="rect">
            <a:avLst/>
          </a:prstGeom>
        </p:spPr>
        <p:txBody>
          <a:bodyPr vert="horz" wrap="square" lIns="0" tIns="12065" rIns="0" bIns="0" rtlCol="0">
            <a:spAutoFit/>
          </a:bodyPr>
          <a:lstStyle/>
          <a:p>
            <a:pPr marL="12700">
              <a:lnSpc>
                <a:spcPct val="100000"/>
              </a:lnSpc>
              <a:spcBef>
                <a:spcPts val="95"/>
              </a:spcBef>
            </a:pPr>
            <a:r>
              <a:rPr spc="-15" dirty="0"/>
              <a:t>¿Cuáles son </a:t>
            </a:r>
            <a:r>
              <a:rPr spc="-5" dirty="0"/>
              <a:t>las </a:t>
            </a:r>
            <a:r>
              <a:rPr spc="-15" dirty="0"/>
              <a:t>características</a:t>
            </a:r>
            <a:r>
              <a:rPr spc="-5" dirty="0"/>
              <a:t> </a:t>
            </a:r>
            <a:r>
              <a:rPr spc="-15" dirty="0"/>
              <a:t>generales?</a:t>
            </a:r>
          </a:p>
        </p:txBody>
      </p:sp>
      <p:sp>
        <p:nvSpPr>
          <p:cNvPr id="5" name="object 5"/>
          <p:cNvSpPr txBox="1"/>
          <p:nvPr/>
        </p:nvSpPr>
        <p:spPr>
          <a:xfrm>
            <a:off x="5189346" y="699261"/>
            <a:ext cx="6311900" cy="5147310"/>
          </a:xfrm>
          <a:prstGeom prst="rect">
            <a:avLst/>
          </a:prstGeom>
        </p:spPr>
        <p:txBody>
          <a:bodyPr vert="horz" wrap="square" lIns="0" tIns="12065" rIns="0" bIns="0" rtlCol="0">
            <a:spAutoFit/>
          </a:bodyPr>
          <a:lstStyle/>
          <a:p>
            <a:pPr marL="527685" marR="6350" lvl="0" indent="-515620" algn="just" defTabSz="914400" rtl="0" eaLnBrk="1" fontAlgn="auto" latinLnBrk="0" hangingPunct="1">
              <a:lnSpc>
                <a:spcPct val="100000"/>
              </a:lnSpc>
              <a:spcBef>
                <a:spcPts val="95"/>
              </a:spcBef>
              <a:spcAft>
                <a:spcPts val="0"/>
              </a:spcAft>
              <a:buClrTx/>
              <a:buSzTx/>
              <a:buFontTx/>
              <a:buAutoNum type="arabicPeriod"/>
              <a:tabLst>
                <a:tab pos="528320" algn="l"/>
              </a:tabLst>
              <a:defRPr/>
            </a:pPr>
            <a:r>
              <a:rPr kumimoji="0" sz="2800" b="0" i="0" u="none" strike="noStrike" kern="1200" cap="none" spc="-20" normalizeH="0" baseline="0" noProof="0" dirty="0">
                <a:ln>
                  <a:noFill/>
                </a:ln>
                <a:solidFill>
                  <a:srgbClr val="385521"/>
                </a:solidFill>
                <a:effectLst/>
                <a:uLnTx/>
                <a:uFillTx/>
                <a:latin typeface="Carlito"/>
                <a:ea typeface="+mn-ea"/>
                <a:cs typeface="Carlito"/>
              </a:rPr>
              <a:t>Normalmente, </a:t>
            </a:r>
            <a:r>
              <a:rPr kumimoji="0" sz="2800" b="0" i="0" u="none" strike="noStrike" kern="1200" cap="none" spc="-35" normalizeH="0" baseline="0" noProof="0" dirty="0">
                <a:ln>
                  <a:noFill/>
                </a:ln>
                <a:solidFill>
                  <a:srgbClr val="385521"/>
                </a:solidFill>
                <a:effectLst/>
                <a:uLnTx/>
                <a:uFillTx/>
                <a:latin typeface="Carlito"/>
                <a:ea typeface="+mn-ea"/>
                <a:cs typeface="Carlito"/>
              </a:rPr>
              <a:t>entre </a:t>
            </a:r>
            <a:r>
              <a:rPr kumimoji="0" sz="2800" b="0" i="0" u="none" strike="noStrike" kern="1200" cap="none" spc="-15" normalizeH="0" baseline="0" noProof="0" dirty="0">
                <a:ln>
                  <a:noFill/>
                </a:ln>
                <a:solidFill>
                  <a:srgbClr val="385521"/>
                </a:solidFill>
                <a:effectLst/>
                <a:uLnTx/>
                <a:uFillTx/>
                <a:latin typeface="Carlito"/>
                <a:ea typeface="+mn-ea"/>
                <a:cs typeface="Carlito"/>
              </a:rPr>
              <a:t>la recepción </a:t>
            </a:r>
            <a:r>
              <a:rPr kumimoji="0" sz="2800" b="0" i="0" u="none" strike="noStrike" kern="1200" cap="none" spc="-5" normalizeH="0" baseline="0" noProof="0" dirty="0">
                <a:ln>
                  <a:noFill/>
                </a:ln>
                <a:solidFill>
                  <a:srgbClr val="385521"/>
                </a:solidFill>
                <a:effectLst/>
                <a:uLnTx/>
                <a:uFillTx/>
                <a:latin typeface="Carlito"/>
                <a:ea typeface="+mn-ea"/>
                <a:cs typeface="Carlito"/>
              </a:rPr>
              <a:t>de </a:t>
            </a:r>
            <a:r>
              <a:rPr kumimoji="0" sz="2800" b="0" i="0" u="none" strike="noStrike" kern="1200" cap="none" spc="-25" normalizeH="0" baseline="0" noProof="0" dirty="0">
                <a:ln>
                  <a:noFill/>
                </a:ln>
                <a:solidFill>
                  <a:srgbClr val="385521"/>
                </a:solidFill>
                <a:effectLst/>
                <a:uLnTx/>
                <a:uFillTx/>
                <a:latin typeface="Carlito"/>
                <a:ea typeface="+mn-ea"/>
                <a:cs typeface="Carlito"/>
              </a:rPr>
              <a:t>la  Carta </a:t>
            </a:r>
            <a:r>
              <a:rPr kumimoji="0" sz="2800" b="0" i="0" u="none" strike="noStrike" kern="1200" cap="none" spc="-5" normalizeH="0" baseline="0" noProof="0" dirty="0">
                <a:ln>
                  <a:noFill/>
                </a:ln>
                <a:solidFill>
                  <a:srgbClr val="385521"/>
                </a:solidFill>
                <a:effectLst/>
                <a:uLnTx/>
                <a:uFillTx/>
                <a:latin typeface="Carlito"/>
                <a:ea typeface="+mn-ea"/>
                <a:cs typeface="Carlito"/>
              </a:rPr>
              <a:t>y </a:t>
            </a:r>
            <a:r>
              <a:rPr kumimoji="0" sz="2800" b="0" i="0" u="none" strike="noStrike" kern="1200" cap="none" spc="-15" normalizeH="0" baseline="0" noProof="0" dirty="0">
                <a:ln>
                  <a:noFill/>
                </a:ln>
                <a:solidFill>
                  <a:srgbClr val="385521"/>
                </a:solidFill>
                <a:effectLst/>
                <a:uLnTx/>
                <a:uFillTx/>
                <a:latin typeface="Carlito"/>
                <a:ea typeface="+mn-ea"/>
                <a:cs typeface="Carlito"/>
              </a:rPr>
              <a:t>la </a:t>
            </a:r>
            <a:r>
              <a:rPr kumimoji="0" sz="2800" b="0" i="0" u="none" strike="noStrike" kern="1200" cap="none" spc="-25" normalizeH="0" baseline="0" noProof="0" dirty="0">
                <a:ln>
                  <a:noFill/>
                </a:ln>
                <a:solidFill>
                  <a:srgbClr val="385521"/>
                </a:solidFill>
                <a:effectLst/>
                <a:uLnTx/>
                <a:uFillTx/>
                <a:latin typeface="Carlito"/>
                <a:ea typeface="+mn-ea"/>
                <a:cs typeface="Carlito"/>
              </a:rPr>
              <a:t>cita </a:t>
            </a:r>
            <a:r>
              <a:rPr kumimoji="0" sz="2800" b="0" i="0" u="none" strike="noStrike" kern="1200" cap="none" spc="-40" normalizeH="0" baseline="0" noProof="0" dirty="0">
                <a:ln>
                  <a:noFill/>
                </a:ln>
                <a:solidFill>
                  <a:srgbClr val="385521"/>
                </a:solidFill>
                <a:effectLst/>
                <a:uLnTx/>
                <a:uFillTx/>
                <a:latin typeface="Carlito"/>
                <a:ea typeface="+mn-ea"/>
                <a:cs typeface="Carlito"/>
              </a:rPr>
              <a:t>para </a:t>
            </a:r>
            <a:r>
              <a:rPr kumimoji="0" sz="2800" b="0" i="0" u="none" strike="noStrike" kern="1200" cap="none" spc="-15" normalizeH="0" baseline="0" noProof="0" dirty="0">
                <a:ln>
                  <a:noFill/>
                </a:ln>
                <a:solidFill>
                  <a:srgbClr val="385521"/>
                </a:solidFill>
                <a:effectLst/>
                <a:uLnTx/>
                <a:uFillTx/>
                <a:latin typeface="Carlito"/>
                <a:ea typeface="+mn-ea"/>
                <a:cs typeface="Carlito"/>
              </a:rPr>
              <a:t>la </a:t>
            </a:r>
            <a:r>
              <a:rPr kumimoji="0" sz="2800" b="0" i="0" u="none" strike="noStrike" kern="1200" cap="none" spc="-40" normalizeH="0" baseline="0" noProof="0" dirty="0">
                <a:ln>
                  <a:noFill/>
                </a:ln>
                <a:solidFill>
                  <a:srgbClr val="385521"/>
                </a:solidFill>
                <a:effectLst/>
                <a:uLnTx/>
                <a:uFillTx/>
                <a:latin typeface="Carlito"/>
                <a:ea typeface="+mn-ea"/>
                <a:cs typeface="Carlito"/>
              </a:rPr>
              <a:t>entrevista </a:t>
            </a:r>
            <a:r>
              <a:rPr kumimoji="0" sz="2800" b="0" i="0" u="none" strike="noStrike" kern="1200" cap="none" spc="-5" normalizeH="0" baseline="0" noProof="0" dirty="0">
                <a:ln>
                  <a:noFill/>
                </a:ln>
                <a:solidFill>
                  <a:srgbClr val="385521"/>
                </a:solidFill>
                <a:effectLst/>
                <a:uLnTx/>
                <a:uFillTx/>
                <a:latin typeface="Carlito"/>
                <a:ea typeface="+mn-ea"/>
                <a:cs typeface="Carlito"/>
              </a:rPr>
              <a:t>es </a:t>
            </a:r>
            <a:r>
              <a:rPr kumimoji="0" sz="2800" b="0" i="0" u="none" strike="noStrike" kern="1200" cap="none" spc="-10" normalizeH="0" baseline="0" noProof="0" dirty="0">
                <a:ln>
                  <a:noFill/>
                </a:ln>
                <a:solidFill>
                  <a:srgbClr val="385521"/>
                </a:solidFill>
                <a:effectLst/>
                <a:uLnTx/>
                <a:uFillTx/>
                <a:latin typeface="Carlito"/>
                <a:ea typeface="+mn-ea"/>
                <a:cs typeface="Carlito"/>
              </a:rPr>
              <a:t>de  </a:t>
            </a:r>
            <a:r>
              <a:rPr kumimoji="0" sz="2800" b="0" i="0" u="none" strike="noStrike" kern="1200" cap="none" spc="-15" normalizeH="0" baseline="0" noProof="0" dirty="0">
                <a:ln>
                  <a:noFill/>
                </a:ln>
                <a:solidFill>
                  <a:srgbClr val="385521"/>
                </a:solidFill>
                <a:effectLst/>
                <a:uLnTx/>
                <a:uFillTx/>
                <a:latin typeface="Carlito"/>
                <a:ea typeface="+mn-ea"/>
                <a:cs typeface="Carlito"/>
              </a:rPr>
              <a:t>una</a:t>
            </a:r>
            <a:r>
              <a:rPr kumimoji="0" sz="2800" b="0" i="0" u="none" strike="noStrike" kern="1200" cap="none" spc="600" normalizeH="0" baseline="0" noProof="0" dirty="0">
                <a:ln>
                  <a:noFill/>
                </a:ln>
                <a:solidFill>
                  <a:srgbClr val="385521"/>
                </a:solidFill>
                <a:effectLst/>
                <a:uLnTx/>
                <a:uFillTx/>
                <a:latin typeface="Carlito"/>
                <a:ea typeface="+mn-ea"/>
                <a:cs typeface="Carlito"/>
              </a:rPr>
              <a:t> </a:t>
            </a:r>
            <a:r>
              <a:rPr kumimoji="0" sz="2800" b="0" i="0" u="none" strike="noStrike" kern="1200" cap="none" spc="-10" normalizeH="0" baseline="0" noProof="0" dirty="0">
                <a:ln>
                  <a:noFill/>
                </a:ln>
                <a:solidFill>
                  <a:srgbClr val="385521"/>
                </a:solidFill>
                <a:effectLst/>
                <a:uLnTx/>
                <a:uFillTx/>
                <a:latin typeface="Carlito"/>
                <a:ea typeface="+mn-ea"/>
                <a:cs typeface="Carlito"/>
              </a:rPr>
              <a:t>semana, </a:t>
            </a:r>
            <a:r>
              <a:rPr kumimoji="0" sz="2800" b="0" i="0" u="none" strike="noStrike" kern="1200" cap="none" spc="-5" normalizeH="0" baseline="0" noProof="0" dirty="0">
                <a:ln>
                  <a:noFill/>
                </a:ln>
                <a:solidFill>
                  <a:srgbClr val="385521"/>
                </a:solidFill>
                <a:effectLst/>
                <a:uLnTx/>
                <a:uFillTx/>
                <a:latin typeface="Carlito"/>
                <a:ea typeface="+mn-ea"/>
                <a:cs typeface="Carlito"/>
              </a:rPr>
              <a:t>el </a:t>
            </a:r>
            <a:r>
              <a:rPr kumimoji="0" sz="2800" b="0" i="0" u="none" strike="noStrike" kern="1200" cap="none" spc="-15" normalizeH="0" baseline="0" noProof="0" dirty="0">
                <a:ln>
                  <a:noFill/>
                </a:ln>
                <a:solidFill>
                  <a:srgbClr val="385521"/>
                </a:solidFill>
                <a:effectLst/>
                <a:uLnTx/>
                <a:uFillTx/>
                <a:latin typeface="Carlito"/>
                <a:ea typeface="+mn-ea"/>
                <a:cs typeface="Carlito"/>
              </a:rPr>
              <a:t>tiempo  </a:t>
            </a:r>
            <a:r>
              <a:rPr kumimoji="0" sz="2800" b="0" i="0" u="none" strike="noStrike" kern="1200" cap="none" spc="-35" normalizeH="0" baseline="0" noProof="0" dirty="0">
                <a:ln>
                  <a:noFill/>
                </a:ln>
                <a:solidFill>
                  <a:srgbClr val="385521"/>
                </a:solidFill>
                <a:effectLst/>
                <a:uLnTx/>
                <a:uFillTx/>
                <a:latin typeface="Carlito"/>
                <a:ea typeface="+mn-ea"/>
                <a:cs typeface="Carlito"/>
              </a:rPr>
              <a:t>para </a:t>
            </a:r>
            <a:r>
              <a:rPr kumimoji="0" sz="2800" b="0" i="0" u="none" strike="noStrike" kern="1200" cap="none" spc="-5" normalizeH="0" baseline="0" noProof="0" dirty="0">
                <a:ln>
                  <a:noFill/>
                </a:ln>
                <a:solidFill>
                  <a:srgbClr val="385521"/>
                </a:solidFill>
                <a:effectLst/>
                <a:uLnTx/>
                <a:uFillTx/>
                <a:latin typeface="Carlito"/>
                <a:ea typeface="+mn-ea"/>
                <a:cs typeface="Carlito"/>
              </a:rPr>
              <a:t>actuar  </a:t>
            </a:r>
            <a:r>
              <a:rPr kumimoji="0" sz="2800" b="0" i="0" u="none" strike="noStrike" kern="1200" cap="none" spc="-20" normalizeH="0" baseline="0" noProof="0" dirty="0">
                <a:ln>
                  <a:noFill/>
                </a:ln>
                <a:solidFill>
                  <a:srgbClr val="385521"/>
                </a:solidFill>
                <a:effectLst/>
                <a:uLnTx/>
                <a:uFillTx/>
                <a:latin typeface="Carlito"/>
                <a:ea typeface="+mn-ea"/>
                <a:cs typeface="Carlito"/>
              </a:rPr>
              <a:t>apremia.</a:t>
            </a:r>
            <a:endParaRPr kumimoji="0" sz="2800" b="0" i="0" u="none" strike="noStrike" kern="1200" cap="none" spc="0" normalizeH="0" baseline="0" noProof="0">
              <a:ln>
                <a:noFill/>
              </a:ln>
              <a:solidFill>
                <a:prstClr val="black"/>
              </a:solidFill>
              <a:effectLst/>
              <a:uLnTx/>
              <a:uFillTx/>
              <a:latin typeface="Carlito"/>
              <a:ea typeface="+mn-ea"/>
              <a:cs typeface="Carlito"/>
            </a:endParaRPr>
          </a:p>
          <a:p>
            <a:pPr marL="527685" marR="8255" lvl="0" indent="-515620" algn="just" defTabSz="914400" rtl="0" eaLnBrk="1" fontAlgn="auto" latinLnBrk="0" hangingPunct="1">
              <a:lnSpc>
                <a:spcPct val="100000"/>
              </a:lnSpc>
              <a:spcBef>
                <a:spcPts val="5"/>
              </a:spcBef>
              <a:spcAft>
                <a:spcPts val="0"/>
              </a:spcAft>
              <a:buClrTx/>
              <a:buSzTx/>
              <a:buFontTx/>
              <a:buAutoNum type="arabicPeriod"/>
              <a:tabLst>
                <a:tab pos="528320" algn="l"/>
              </a:tabLst>
              <a:defRPr/>
            </a:pPr>
            <a:r>
              <a:rPr kumimoji="0" sz="2800" b="0" i="0" u="none" strike="noStrike" kern="1200" cap="none" spc="-20" normalizeH="0" baseline="0" noProof="0" dirty="0">
                <a:ln>
                  <a:noFill/>
                </a:ln>
                <a:solidFill>
                  <a:srgbClr val="385521"/>
                </a:solidFill>
                <a:effectLst/>
                <a:uLnTx/>
                <a:uFillTx/>
                <a:latin typeface="Carlito"/>
                <a:ea typeface="+mn-ea"/>
                <a:cs typeface="Carlito"/>
              </a:rPr>
              <a:t>Actualmente </a:t>
            </a:r>
            <a:r>
              <a:rPr kumimoji="0" sz="2800" b="0" i="0" u="none" strike="noStrike" kern="1200" cap="none" spc="-15" normalizeH="0" baseline="0" noProof="0" dirty="0">
                <a:ln>
                  <a:noFill/>
                </a:ln>
                <a:solidFill>
                  <a:srgbClr val="385521"/>
                </a:solidFill>
                <a:effectLst/>
                <a:uLnTx/>
                <a:uFillTx/>
                <a:latin typeface="Carlito"/>
                <a:ea typeface="+mn-ea"/>
                <a:cs typeface="Carlito"/>
              </a:rPr>
              <a:t>la notificación </a:t>
            </a:r>
            <a:r>
              <a:rPr kumimoji="0" sz="2800" b="0" i="0" u="none" strike="noStrike" kern="1200" cap="none" spc="-10" normalizeH="0" baseline="0" noProof="0" dirty="0">
                <a:ln>
                  <a:noFill/>
                </a:ln>
                <a:solidFill>
                  <a:srgbClr val="385521"/>
                </a:solidFill>
                <a:effectLst/>
                <a:uLnTx/>
                <a:uFillTx/>
                <a:latin typeface="Carlito"/>
                <a:ea typeface="+mn-ea"/>
                <a:cs typeface="Carlito"/>
              </a:rPr>
              <a:t>tiende </a:t>
            </a:r>
            <a:r>
              <a:rPr kumimoji="0" sz="2800" b="0" i="0" u="none" strike="noStrike" kern="1200" cap="none" spc="-5" normalizeH="0" baseline="0" noProof="0" dirty="0">
                <a:ln>
                  <a:noFill/>
                </a:ln>
                <a:solidFill>
                  <a:srgbClr val="385521"/>
                </a:solidFill>
                <a:effectLst/>
                <a:uLnTx/>
                <a:uFillTx/>
                <a:latin typeface="Carlito"/>
                <a:ea typeface="+mn-ea"/>
                <a:cs typeface="Carlito"/>
              </a:rPr>
              <a:t>a </a:t>
            </a:r>
            <a:r>
              <a:rPr kumimoji="0" sz="2800" b="0" i="0" u="none" strike="noStrike" kern="1200" cap="none" spc="-20" normalizeH="0" baseline="0" noProof="0" dirty="0">
                <a:ln>
                  <a:noFill/>
                </a:ln>
                <a:solidFill>
                  <a:srgbClr val="385521"/>
                </a:solidFill>
                <a:effectLst/>
                <a:uLnTx/>
                <a:uFillTx/>
                <a:latin typeface="Carlito"/>
                <a:ea typeface="+mn-ea"/>
                <a:cs typeface="Carlito"/>
              </a:rPr>
              <a:t>ser  </a:t>
            </a:r>
            <a:r>
              <a:rPr kumimoji="0" sz="2800" b="0" i="0" u="none" strike="noStrike" kern="1200" cap="none" spc="-10" normalizeH="0" baseline="0" noProof="0" dirty="0">
                <a:ln>
                  <a:noFill/>
                </a:ln>
                <a:solidFill>
                  <a:srgbClr val="385521"/>
                </a:solidFill>
                <a:effectLst/>
                <a:uLnTx/>
                <a:uFillTx/>
                <a:latin typeface="Carlito"/>
                <a:ea typeface="+mn-ea"/>
                <a:cs typeface="Carlito"/>
              </a:rPr>
              <a:t>por </a:t>
            </a:r>
            <a:r>
              <a:rPr kumimoji="0" sz="2800" b="0" i="0" u="none" strike="noStrike" kern="1200" cap="none" spc="-30" normalizeH="0" baseline="0" noProof="0" dirty="0">
                <a:ln>
                  <a:noFill/>
                </a:ln>
                <a:solidFill>
                  <a:srgbClr val="385521"/>
                </a:solidFill>
                <a:effectLst/>
                <a:uLnTx/>
                <a:uFillTx/>
                <a:latin typeface="Carlito"/>
                <a:ea typeface="+mn-ea"/>
                <a:cs typeface="Carlito"/>
              </a:rPr>
              <a:t>buzón </a:t>
            </a:r>
            <a:r>
              <a:rPr kumimoji="0" sz="2800" b="0" i="0" u="none" strike="noStrike" kern="1200" cap="none" spc="-15" normalizeH="0" baseline="0" noProof="0" dirty="0">
                <a:ln>
                  <a:noFill/>
                </a:ln>
                <a:solidFill>
                  <a:srgbClr val="385521"/>
                </a:solidFill>
                <a:effectLst/>
                <a:uLnTx/>
                <a:uFillTx/>
                <a:latin typeface="Carlito"/>
                <a:ea typeface="+mn-ea"/>
                <a:cs typeface="Carlito"/>
              </a:rPr>
              <a:t>tributario </a:t>
            </a:r>
            <a:r>
              <a:rPr kumimoji="0" sz="2800" b="0" i="0" u="none" strike="noStrike" kern="1200" cap="none" spc="-5" normalizeH="0" baseline="0" noProof="0" dirty="0">
                <a:ln>
                  <a:noFill/>
                </a:ln>
                <a:solidFill>
                  <a:srgbClr val="385521"/>
                </a:solidFill>
                <a:effectLst/>
                <a:uLnTx/>
                <a:uFillTx/>
                <a:latin typeface="Carlito"/>
                <a:ea typeface="+mn-ea"/>
                <a:cs typeface="Carlito"/>
              </a:rPr>
              <a:t>- el </a:t>
            </a:r>
            <a:r>
              <a:rPr kumimoji="0" sz="2800" b="0" i="0" u="none" strike="noStrike" kern="1200" cap="none" spc="-35" normalizeH="0" baseline="0" noProof="0" dirty="0">
                <a:ln>
                  <a:noFill/>
                </a:ln>
                <a:solidFill>
                  <a:srgbClr val="385521"/>
                </a:solidFill>
                <a:effectLst/>
                <a:uLnTx/>
                <a:uFillTx/>
                <a:latin typeface="Carlito"/>
                <a:ea typeface="+mn-ea"/>
                <a:cs typeface="Carlito"/>
              </a:rPr>
              <a:t>plazo </a:t>
            </a:r>
            <a:r>
              <a:rPr kumimoji="0" sz="2800" b="0" i="0" u="none" strike="noStrike" kern="1200" cap="none" spc="-40" normalizeH="0" baseline="0" noProof="0" dirty="0">
                <a:ln>
                  <a:noFill/>
                </a:ln>
                <a:solidFill>
                  <a:srgbClr val="385521"/>
                </a:solidFill>
                <a:effectLst/>
                <a:uLnTx/>
                <a:uFillTx/>
                <a:latin typeface="Carlito"/>
                <a:ea typeface="+mn-ea"/>
                <a:cs typeface="Carlito"/>
              </a:rPr>
              <a:t>para </a:t>
            </a:r>
            <a:r>
              <a:rPr kumimoji="0" sz="2800" b="0" i="0" u="none" strike="noStrike" kern="1200" cap="none" spc="-25" normalizeH="0" baseline="0" noProof="0" dirty="0">
                <a:ln>
                  <a:noFill/>
                </a:ln>
                <a:solidFill>
                  <a:srgbClr val="385521"/>
                </a:solidFill>
                <a:effectLst/>
                <a:uLnTx/>
                <a:uFillTx/>
                <a:latin typeface="Carlito"/>
                <a:ea typeface="+mn-ea"/>
                <a:cs typeface="Carlito"/>
              </a:rPr>
              <a:t>que  surta </a:t>
            </a:r>
            <a:r>
              <a:rPr kumimoji="0" sz="2800" b="0" i="0" u="none" strike="noStrike" kern="1200" cap="none" spc="-45" normalizeH="0" baseline="0" noProof="0" dirty="0">
                <a:ln>
                  <a:noFill/>
                </a:ln>
                <a:solidFill>
                  <a:srgbClr val="385521"/>
                </a:solidFill>
                <a:effectLst/>
                <a:uLnTx/>
                <a:uFillTx/>
                <a:latin typeface="Carlito"/>
                <a:ea typeface="+mn-ea"/>
                <a:cs typeface="Carlito"/>
              </a:rPr>
              <a:t>efectos </a:t>
            </a:r>
            <a:r>
              <a:rPr kumimoji="0" sz="2800" b="0" i="0" u="none" strike="noStrike" kern="1200" cap="none" spc="-15" normalizeH="0" baseline="0" noProof="0" dirty="0">
                <a:ln>
                  <a:noFill/>
                </a:ln>
                <a:solidFill>
                  <a:srgbClr val="385521"/>
                </a:solidFill>
                <a:effectLst/>
                <a:uLnTx/>
                <a:uFillTx/>
                <a:latin typeface="Carlito"/>
                <a:ea typeface="+mn-ea"/>
                <a:cs typeface="Carlito"/>
              </a:rPr>
              <a:t>la </a:t>
            </a:r>
            <a:r>
              <a:rPr kumimoji="0" sz="2800" b="0" i="0" u="none" strike="noStrike" kern="1200" cap="none" spc="-20" normalizeH="0" baseline="0" noProof="0" dirty="0">
                <a:ln>
                  <a:noFill/>
                </a:ln>
                <a:solidFill>
                  <a:srgbClr val="385521"/>
                </a:solidFill>
                <a:effectLst/>
                <a:uLnTx/>
                <a:uFillTx/>
                <a:latin typeface="Carlito"/>
                <a:ea typeface="+mn-ea"/>
                <a:cs typeface="Carlito"/>
              </a:rPr>
              <a:t>notificación </a:t>
            </a:r>
            <a:r>
              <a:rPr kumimoji="0" sz="2800" b="0" i="0" u="none" strike="noStrike" kern="1200" cap="none" spc="-5" normalizeH="0" baseline="0" noProof="0" dirty="0">
                <a:ln>
                  <a:noFill/>
                </a:ln>
                <a:solidFill>
                  <a:srgbClr val="385521"/>
                </a:solidFill>
                <a:effectLst/>
                <a:uLnTx/>
                <a:uFillTx/>
                <a:latin typeface="Carlito"/>
                <a:ea typeface="+mn-ea"/>
                <a:cs typeface="Carlito"/>
              </a:rPr>
              <a:t>es de 3</a:t>
            </a:r>
            <a:r>
              <a:rPr kumimoji="0" sz="2800" b="0" i="0" u="none" strike="noStrike" kern="1200" cap="none" spc="500" normalizeH="0" baseline="0" noProof="0" dirty="0">
                <a:ln>
                  <a:noFill/>
                </a:ln>
                <a:solidFill>
                  <a:srgbClr val="385521"/>
                </a:solidFill>
                <a:effectLst/>
                <a:uLnTx/>
                <a:uFillTx/>
                <a:latin typeface="Carlito"/>
                <a:ea typeface="+mn-ea"/>
                <a:cs typeface="Carlito"/>
              </a:rPr>
              <a:t> </a:t>
            </a:r>
            <a:r>
              <a:rPr kumimoji="0" sz="2800" b="0" i="0" u="none" strike="noStrike" kern="1200" cap="none" spc="-15" normalizeH="0" baseline="0" noProof="0" dirty="0">
                <a:ln>
                  <a:noFill/>
                </a:ln>
                <a:solidFill>
                  <a:srgbClr val="385521"/>
                </a:solidFill>
                <a:effectLst/>
                <a:uLnTx/>
                <a:uFillTx/>
                <a:latin typeface="Carlito"/>
                <a:ea typeface="+mn-ea"/>
                <a:cs typeface="Carlito"/>
              </a:rPr>
              <a:t>días</a:t>
            </a:r>
            <a:endParaRPr kumimoji="0" sz="2800" b="0" i="0" u="none" strike="noStrike" kern="1200" cap="none" spc="0" normalizeH="0" baseline="0" noProof="0">
              <a:ln>
                <a:noFill/>
              </a:ln>
              <a:solidFill>
                <a:prstClr val="black"/>
              </a:solidFill>
              <a:effectLst/>
              <a:uLnTx/>
              <a:uFillTx/>
              <a:latin typeface="Carlito"/>
              <a:ea typeface="+mn-ea"/>
              <a:cs typeface="Carlito"/>
            </a:endParaRPr>
          </a:p>
          <a:p>
            <a:pPr marL="527685" marR="7620" lvl="0" indent="0" algn="just" defTabSz="914400" rtl="0" eaLnBrk="1" fontAlgn="auto" latinLnBrk="0" hangingPunct="1">
              <a:lnSpc>
                <a:spcPts val="3340"/>
              </a:lnSpc>
              <a:spcBef>
                <a:spcPts val="150"/>
              </a:spcBef>
              <a:spcAft>
                <a:spcPts val="0"/>
              </a:spcAft>
              <a:buClrTx/>
              <a:buSzTx/>
              <a:buFontTx/>
              <a:buNone/>
              <a:tabLst/>
              <a:defRPr/>
            </a:pPr>
            <a:r>
              <a:rPr kumimoji="0" sz="2800" b="0" i="0" u="none" strike="noStrike" kern="1200" cap="none" spc="-5" normalizeH="0" baseline="0" noProof="0" dirty="0">
                <a:ln>
                  <a:noFill/>
                </a:ln>
                <a:solidFill>
                  <a:srgbClr val="385521"/>
                </a:solidFill>
                <a:effectLst/>
                <a:uLnTx/>
                <a:uFillTx/>
                <a:latin typeface="Arial"/>
                <a:ea typeface="+mn-ea"/>
                <a:cs typeface="Arial"/>
              </a:rPr>
              <a:t>– </a:t>
            </a:r>
            <a:r>
              <a:rPr kumimoji="0" sz="2800" b="0" i="0" u="none" strike="noStrike" kern="1200" cap="none" spc="-10" normalizeH="0" baseline="0" noProof="0" dirty="0">
                <a:ln>
                  <a:noFill/>
                </a:ln>
                <a:solidFill>
                  <a:srgbClr val="385521"/>
                </a:solidFill>
                <a:effectLst/>
                <a:uLnTx/>
                <a:uFillTx/>
                <a:latin typeface="Carlito"/>
                <a:ea typeface="+mn-ea"/>
                <a:cs typeface="Carlito"/>
              </a:rPr>
              <a:t>por </a:t>
            </a:r>
            <a:r>
              <a:rPr kumimoji="0" sz="2800" b="0" i="0" u="none" strike="noStrike" kern="1200" cap="none" spc="-15" normalizeH="0" baseline="0" noProof="0" dirty="0">
                <a:ln>
                  <a:noFill/>
                </a:ln>
                <a:solidFill>
                  <a:srgbClr val="385521"/>
                </a:solidFill>
                <a:effectLst/>
                <a:uLnTx/>
                <a:uFillTx/>
                <a:latin typeface="Carlito"/>
                <a:ea typeface="+mn-ea"/>
                <a:cs typeface="Carlito"/>
              </a:rPr>
              <a:t>lo  que  </a:t>
            </a:r>
            <a:r>
              <a:rPr kumimoji="0" sz="2800" b="0" i="0" u="none" strike="noStrike" kern="1200" cap="none" spc="-5" normalizeH="0" baseline="0" noProof="0" dirty="0">
                <a:ln>
                  <a:noFill/>
                </a:ln>
                <a:solidFill>
                  <a:srgbClr val="385521"/>
                </a:solidFill>
                <a:effectLst/>
                <a:uLnTx/>
                <a:uFillTx/>
                <a:latin typeface="Carlito"/>
                <a:ea typeface="+mn-ea"/>
                <a:cs typeface="Carlito"/>
              </a:rPr>
              <a:t>se </a:t>
            </a:r>
            <a:r>
              <a:rPr kumimoji="0" sz="2800" b="0" i="0" u="none" strike="noStrike" kern="1200" cap="none" spc="-25" normalizeH="0" baseline="0" noProof="0" dirty="0">
                <a:ln>
                  <a:noFill/>
                </a:ln>
                <a:solidFill>
                  <a:srgbClr val="385521"/>
                </a:solidFill>
                <a:effectLst/>
                <a:uLnTx/>
                <a:uFillTx/>
                <a:latin typeface="Carlito"/>
                <a:ea typeface="+mn-ea"/>
                <a:cs typeface="Carlito"/>
              </a:rPr>
              <a:t>sugiere revisión  </a:t>
            </a:r>
            <a:r>
              <a:rPr kumimoji="0" sz="2800" b="0" i="0" u="none" strike="noStrike" kern="1200" cap="none" spc="-40" normalizeH="0" baseline="0" noProof="0" dirty="0">
                <a:ln>
                  <a:noFill/>
                </a:ln>
                <a:solidFill>
                  <a:srgbClr val="385521"/>
                </a:solidFill>
                <a:effectLst/>
                <a:uLnTx/>
                <a:uFillTx/>
                <a:latin typeface="Carlito"/>
                <a:ea typeface="+mn-ea"/>
                <a:cs typeface="Carlito"/>
              </a:rPr>
              <a:t>constante.</a:t>
            </a:r>
            <a:endParaRPr kumimoji="0" sz="2800" b="0" i="0" u="none" strike="noStrike" kern="1200" cap="none" spc="0" normalizeH="0" baseline="0" noProof="0">
              <a:ln>
                <a:noFill/>
              </a:ln>
              <a:solidFill>
                <a:prstClr val="black"/>
              </a:solidFill>
              <a:effectLst/>
              <a:uLnTx/>
              <a:uFillTx/>
              <a:latin typeface="Carlito"/>
              <a:ea typeface="+mn-ea"/>
              <a:cs typeface="Carlito"/>
            </a:endParaRPr>
          </a:p>
          <a:p>
            <a:pPr marL="527685" marR="5080" lvl="0" indent="-515620" algn="just" defTabSz="914400" rtl="0" eaLnBrk="1" fontAlgn="auto" latinLnBrk="0" hangingPunct="1">
              <a:lnSpc>
                <a:spcPts val="3360"/>
              </a:lnSpc>
              <a:spcBef>
                <a:spcPts val="5"/>
              </a:spcBef>
              <a:spcAft>
                <a:spcPts val="0"/>
              </a:spcAft>
              <a:buClrTx/>
              <a:buSzTx/>
              <a:buFontTx/>
              <a:buAutoNum type="arabicPeriod" startAt="3"/>
              <a:tabLst>
                <a:tab pos="528320" algn="l"/>
              </a:tabLst>
              <a:defRPr/>
            </a:pPr>
            <a:r>
              <a:rPr kumimoji="0" sz="2800" b="0" i="0" u="none" strike="noStrike" kern="1200" cap="none" spc="-5" normalizeH="0" baseline="0" noProof="0" dirty="0">
                <a:ln>
                  <a:noFill/>
                </a:ln>
                <a:solidFill>
                  <a:srgbClr val="385521"/>
                </a:solidFill>
                <a:effectLst/>
                <a:uLnTx/>
                <a:uFillTx/>
                <a:latin typeface="Carlito"/>
                <a:ea typeface="+mn-ea"/>
                <a:cs typeface="Carlito"/>
              </a:rPr>
              <a:t>Se </a:t>
            </a:r>
            <a:r>
              <a:rPr kumimoji="0" sz="2800" b="0" i="0" u="none" strike="noStrike" kern="1200" cap="none" spc="-30" normalizeH="0" baseline="0" noProof="0" dirty="0">
                <a:ln>
                  <a:noFill/>
                </a:ln>
                <a:solidFill>
                  <a:srgbClr val="385521"/>
                </a:solidFill>
                <a:effectLst/>
                <a:uLnTx/>
                <a:uFillTx/>
                <a:latin typeface="Carlito"/>
                <a:ea typeface="+mn-ea"/>
                <a:cs typeface="Carlito"/>
              </a:rPr>
              <a:t>requiere </a:t>
            </a:r>
            <a:r>
              <a:rPr kumimoji="0" sz="2800" b="0" i="0" u="none" strike="noStrike" kern="1200" cap="none" spc="-15" normalizeH="0" baseline="0" noProof="0" dirty="0">
                <a:ln>
                  <a:noFill/>
                </a:ln>
                <a:solidFill>
                  <a:srgbClr val="385521"/>
                </a:solidFill>
                <a:effectLst/>
                <a:uLnTx/>
                <a:uFillTx/>
                <a:latin typeface="Carlito"/>
                <a:ea typeface="+mn-ea"/>
                <a:cs typeface="Carlito"/>
              </a:rPr>
              <a:t>designar </a:t>
            </a:r>
            <a:r>
              <a:rPr kumimoji="0" sz="2800" b="0" i="0" u="none" strike="noStrike" kern="1200" cap="none" spc="-5" normalizeH="0" baseline="0" noProof="0" dirty="0">
                <a:ln>
                  <a:noFill/>
                </a:ln>
                <a:solidFill>
                  <a:srgbClr val="385521"/>
                </a:solidFill>
                <a:effectLst/>
                <a:uLnTx/>
                <a:uFillTx/>
                <a:latin typeface="Carlito"/>
                <a:ea typeface="+mn-ea"/>
                <a:cs typeface="Carlito"/>
              </a:rPr>
              <a:t>al </a:t>
            </a:r>
            <a:r>
              <a:rPr kumimoji="0" sz="2800" b="0" i="0" u="none" strike="noStrike" kern="1200" cap="none" spc="-40" normalizeH="0" baseline="0" noProof="0" dirty="0">
                <a:ln>
                  <a:noFill/>
                </a:ln>
                <a:solidFill>
                  <a:srgbClr val="385521"/>
                </a:solidFill>
                <a:effectLst/>
                <a:uLnTx/>
                <a:uFillTx/>
                <a:latin typeface="Carlito"/>
                <a:ea typeface="+mn-ea"/>
                <a:cs typeface="Carlito"/>
              </a:rPr>
              <a:t>representante,  </a:t>
            </a:r>
            <a:r>
              <a:rPr kumimoji="0" sz="2800" b="0" i="0" u="none" strike="noStrike" kern="1200" cap="none" spc="-10" normalizeH="0" baseline="0" noProof="0" dirty="0">
                <a:ln>
                  <a:noFill/>
                </a:ln>
                <a:solidFill>
                  <a:srgbClr val="385521"/>
                </a:solidFill>
                <a:effectLst/>
                <a:uLnTx/>
                <a:uFillTx/>
                <a:latin typeface="Carlito"/>
                <a:ea typeface="+mn-ea"/>
                <a:cs typeface="Carlito"/>
              </a:rPr>
              <a:t>por </a:t>
            </a:r>
            <a:r>
              <a:rPr kumimoji="0" sz="2800" b="0" i="0" u="none" strike="noStrike" kern="1200" cap="none" spc="-15" normalizeH="0" baseline="0" noProof="0" dirty="0">
                <a:ln>
                  <a:noFill/>
                </a:ln>
                <a:solidFill>
                  <a:srgbClr val="385521"/>
                </a:solidFill>
                <a:effectLst/>
                <a:uLnTx/>
                <a:uFillTx/>
                <a:latin typeface="Carlito"/>
                <a:ea typeface="+mn-ea"/>
                <a:cs typeface="Carlito"/>
              </a:rPr>
              <a:t>lo  </a:t>
            </a:r>
            <a:r>
              <a:rPr kumimoji="0" sz="2800" b="0" i="0" u="none" strike="noStrike" kern="1200" cap="none" spc="-10" normalizeH="0" baseline="0" noProof="0" dirty="0">
                <a:ln>
                  <a:noFill/>
                </a:ln>
                <a:solidFill>
                  <a:srgbClr val="385521"/>
                </a:solidFill>
                <a:effectLst/>
                <a:uLnTx/>
                <a:uFillTx/>
                <a:latin typeface="Carlito"/>
                <a:ea typeface="+mn-ea"/>
                <a:cs typeface="Carlito"/>
              </a:rPr>
              <a:t>que </a:t>
            </a:r>
            <a:r>
              <a:rPr kumimoji="0" sz="2800" b="0" i="0" u="none" strike="noStrike" kern="1200" cap="none" spc="-5" normalizeH="0" baseline="0" noProof="0" dirty="0">
                <a:ln>
                  <a:noFill/>
                </a:ln>
                <a:solidFill>
                  <a:srgbClr val="385521"/>
                </a:solidFill>
                <a:effectLst/>
                <a:uLnTx/>
                <a:uFillTx/>
                <a:latin typeface="Carlito"/>
                <a:ea typeface="+mn-ea"/>
                <a:cs typeface="Carlito"/>
              </a:rPr>
              <a:t>a </a:t>
            </a:r>
            <a:r>
              <a:rPr kumimoji="0" sz="2800" b="0" i="0" u="none" strike="noStrike" kern="1200" cap="none" spc="-15" normalizeH="0" baseline="0" noProof="0" dirty="0">
                <a:ln>
                  <a:noFill/>
                </a:ln>
                <a:solidFill>
                  <a:srgbClr val="385521"/>
                </a:solidFill>
                <a:effectLst/>
                <a:uLnTx/>
                <a:uFillTx/>
                <a:latin typeface="Carlito"/>
                <a:ea typeface="+mn-ea"/>
                <a:cs typeface="Carlito"/>
              </a:rPr>
              <a:t>la  </a:t>
            </a:r>
            <a:r>
              <a:rPr kumimoji="0" sz="2800" b="0" i="0" u="none" strike="noStrike" kern="1200" cap="none" spc="-10" normalizeH="0" baseline="0" noProof="0" dirty="0">
                <a:ln>
                  <a:noFill/>
                </a:ln>
                <a:solidFill>
                  <a:srgbClr val="385521"/>
                </a:solidFill>
                <a:effectLst/>
                <a:uLnTx/>
                <a:uFillTx/>
                <a:latin typeface="Carlito"/>
                <a:ea typeface="+mn-ea"/>
                <a:cs typeface="Carlito"/>
              </a:rPr>
              <a:t>par de </a:t>
            </a:r>
            <a:r>
              <a:rPr kumimoji="0" sz="2800" b="0" i="0" u="none" strike="noStrike" kern="1200" cap="none" spc="-30" normalizeH="0" baseline="0" noProof="0" dirty="0">
                <a:ln>
                  <a:noFill/>
                </a:ln>
                <a:solidFill>
                  <a:srgbClr val="385521"/>
                </a:solidFill>
                <a:effectLst/>
                <a:uLnTx/>
                <a:uFillTx/>
                <a:latin typeface="Carlito"/>
                <a:ea typeface="+mn-ea"/>
                <a:cs typeface="Carlito"/>
              </a:rPr>
              <a:t>ello,</a:t>
            </a:r>
            <a:r>
              <a:rPr kumimoji="0" sz="2800" b="0" i="0" u="none" strike="noStrike" kern="1200" cap="none" spc="415" normalizeH="0" baseline="0" noProof="0" dirty="0">
                <a:ln>
                  <a:noFill/>
                </a:ln>
                <a:solidFill>
                  <a:srgbClr val="385521"/>
                </a:solidFill>
                <a:effectLst/>
                <a:uLnTx/>
                <a:uFillTx/>
                <a:latin typeface="Carlito"/>
                <a:ea typeface="+mn-ea"/>
                <a:cs typeface="Carlito"/>
              </a:rPr>
              <a:t> </a:t>
            </a:r>
            <a:r>
              <a:rPr kumimoji="0" sz="2800" b="0" i="0" u="none" strike="noStrike" kern="1200" cap="none" spc="-15" normalizeH="0" baseline="0" noProof="0" dirty="0">
                <a:ln>
                  <a:noFill/>
                </a:ln>
                <a:solidFill>
                  <a:srgbClr val="385521"/>
                </a:solidFill>
                <a:effectLst/>
                <a:uLnTx/>
                <a:uFillTx/>
                <a:latin typeface="Carlito"/>
                <a:ea typeface="+mn-ea"/>
                <a:cs typeface="Carlito"/>
              </a:rPr>
              <a:t>debe</a:t>
            </a:r>
            <a:endParaRPr kumimoji="0" sz="2800" b="0" i="0" u="none" strike="noStrike" kern="1200" cap="none" spc="0" normalizeH="0" baseline="0" noProof="0">
              <a:ln>
                <a:noFill/>
              </a:ln>
              <a:solidFill>
                <a:prstClr val="black"/>
              </a:solidFill>
              <a:effectLst/>
              <a:uLnTx/>
              <a:uFillTx/>
              <a:latin typeface="Carlito"/>
              <a:ea typeface="+mn-ea"/>
              <a:cs typeface="Carlito"/>
            </a:endParaRPr>
          </a:p>
          <a:p>
            <a:pPr marL="527685" marR="0" lvl="0" indent="0" algn="just" defTabSz="914400" rtl="0" eaLnBrk="1" fontAlgn="auto" latinLnBrk="0" hangingPunct="1">
              <a:lnSpc>
                <a:spcPts val="3250"/>
              </a:lnSpc>
              <a:spcBef>
                <a:spcPts val="0"/>
              </a:spcBef>
              <a:spcAft>
                <a:spcPts val="0"/>
              </a:spcAft>
              <a:buClrTx/>
              <a:buSzTx/>
              <a:buFontTx/>
              <a:buNone/>
              <a:tabLst/>
              <a:defRPr/>
            </a:pPr>
            <a:r>
              <a:rPr kumimoji="0" sz="2800" b="0" i="0" u="none" strike="noStrike" kern="1200" cap="none" spc="-35" normalizeH="0" baseline="0" noProof="0" dirty="0">
                <a:ln>
                  <a:noFill/>
                </a:ln>
                <a:solidFill>
                  <a:srgbClr val="385521"/>
                </a:solidFill>
                <a:effectLst/>
                <a:uLnTx/>
                <a:uFillTx/>
                <a:latin typeface="Carlito"/>
                <a:ea typeface="+mn-ea"/>
                <a:cs typeface="Carlito"/>
              </a:rPr>
              <a:t>tomarse</a:t>
            </a:r>
            <a:r>
              <a:rPr kumimoji="0" sz="2800" b="0" i="0" u="none" strike="noStrike" kern="1200" cap="none" spc="5" normalizeH="0" baseline="0" noProof="0" dirty="0">
                <a:ln>
                  <a:noFill/>
                </a:ln>
                <a:solidFill>
                  <a:srgbClr val="385521"/>
                </a:solidFill>
                <a:effectLst/>
                <a:uLnTx/>
                <a:uFillTx/>
                <a:latin typeface="Carlito"/>
                <a:ea typeface="+mn-ea"/>
                <a:cs typeface="Carlito"/>
              </a:rPr>
              <a:t> </a:t>
            </a:r>
            <a:r>
              <a:rPr kumimoji="0" sz="2800" b="0" i="0" u="none" strike="noStrike" kern="1200" cap="none" spc="-5" normalizeH="0" baseline="0" noProof="0" dirty="0">
                <a:ln>
                  <a:noFill/>
                </a:ln>
                <a:solidFill>
                  <a:srgbClr val="385521"/>
                </a:solidFill>
                <a:effectLst/>
                <a:uLnTx/>
                <a:uFillTx/>
                <a:latin typeface="Carlito"/>
                <a:ea typeface="+mn-ea"/>
                <a:cs typeface="Carlito"/>
              </a:rPr>
              <a:t>acción.</a:t>
            </a:r>
            <a:endParaRPr kumimoji="0" sz="2800" b="0" i="0" u="none" strike="noStrike" kern="1200" cap="none" spc="0" normalizeH="0" baseline="0" noProof="0">
              <a:ln>
                <a:noFill/>
              </a:ln>
              <a:solidFill>
                <a:prstClr val="black"/>
              </a:solidFill>
              <a:effectLst/>
              <a:uLnTx/>
              <a:uFillTx/>
              <a:latin typeface="Carlito"/>
              <a:ea typeface="+mn-ea"/>
              <a:cs typeface="Carlito"/>
            </a:endParaRPr>
          </a:p>
        </p:txBody>
      </p:sp>
      <p:sp>
        <p:nvSpPr>
          <p:cNvPr id="6" name="object 6"/>
          <p:cNvSpPr/>
          <p:nvPr/>
        </p:nvSpPr>
        <p:spPr>
          <a:xfrm>
            <a:off x="228600" y="3029711"/>
            <a:ext cx="4285488" cy="2933700"/>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txBox="1">
            <a:spLocks/>
          </p:cNvSpPr>
          <p:nvPr/>
        </p:nvSpPr>
        <p:spPr>
          <a:xfrm>
            <a:off x="2135560" y="548680"/>
            <a:ext cx="8532440" cy="590465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3000" b="0" i="0" u="none" strike="noStrike" kern="1200" cap="none" spc="0" normalizeH="0" baseline="0" noProof="0" dirty="0">
              <a:ln>
                <a:noFill/>
              </a:ln>
              <a:solidFill>
                <a:srgbClr val="4F81BD">
                  <a:lumMod val="75000"/>
                </a:srgb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2E0296-29EA-4A81-881B-1E4A5228A350}"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2 Marcador de contenido"/>
          <p:cNvSpPr txBox="1">
            <a:spLocks/>
          </p:cNvSpPr>
          <p:nvPr/>
        </p:nvSpPr>
        <p:spPr>
          <a:xfrm>
            <a:off x="2135560" y="548680"/>
            <a:ext cx="8532440" cy="561662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200" b="1" i="0" u="none" strike="noStrike" kern="1200" cap="none" spc="0" normalizeH="0" baseline="0" noProof="0" dirty="0">
                <a:ln>
                  <a:noFill/>
                </a:ln>
                <a:solidFill>
                  <a:srgbClr val="4F81BD">
                    <a:lumMod val="75000"/>
                  </a:srgbClr>
                </a:solidFill>
                <a:effectLst/>
                <a:uLnTx/>
                <a:uFillTx/>
                <a:latin typeface="Calibri"/>
                <a:ea typeface="+mn-ea"/>
                <a:cs typeface="+mn-cs"/>
              </a:rPr>
              <a:t>FACULTADES DE LAS AUTORIDADES FISCALES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ADICIÓN, FRAC. IV, ART. 33, CFF.</a:t>
            </a: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Promover el cumplimiento en materia de presentación de declaraciones, así como las correcciones a su situación fiscal mediante el envío de:</a:t>
            </a:r>
          </a:p>
          <a:p>
            <a:pPr marL="685800" marR="0" lvl="1" indent="-342900" algn="just" defTabSz="914400" rtl="0" eaLnBrk="1" fontAlgn="auto" latinLnBrk="0" hangingPunct="1">
              <a:lnSpc>
                <a:spcPct val="100000"/>
              </a:lnSpc>
              <a:spcBef>
                <a:spcPct val="20000"/>
              </a:spcBef>
              <a:spcAft>
                <a:spcPts val="0"/>
              </a:spcAft>
              <a:buClrTx/>
              <a:buSzTx/>
              <a:buFont typeface="+mj-lt"/>
              <a:buAutoNum type="alphaLcParenR"/>
              <a:tabLst/>
              <a:defRPr/>
            </a:pPr>
            <a:r>
              <a:rPr kumimoji="0" lang="es-MX" sz="2000" b="1" i="0" u="sng" strike="noStrike" kern="1200" cap="none" spc="0" normalizeH="0" baseline="0" noProof="0" dirty="0">
                <a:ln>
                  <a:noFill/>
                </a:ln>
                <a:solidFill>
                  <a:srgbClr val="FF0000"/>
                </a:solidFill>
                <a:effectLst/>
                <a:uLnTx/>
                <a:uFillTx/>
                <a:latin typeface="Calibri"/>
                <a:ea typeface="+mn-ea"/>
                <a:cs typeface="+mn-cs"/>
              </a:rPr>
              <a:t>Propuestas</a:t>
            </a:r>
            <a:r>
              <a:rPr kumimoji="0" lang="es-MX" sz="2000" b="0" i="0" u="none" strike="noStrike" kern="1200" cap="none" spc="0" normalizeH="0" baseline="0" noProof="0" dirty="0">
                <a:ln>
                  <a:noFill/>
                </a:ln>
                <a:solidFill>
                  <a:prstClr val="black"/>
                </a:solidFill>
                <a:effectLst/>
                <a:uLnTx/>
                <a:uFillTx/>
                <a:latin typeface="Calibri"/>
                <a:ea typeface="+mn-ea"/>
                <a:cs typeface="+mn-cs"/>
              </a:rPr>
              <a:t> de pago o declaraciones prellenadas </a:t>
            </a:r>
          </a:p>
          <a:p>
            <a:pPr marL="685800" marR="0" lvl="1" indent="-342900" algn="just" defTabSz="914400" rtl="0" eaLnBrk="1" fontAlgn="auto" latinLnBrk="0" hangingPunct="1">
              <a:lnSpc>
                <a:spcPct val="100000"/>
              </a:lnSpc>
              <a:spcBef>
                <a:spcPct val="20000"/>
              </a:spcBef>
              <a:spcAft>
                <a:spcPts val="0"/>
              </a:spcAft>
              <a:buClrTx/>
              <a:buSzTx/>
              <a:buFont typeface="+mj-lt"/>
              <a:buAutoNum type="alphaLcParenR"/>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Comunicados para promover el cumplimiento de sus obligaciones fiscales </a:t>
            </a:r>
          </a:p>
          <a:p>
            <a:pPr marL="685800" marR="0" lvl="1" indent="-342900" algn="just" defTabSz="914400" rtl="0" eaLnBrk="1" fontAlgn="auto" latinLnBrk="0" hangingPunct="1">
              <a:lnSpc>
                <a:spcPct val="100000"/>
              </a:lnSpc>
              <a:spcBef>
                <a:spcPct val="20000"/>
              </a:spcBef>
              <a:spcAft>
                <a:spcPts val="0"/>
              </a:spcAft>
              <a:buClrTx/>
              <a:buSzTx/>
              <a:buFont typeface="+mj-lt"/>
              <a:buAutoNum type="alphaLcParenR"/>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Comunicar para informar sobre inconsistencias detectadas o comportamientos atípicos.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Comentario:</a:t>
            </a: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El envío de los documentos señalados en los incisos anteriores, </a:t>
            </a:r>
            <a:r>
              <a:rPr kumimoji="0" lang="es-MX" sz="2000" b="1" i="0" u="none" strike="noStrike" kern="1200" cap="none" spc="0" normalizeH="0" baseline="0" noProof="0" dirty="0">
                <a:ln>
                  <a:noFill/>
                </a:ln>
                <a:solidFill>
                  <a:prstClr val="black"/>
                </a:solidFill>
                <a:effectLst/>
                <a:uLnTx/>
                <a:uFillTx/>
                <a:latin typeface="Calibri"/>
                <a:ea typeface="+mn-ea"/>
                <a:cs typeface="+mn-cs"/>
              </a:rPr>
              <a:t>no se considerará inicio de facultades de comprobación.</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El SAT dará a conocer los criterios de carácter interno para el debido cumplimiento de las disposiciones fiscales.</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AutoNum type="arabicPeriod"/>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8" name="1 Título">
            <a:extLst>
              <a:ext uri="{FF2B5EF4-FFF2-40B4-BE49-F238E27FC236}">
                <a16:creationId xmlns:a16="http://schemas.microsoft.com/office/drawing/2014/main" id="{D4F8AE75-6D0D-49E8-AB23-9CA30F774A7F}"/>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spTree>
    <p:extLst>
      <p:ext uri="{BB962C8B-B14F-4D97-AF65-F5344CB8AC3E}">
        <p14:creationId xmlns:p14="http://schemas.microsoft.com/office/powerpoint/2010/main" val="4177805053"/>
      </p:ext>
    </p:extLst>
  </p:cSld>
  <p:clrMapOvr>
    <a:masterClrMapping/>
  </p:clrMapOvr>
  <p:transition spd="slow">
    <p:wipe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txBox="1">
            <a:spLocks/>
          </p:cNvSpPr>
          <p:nvPr/>
        </p:nvSpPr>
        <p:spPr>
          <a:xfrm>
            <a:off x="2135560" y="548680"/>
            <a:ext cx="8532440" cy="590465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3000" b="0" i="0" u="none" strike="noStrike" kern="1200" cap="none" spc="0" normalizeH="0" baseline="0" noProof="0" dirty="0">
              <a:ln>
                <a:noFill/>
              </a:ln>
              <a:solidFill>
                <a:srgbClr val="4F81BD">
                  <a:lumMod val="75000"/>
                </a:srgb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2E0296-29EA-4A81-881B-1E4A5228A350}"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2 Marcador de contenido"/>
          <p:cNvSpPr txBox="1">
            <a:spLocks/>
          </p:cNvSpPr>
          <p:nvPr/>
        </p:nvSpPr>
        <p:spPr>
          <a:xfrm>
            <a:off x="2063552" y="548680"/>
            <a:ext cx="8532440" cy="5616624"/>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500" b="1" i="0" u="none" strike="noStrike" kern="1200" cap="none" spc="0" normalizeH="0" baseline="0" noProof="0" dirty="0">
                <a:ln>
                  <a:noFill/>
                </a:ln>
                <a:solidFill>
                  <a:srgbClr val="4F81BD">
                    <a:lumMod val="75000"/>
                  </a:srgbClr>
                </a:solidFill>
                <a:effectLst/>
                <a:uLnTx/>
                <a:uFillTx/>
                <a:latin typeface="Calibri"/>
                <a:ea typeface="+mn-ea"/>
                <a:cs typeface="+mn-cs"/>
              </a:rPr>
              <a:t>RESOLUCIÓN MISCELÁNEA FISCAL 2021</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400" b="1" i="0" u="none" strike="noStrike" kern="1200" cap="none" spc="0" normalizeH="0" baseline="0" noProof="0" dirty="0">
                <a:ln>
                  <a:noFill/>
                </a:ln>
                <a:solidFill>
                  <a:prstClr val="black"/>
                </a:solidFill>
                <a:effectLst/>
                <a:uLnTx/>
                <a:uFillTx/>
                <a:latin typeface="Calibri"/>
                <a:ea typeface="+mn-ea"/>
                <a:cs typeface="+mn-cs"/>
              </a:rPr>
              <a:t>3.9.19. Pagos provisionales para personas morales del régimen general de ley</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400" b="0" i="0" u="none" strike="noStrike" kern="1200" cap="none" spc="0" normalizeH="0" baseline="0" noProof="0" dirty="0">
                <a:ln>
                  <a:noFill/>
                </a:ln>
                <a:solidFill>
                  <a:prstClr val="black"/>
                </a:solidFill>
                <a:effectLst/>
                <a:uLnTx/>
                <a:uFillTx/>
                <a:latin typeface="Calibri"/>
                <a:ea typeface="+mn-ea"/>
                <a:cs typeface="+mn-cs"/>
              </a:rPr>
              <a:t>Para efectos del artículo 14 de la Ley del ISR, las personas morales deberán de efectuar sus pagos provisionales mensuales del ejercicio mediante la presentación de la declaración ISR personas morales, conforme a lo establecido en la regla 2.8.4.1.</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400" b="0" i="1" u="sng" strike="noStrike" kern="1200" cap="none" spc="0" normalizeH="0" baseline="0" noProof="0" dirty="0">
                <a:ln>
                  <a:noFill/>
                </a:ln>
                <a:solidFill>
                  <a:srgbClr val="FF0000"/>
                </a:solidFill>
                <a:effectLst/>
                <a:uLnTx/>
                <a:uFillTx/>
                <a:latin typeface="Calibri"/>
                <a:ea typeface="+mn-ea"/>
                <a:cs typeface="+mn-cs"/>
              </a:rPr>
              <a:t>Dicha declaración estará prellenada con la información de los </a:t>
            </a:r>
            <a:r>
              <a:rPr kumimoji="0" lang="es-MX" sz="2400" b="1" i="1" u="sng" strike="noStrike" kern="1200" cap="none" spc="0" normalizeH="0" baseline="0" noProof="0" dirty="0">
                <a:ln>
                  <a:noFill/>
                </a:ln>
                <a:solidFill>
                  <a:srgbClr val="FF0000"/>
                </a:solidFill>
                <a:effectLst/>
                <a:uLnTx/>
                <a:uFillTx/>
                <a:latin typeface="Calibri"/>
                <a:ea typeface="+mn-ea"/>
                <a:cs typeface="+mn-cs"/>
              </a:rPr>
              <a:t>comprobantes fiscales de tipo ingreso</a:t>
            </a:r>
            <a:r>
              <a:rPr kumimoji="0" lang="es-MX" sz="2400" b="0" i="1" u="sng" strike="noStrike" kern="1200" cap="none" spc="0" normalizeH="0" baseline="0" noProof="0" dirty="0">
                <a:ln>
                  <a:noFill/>
                </a:ln>
                <a:solidFill>
                  <a:srgbClr val="FF0000"/>
                </a:solidFill>
                <a:effectLst/>
                <a:uLnTx/>
                <a:uFillTx/>
                <a:latin typeface="Calibri"/>
                <a:ea typeface="+mn-ea"/>
                <a:cs typeface="+mn-cs"/>
              </a:rPr>
              <a:t> emitidos por las personas morales en el periodo de pago</a:t>
            </a:r>
            <a:r>
              <a:rPr kumimoji="0" lang="es-MX" sz="24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400" b="0" i="0" u="none" strike="noStrike" kern="1200" cap="none" spc="0" normalizeH="0" baseline="0" noProof="0" dirty="0">
                <a:ln>
                  <a:noFill/>
                </a:ln>
                <a:solidFill>
                  <a:prstClr val="black"/>
                </a:solidFill>
                <a:effectLst/>
                <a:uLnTx/>
                <a:uFillTx/>
                <a:latin typeface="Calibri"/>
                <a:ea typeface="+mn-ea"/>
                <a:cs typeface="+mn-cs"/>
              </a:rPr>
              <a:t>Asimismo, se </a:t>
            </a:r>
            <a:r>
              <a:rPr kumimoji="0" lang="es-MX" sz="2400" b="0" i="1" u="sng" strike="noStrike" kern="1200" cap="none" spc="0" normalizeH="0" baseline="0" noProof="0" dirty="0">
                <a:ln>
                  <a:noFill/>
                </a:ln>
                <a:solidFill>
                  <a:srgbClr val="FF0000"/>
                </a:solidFill>
                <a:effectLst/>
                <a:uLnTx/>
                <a:uFillTx/>
                <a:latin typeface="Calibri"/>
                <a:ea typeface="+mn-ea"/>
                <a:cs typeface="+mn-cs"/>
              </a:rPr>
              <a:t>precargará la información correspondiente a los pagos provisionales efectuados con anterioridad</a:t>
            </a:r>
            <a:r>
              <a:rPr kumimoji="0" lang="es-MX" sz="2400" b="0" i="0" u="none" strike="noStrike" kern="1200" cap="none" spc="0" normalizeH="0" baseline="0" noProof="0" dirty="0">
                <a:ln>
                  <a:noFill/>
                </a:ln>
                <a:solidFill>
                  <a:prstClr val="black"/>
                </a:solidFill>
                <a:effectLst/>
                <a:uLnTx/>
                <a:uFillTx/>
                <a:latin typeface="Calibri"/>
                <a:ea typeface="+mn-ea"/>
                <a:cs typeface="+mn-cs"/>
              </a:rPr>
              <a:t> y con </a:t>
            </a:r>
            <a:r>
              <a:rPr kumimoji="0" lang="es-MX" sz="2400" b="0" i="1" u="sng" strike="noStrike" kern="1200" cap="none" spc="0" normalizeH="0" baseline="0" noProof="0" dirty="0">
                <a:ln>
                  <a:noFill/>
                </a:ln>
                <a:solidFill>
                  <a:srgbClr val="FF0000"/>
                </a:solidFill>
                <a:effectLst/>
                <a:uLnTx/>
                <a:uFillTx/>
                <a:latin typeface="Calibri"/>
                <a:ea typeface="+mn-ea"/>
                <a:cs typeface="+mn-cs"/>
              </a:rPr>
              <a:t>información de la declaración anual del ejercicio inmediato anterior.</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400" b="0" i="0" u="none" strike="noStrike" kern="1200" cap="none" spc="0" normalizeH="0" baseline="0" noProof="0" dirty="0">
                <a:ln>
                  <a:noFill/>
                </a:ln>
                <a:solidFill>
                  <a:prstClr val="black"/>
                </a:solidFill>
                <a:effectLst/>
                <a:uLnTx/>
                <a:uFillTx/>
                <a:latin typeface="Calibri"/>
                <a:ea typeface="+mn-ea"/>
                <a:cs typeface="+mn-cs"/>
              </a:rPr>
              <a:t>En caso de que el contribuyente </a:t>
            </a:r>
            <a:r>
              <a:rPr kumimoji="0" lang="es-MX" sz="2400" b="1" i="0" u="sng" strike="noStrike" kern="1200" cap="none" spc="0" normalizeH="0" baseline="0" noProof="0" dirty="0">
                <a:ln>
                  <a:noFill/>
                </a:ln>
                <a:solidFill>
                  <a:prstClr val="black"/>
                </a:solidFill>
                <a:effectLst/>
                <a:uLnTx/>
                <a:uFillTx/>
                <a:latin typeface="Calibri"/>
                <a:ea typeface="+mn-ea"/>
                <a:cs typeface="+mn-cs"/>
              </a:rPr>
              <a:t>requiera modificar la información prellenada</a:t>
            </a:r>
            <a:r>
              <a:rPr kumimoji="0" lang="es-MX" sz="2400" b="0" i="0" u="none" strike="noStrike" kern="1200" cap="none" spc="0" normalizeH="0" baseline="0" noProof="0" dirty="0">
                <a:ln>
                  <a:noFill/>
                </a:ln>
                <a:solidFill>
                  <a:prstClr val="black"/>
                </a:solidFill>
                <a:effectLst/>
                <a:uLnTx/>
                <a:uFillTx/>
                <a:latin typeface="Calibri"/>
                <a:ea typeface="+mn-ea"/>
                <a:cs typeface="+mn-cs"/>
              </a:rPr>
              <a:t>, </a:t>
            </a:r>
            <a:r>
              <a:rPr kumimoji="0" lang="es-MX" sz="2400" b="1" i="0" u="sng" strike="noStrike" kern="1200" cap="none" spc="0" normalizeH="0" baseline="0" noProof="0" dirty="0">
                <a:ln>
                  <a:noFill/>
                </a:ln>
                <a:solidFill>
                  <a:prstClr val="black"/>
                </a:solidFill>
                <a:effectLst/>
                <a:uLnTx/>
                <a:uFillTx/>
                <a:latin typeface="Calibri"/>
                <a:ea typeface="+mn-ea"/>
                <a:cs typeface="+mn-cs"/>
              </a:rPr>
              <a:t>obtenida de los pagos provisionales</a:t>
            </a:r>
            <a:r>
              <a:rPr kumimoji="0" lang="es-MX" sz="2400" b="0" i="0" u="none" strike="noStrike" kern="1200" cap="none" spc="0" normalizeH="0" baseline="0" noProof="0" dirty="0">
                <a:ln>
                  <a:noFill/>
                </a:ln>
                <a:solidFill>
                  <a:prstClr val="black"/>
                </a:solidFill>
                <a:effectLst/>
                <a:uLnTx/>
                <a:uFillTx/>
                <a:latin typeface="Calibri"/>
                <a:ea typeface="+mn-ea"/>
                <a:cs typeface="+mn-cs"/>
              </a:rPr>
              <a:t> o de la </a:t>
            </a:r>
            <a:r>
              <a:rPr kumimoji="0" lang="es-MX" sz="2400" b="1" i="0" u="sng" strike="noStrike" kern="1200" cap="none" spc="0" normalizeH="0" baseline="0" noProof="0" dirty="0">
                <a:ln>
                  <a:noFill/>
                </a:ln>
                <a:solidFill>
                  <a:prstClr val="black"/>
                </a:solidFill>
                <a:effectLst/>
                <a:uLnTx/>
                <a:uFillTx/>
                <a:latin typeface="Calibri"/>
                <a:ea typeface="+mn-ea"/>
                <a:cs typeface="+mn-cs"/>
              </a:rPr>
              <a:t>declaración anual</a:t>
            </a:r>
            <a:r>
              <a:rPr kumimoji="0" lang="es-MX" sz="2400" b="0" i="0" u="none" strike="noStrike" kern="1200" cap="none" spc="0" normalizeH="0" baseline="0" noProof="0" dirty="0">
                <a:ln>
                  <a:noFill/>
                </a:ln>
                <a:solidFill>
                  <a:prstClr val="black"/>
                </a:solidFill>
                <a:effectLst/>
                <a:uLnTx/>
                <a:uFillTx/>
                <a:latin typeface="Calibri"/>
                <a:ea typeface="+mn-ea"/>
                <a:cs typeface="+mn-cs"/>
              </a:rPr>
              <a:t>, </a:t>
            </a:r>
            <a:r>
              <a:rPr kumimoji="0" lang="es-MX" sz="2400" b="0" i="1" u="sng" strike="noStrike" kern="1200" cap="none" spc="0" normalizeH="0" baseline="0" noProof="0" dirty="0">
                <a:ln>
                  <a:noFill/>
                </a:ln>
                <a:solidFill>
                  <a:srgbClr val="FF0000"/>
                </a:solidFill>
                <a:effectLst/>
                <a:uLnTx/>
                <a:uFillTx/>
                <a:latin typeface="Calibri"/>
                <a:ea typeface="+mn-ea"/>
                <a:cs typeface="+mn-cs"/>
              </a:rPr>
              <a:t>deberá presentar las declaraciones complementarias que corresponda</a:t>
            </a:r>
            <a:r>
              <a:rPr kumimoji="0" lang="es-MX" sz="24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400" b="0" i="0" u="none" strike="noStrike" kern="1200" cap="none" spc="0" normalizeH="0" baseline="0" noProof="0" dirty="0">
                <a:ln>
                  <a:noFill/>
                </a:ln>
                <a:solidFill>
                  <a:prstClr val="black"/>
                </a:solidFill>
                <a:effectLst/>
                <a:uLnTx/>
                <a:uFillTx/>
                <a:latin typeface="Calibri"/>
                <a:ea typeface="+mn-ea"/>
                <a:cs typeface="+mn-cs"/>
              </a:rPr>
              <a:t>Asimismo, se </a:t>
            </a:r>
            <a:r>
              <a:rPr kumimoji="0" lang="es-MX" sz="2400" b="0" i="1" u="sng" strike="noStrike" kern="1200" cap="none" spc="0" normalizeH="0" baseline="0" noProof="0" dirty="0">
                <a:ln>
                  <a:noFill/>
                </a:ln>
                <a:solidFill>
                  <a:srgbClr val="FF0000"/>
                </a:solidFill>
                <a:effectLst/>
                <a:uLnTx/>
                <a:uFillTx/>
                <a:latin typeface="Calibri"/>
                <a:ea typeface="+mn-ea"/>
                <a:cs typeface="+mn-cs"/>
              </a:rPr>
              <a:t>deberá capturar la información requerida por el propio aplicativo</a:t>
            </a:r>
            <a:r>
              <a:rPr kumimoji="0" lang="es-MX" sz="24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400" b="0" i="0" u="none" strike="noStrike" kern="1200" cap="none" spc="0" normalizeH="0" baseline="0" noProof="0" dirty="0">
                <a:ln>
                  <a:noFill/>
                </a:ln>
                <a:solidFill>
                  <a:prstClr val="black"/>
                </a:solidFill>
                <a:effectLst/>
                <a:uLnTx/>
                <a:uFillTx/>
                <a:latin typeface="Calibri"/>
                <a:ea typeface="+mn-ea"/>
                <a:cs typeface="+mn-cs"/>
              </a:rPr>
              <a:t>Concluido el llenado de la declaración, </a:t>
            </a:r>
            <a:r>
              <a:rPr kumimoji="0" lang="es-MX" sz="2400" b="0" i="1" u="sng" strike="noStrike" kern="1200" cap="none" spc="0" normalizeH="0" baseline="0" noProof="0" dirty="0">
                <a:ln>
                  <a:noFill/>
                </a:ln>
                <a:solidFill>
                  <a:srgbClr val="FF0000"/>
                </a:solidFill>
                <a:effectLst/>
                <a:uLnTx/>
                <a:uFillTx/>
                <a:latin typeface="Calibri"/>
                <a:ea typeface="+mn-ea"/>
                <a:cs typeface="+mn-cs"/>
              </a:rPr>
              <a:t>se deberá realizar el envío utilizando la </a:t>
            </a:r>
            <a:r>
              <a:rPr kumimoji="0" lang="es-MX" sz="2400" b="0" i="1" u="sng" strike="noStrike" kern="1200" cap="none" spc="0" normalizeH="0" baseline="0" noProof="0" dirty="0" err="1">
                <a:ln>
                  <a:noFill/>
                </a:ln>
                <a:solidFill>
                  <a:srgbClr val="FF0000"/>
                </a:solidFill>
                <a:effectLst/>
                <a:uLnTx/>
                <a:uFillTx/>
                <a:latin typeface="Calibri"/>
                <a:ea typeface="+mn-ea"/>
                <a:cs typeface="+mn-cs"/>
              </a:rPr>
              <a:t>e.firma</a:t>
            </a:r>
            <a:r>
              <a:rPr kumimoji="0" lang="es-MX" sz="2400" b="0" i="1" u="sng" strike="noStrike" kern="1200" cap="none" spc="0" normalizeH="0" baseline="0" noProof="0" dirty="0">
                <a:ln>
                  <a:noFill/>
                </a:ln>
                <a:solidFill>
                  <a:srgbClr val="FF0000"/>
                </a:solidFill>
                <a:effectLst/>
                <a:uLnTx/>
                <a:uFillTx/>
                <a:latin typeface="Calibri"/>
                <a:ea typeface="+mn-ea"/>
                <a:cs typeface="+mn-cs"/>
              </a:rPr>
              <a:t> o Contraseña</a:t>
            </a:r>
            <a:r>
              <a:rPr kumimoji="0" lang="es-MX" sz="2400" b="0" i="0" u="none" strike="noStrike" kern="1200" cap="none" spc="0" normalizeH="0" baseline="0" noProof="0" dirty="0">
                <a:ln>
                  <a:noFill/>
                </a:ln>
                <a:solidFill>
                  <a:prstClr val="black"/>
                </a:solidFill>
                <a:effectLst/>
                <a:uLnTx/>
                <a:uFillTx/>
                <a:latin typeface="Calibri"/>
                <a:ea typeface="+mn-ea"/>
                <a:cs typeface="+mn-cs"/>
              </a:rPr>
              <a:t>.</a:t>
            </a:r>
          </a:p>
        </p:txBody>
      </p:sp>
      <p:sp>
        <p:nvSpPr>
          <p:cNvPr id="9" name="1 Título">
            <a:extLst>
              <a:ext uri="{FF2B5EF4-FFF2-40B4-BE49-F238E27FC236}">
                <a16:creationId xmlns:a16="http://schemas.microsoft.com/office/drawing/2014/main" id="{593C031C-066E-EA34-5CA3-78D8EE4E4960}"/>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spTree>
    <p:extLst>
      <p:ext uri="{BB962C8B-B14F-4D97-AF65-F5344CB8AC3E}">
        <p14:creationId xmlns:p14="http://schemas.microsoft.com/office/powerpoint/2010/main" val="1669357119"/>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09B29B1-005E-63E2-DD7D-704AB7FBE314}"/>
              </a:ext>
            </a:extLst>
          </p:cNvPr>
          <p:cNvPicPr>
            <a:picLocks noChangeAspect="1"/>
          </p:cNvPicPr>
          <p:nvPr/>
        </p:nvPicPr>
        <p:blipFill>
          <a:blip r:embed="rId2"/>
          <a:stretch>
            <a:fillRect/>
          </a:stretch>
        </p:blipFill>
        <p:spPr>
          <a:xfrm>
            <a:off x="2644727" y="506437"/>
            <a:ext cx="7118252" cy="5619727"/>
          </a:xfrm>
          <a:prstGeom prst="rect">
            <a:avLst/>
          </a:prstGeom>
          <a:noFill/>
        </p:spPr>
      </p:pic>
      <p:sp>
        <p:nvSpPr>
          <p:cNvPr id="12" name="Footer Placeholder 3">
            <a:extLst>
              <a:ext uri="{FF2B5EF4-FFF2-40B4-BE49-F238E27FC236}">
                <a16:creationId xmlns:a16="http://schemas.microsoft.com/office/drawing/2014/main" id="{D99CFF58-8CB3-206A-26FD-4D3A134C475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4" name="Slide Number Placeholder 4">
            <a:extLst>
              <a:ext uri="{FF2B5EF4-FFF2-40B4-BE49-F238E27FC236}">
                <a16:creationId xmlns:a16="http://schemas.microsoft.com/office/drawing/2014/main" id="{D74E386B-0F34-6D72-46F7-5FA8E6B167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A5E4269-05EE-4E8C-B36F-C4DA9D94F060}" type="slidenum">
              <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7260606"/>
      </p:ext>
    </p:extLst>
  </p:cSld>
  <p:clrMapOvr>
    <a:masterClrMapping/>
  </p:clrMapOvr>
  <p:transition spd="slow">
    <p:wipe di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txBox="1">
            <a:spLocks/>
          </p:cNvSpPr>
          <p:nvPr/>
        </p:nvSpPr>
        <p:spPr>
          <a:xfrm>
            <a:off x="2135560" y="548680"/>
            <a:ext cx="8532440" cy="590465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3000" b="0" i="0" u="none" strike="noStrike" kern="1200" cap="none" spc="0" normalizeH="0" baseline="0" noProof="0" dirty="0">
              <a:ln>
                <a:noFill/>
              </a:ln>
              <a:solidFill>
                <a:srgbClr val="4F81BD">
                  <a:lumMod val="75000"/>
                </a:srgb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2E0296-29EA-4A81-881B-1E4A5228A350}"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2 Marcador de contenido"/>
          <p:cNvSpPr txBox="1">
            <a:spLocks/>
          </p:cNvSpPr>
          <p:nvPr/>
        </p:nvSpPr>
        <p:spPr>
          <a:xfrm>
            <a:off x="2100064" y="548680"/>
            <a:ext cx="8532440" cy="561662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200" b="1" i="0" u="none" strike="noStrike" kern="1200" cap="none" spc="0" normalizeH="0" baseline="0" noProof="0" dirty="0">
                <a:ln>
                  <a:noFill/>
                </a:ln>
                <a:solidFill>
                  <a:srgbClr val="4F81BD">
                    <a:lumMod val="75000"/>
                  </a:srgbClr>
                </a:solidFill>
                <a:effectLst/>
                <a:uLnTx/>
                <a:uFillTx/>
                <a:latin typeface="Calibri"/>
                <a:ea typeface="+mn-ea"/>
                <a:cs typeface="+mn-cs"/>
              </a:rPr>
              <a:t>RESOLUCIÓN MISCELÁNEA FISCAL 2022</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200" b="1" i="0" u="none" strike="noStrike" kern="1200" cap="none" spc="0" normalizeH="0" baseline="0" noProof="0" dirty="0">
                <a:ln>
                  <a:noFill/>
                </a:ln>
                <a:solidFill>
                  <a:prstClr val="black"/>
                </a:solidFill>
                <a:effectLst/>
                <a:uLnTx/>
                <a:uFillTx/>
                <a:latin typeface="Calibri"/>
                <a:ea typeface="+mn-ea"/>
                <a:cs typeface="+mn-cs"/>
              </a:rPr>
              <a:t>PAGOS PROVISIONALES NORMALES Y COMPLEMENTARIOS</a:t>
            </a:r>
          </a:p>
        </p:txBody>
      </p:sp>
      <p:pic>
        <p:nvPicPr>
          <p:cNvPr id="10" name="Imagen 9">
            <a:extLst>
              <a:ext uri="{FF2B5EF4-FFF2-40B4-BE49-F238E27FC236}">
                <a16:creationId xmlns:a16="http://schemas.microsoft.com/office/drawing/2014/main" id="{CC9BC864-15F4-B9F7-0F03-EF02EE1C76C7}"/>
              </a:ext>
            </a:extLst>
          </p:cNvPr>
          <p:cNvPicPr>
            <a:picLocks noChangeAspect="1"/>
          </p:cNvPicPr>
          <p:nvPr/>
        </p:nvPicPr>
        <p:blipFill>
          <a:blip r:embed="rId3"/>
          <a:stretch>
            <a:fillRect/>
          </a:stretch>
        </p:blipFill>
        <p:spPr>
          <a:xfrm>
            <a:off x="2711625" y="1412777"/>
            <a:ext cx="6965801" cy="1847405"/>
          </a:xfrm>
          <a:prstGeom prst="rect">
            <a:avLst/>
          </a:prstGeom>
          <a:ln>
            <a:noFill/>
          </a:ln>
          <a:effectLst>
            <a:outerShdw blurRad="292100" dist="139700" dir="2700000" algn="tl" rotWithShape="0">
              <a:srgbClr val="333333">
                <a:alpha val="65000"/>
              </a:srgbClr>
            </a:outerShdw>
          </a:effectLst>
        </p:spPr>
      </p:pic>
      <p:pic>
        <p:nvPicPr>
          <p:cNvPr id="11" name="Imagen 10">
            <a:extLst>
              <a:ext uri="{FF2B5EF4-FFF2-40B4-BE49-F238E27FC236}">
                <a16:creationId xmlns:a16="http://schemas.microsoft.com/office/drawing/2014/main" id="{59C502A8-CE0D-6595-DEE3-E07B3E39B037}"/>
              </a:ext>
            </a:extLst>
          </p:cNvPr>
          <p:cNvPicPr>
            <a:picLocks noChangeAspect="1"/>
          </p:cNvPicPr>
          <p:nvPr/>
        </p:nvPicPr>
        <p:blipFill>
          <a:blip r:embed="rId4"/>
          <a:stretch>
            <a:fillRect/>
          </a:stretch>
        </p:blipFill>
        <p:spPr>
          <a:xfrm>
            <a:off x="4362736" y="3376710"/>
            <a:ext cx="4541577" cy="3086980"/>
          </a:xfrm>
          <a:prstGeom prst="rect">
            <a:avLst/>
          </a:prstGeom>
          <a:ln>
            <a:noFill/>
          </a:ln>
          <a:effectLst>
            <a:outerShdw blurRad="292100" dist="139700" dir="2700000" algn="tl" rotWithShape="0">
              <a:srgbClr val="333333">
                <a:alpha val="65000"/>
              </a:srgbClr>
            </a:outerShdw>
          </a:effectLst>
        </p:spPr>
      </p:pic>
      <p:sp>
        <p:nvSpPr>
          <p:cNvPr id="9" name="1 Título">
            <a:extLst>
              <a:ext uri="{FF2B5EF4-FFF2-40B4-BE49-F238E27FC236}">
                <a16:creationId xmlns:a16="http://schemas.microsoft.com/office/drawing/2014/main" id="{39926083-9A4F-7476-DD67-C7E7A4A034C6}"/>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spTree>
    <p:extLst>
      <p:ext uri="{BB962C8B-B14F-4D97-AF65-F5344CB8AC3E}">
        <p14:creationId xmlns:p14="http://schemas.microsoft.com/office/powerpoint/2010/main" val="1119773372"/>
      </p:ext>
    </p:extLst>
  </p:cSld>
  <p:clrMapOvr>
    <a:masterClrMapping/>
  </p:clrMapOvr>
  <p:transition spd="slow">
    <p:wipe di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txBox="1">
            <a:spLocks/>
          </p:cNvSpPr>
          <p:nvPr/>
        </p:nvSpPr>
        <p:spPr>
          <a:xfrm>
            <a:off x="2135560" y="548680"/>
            <a:ext cx="8532440" cy="590465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3000" b="0" i="0" u="none" strike="noStrike" kern="1200" cap="none" spc="0" normalizeH="0" baseline="0" noProof="0" dirty="0">
              <a:ln>
                <a:noFill/>
              </a:ln>
              <a:solidFill>
                <a:srgbClr val="4F81BD">
                  <a:lumMod val="75000"/>
                </a:srgb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2E0296-29EA-4A81-881B-1E4A5228A350}"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2 Marcador de contenido"/>
          <p:cNvSpPr txBox="1">
            <a:spLocks/>
          </p:cNvSpPr>
          <p:nvPr/>
        </p:nvSpPr>
        <p:spPr>
          <a:xfrm>
            <a:off x="2100064" y="548680"/>
            <a:ext cx="8532440" cy="561662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200" b="1" i="0" u="none" strike="noStrike" kern="1200" cap="none" spc="0" normalizeH="0" baseline="0" noProof="0" dirty="0">
                <a:ln>
                  <a:noFill/>
                </a:ln>
                <a:solidFill>
                  <a:srgbClr val="4F81BD">
                    <a:lumMod val="75000"/>
                  </a:srgbClr>
                </a:solidFill>
                <a:effectLst/>
                <a:uLnTx/>
                <a:uFillTx/>
                <a:latin typeface="Calibri"/>
                <a:ea typeface="+mn-ea"/>
                <a:cs typeface="+mn-cs"/>
              </a:rPr>
              <a:t>RESOLUCIÓN MISCELÁNEA FISCAL 2022</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400" b="1" i="0" u="none" strike="noStrike" kern="1200" cap="none" spc="0" normalizeH="0" baseline="0" noProof="0" dirty="0">
                <a:ln>
                  <a:noFill/>
                </a:ln>
                <a:solidFill>
                  <a:prstClr val="black"/>
                </a:solidFill>
                <a:effectLst/>
                <a:uLnTx/>
                <a:uFillTx/>
                <a:latin typeface="Calibri"/>
                <a:ea typeface="+mn-ea"/>
                <a:cs typeface="+mn-cs"/>
              </a:rPr>
              <a:t>PAGOS PROVISIONALES NORMALES Y COMPLEMENTARIOS</a:t>
            </a:r>
          </a:p>
        </p:txBody>
      </p:sp>
      <p:pic>
        <p:nvPicPr>
          <p:cNvPr id="9" name="Imagen 8">
            <a:extLst>
              <a:ext uri="{FF2B5EF4-FFF2-40B4-BE49-F238E27FC236}">
                <a16:creationId xmlns:a16="http://schemas.microsoft.com/office/drawing/2014/main" id="{99C4C5C6-6C71-A2DE-65FB-868A076FED9B}"/>
              </a:ext>
            </a:extLst>
          </p:cNvPr>
          <p:cNvPicPr>
            <a:picLocks noChangeAspect="1"/>
          </p:cNvPicPr>
          <p:nvPr/>
        </p:nvPicPr>
        <p:blipFill>
          <a:blip r:embed="rId3"/>
          <a:stretch>
            <a:fillRect/>
          </a:stretch>
        </p:blipFill>
        <p:spPr>
          <a:xfrm>
            <a:off x="2927648" y="1484784"/>
            <a:ext cx="6960343" cy="4824536"/>
          </a:xfrm>
          <a:prstGeom prst="rect">
            <a:avLst/>
          </a:prstGeom>
          <a:ln>
            <a:noFill/>
          </a:ln>
          <a:effectLst>
            <a:outerShdw blurRad="292100" dist="139700" dir="2700000" algn="tl" rotWithShape="0">
              <a:srgbClr val="333333">
                <a:alpha val="65000"/>
              </a:srgbClr>
            </a:outerShdw>
          </a:effectLst>
        </p:spPr>
      </p:pic>
      <p:sp>
        <p:nvSpPr>
          <p:cNvPr id="10" name="1 Título">
            <a:extLst>
              <a:ext uri="{FF2B5EF4-FFF2-40B4-BE49-F238E27FC236}">
                <a16:creationId xmlns:a16="http://schemas.microsoft.com/office/drawing/2014/main" id="{35E68AC3-DEA3-B700-1F50-9677399C0B76}"/>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spTree>
    <p:extLst>
      <p:ext uri="{BB962C8B-B14F-4D97-AF65-F5344CB8AC3E}">
        <p14:creationId xmlns:p14="http://schemas.microsoft.com/office/powerpoint/2010/main" val="1940079811"/>
      </p:ext>
    </p:extLst>
  </p:cSld>
  <p:clrMapOvr>
    <a:masterClrMapping/>
  </p:clrMapOvr>
  <p:transition spd="slow">
    <p:wipe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txBox="1">
            <a:spLocks/>
          </p:cNvSpPr>
          <p:nvPr/>
        </p:nvSpPr>
        <p:spPr>
          <a:xfrm>
            <a:off x="2135560" y="548680"/>
            <a:ext cx="8532440" cy="590465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3000" b="0" i="0" u="none" strike="noStrike" kern="1200" cap="none" spc="0" normalizeH="0" baseline="0" noProof="0" dirty="0">
              <a:ln>
                <a:noFill/>
              </a:ln>
              <a:solidFill>
                <a:srgbClr val="4F81BD">
                  <a:lumMod val="75000"/>
                </a:srgb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2E0296-29EA-4A81-881B-1E4A5228A350}"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2 Marcador de contenido"/>
          <p:cNvSpPr txBox="1">
            <a:spLocks/>
          </p:cNvSpPr>
          <p:nvPr/>
        </p:nvSpPr>
        <p:spPr>
          <a:xfrm>
            <a:off x="2100064" y="548680"/>
            <a:ext cx="8532440" cy="561662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200" b="1" i="0" u="none" strike="noStrike" kern="1200" cap="none" spc="0" normalizeH="0" baseline="0" noProof="0" dirty="0">
                <a:ln>
                  <a:noFill/>
                </a:ln>
                <a:solidFill>
                  <a:srgbClr val="4F81BD">
                    <a:lumMod val="75000"/>
                  </a:srgbClr>
                </a:solidFill>
                <a:effectLst/>
                <a:uLnTx/>
                <a:uFillTx/>
                <a:latin typeface="Calibri"/>
                <a:ea typeface="+mn-ea"/>
                <a:cs typeface="+mn-cs"/>
              </a:rPr>
              <a:t>RESOLUCIÓN MISCELÁNEA FISCAL 2022</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400" b="1" i="0" u="none" strike="noStrike" kern="1200" cap="none" spc="0" normalizeH="0" baseline="0" noProof="0" dirty="0">
                <a:ln>
                  <a:noFill/>
                </a:ln>
                <a:solidFill>
                  <a:prstClr val="black"/>
                </a:solidFill>
                <a:effectLst/>
                <a:uLnTx/>
                <a:uFillTx/>
                <a:latin typeface="Calibri"/>
                <a:ea typeface="+mn-ea"/>
                <a:cs typeface="+mn-cs"/>
              </a:rPr>
              <a:t>PAGOS PROVISIONALES REGIMEN GENERAL DE LEY</a:t>
            </a:r>
          </a:p>
        </p:txBody>
      </p:sp>
      <p:pic>
        <p:nvPicPr>
          <p:cNvPr id="10" name="Imagen 9">
            <a:extLst>
              <a:ext uri="{FF2B5EF4-FFF2-40B4-BE49-F238E27FC236}">
                <a16:creationId xmlns:a16="http://schemas.microsoft.com/office/drawing/2014/main" id="{D5A073A4-9F8E-51FF-3C08-E572775B6FF6}"/>
              </a:ext>
            </a:extLst>
          </p:cNvPr>
          <p:cNvPicPr>
            <a:picLocks noChangeAspect="1"/>
          </p:cNvPicPr>
          <p:nvPr/>
        </p:nvPicPr>
        <p:blipFill>
          <a:blip r:embed="rId3"/>
          <a:stretch>
            <a:fillRect/>
          </a:stretch>
        </p:blipFill>
        <p:spPr>
          <a:xfrm>
            <a:off x="2288530" y="1599171"/>
            <a:ext cx="8064474" cy="3197981"/>
          </a:xfrm>
          <a:prstGeom prst="rect">
            <a:avLst/>
          </a:prstGeom>
          <a:ln>
            <a:noFill/>
          </a:ln>
          <a:effectLst>
            <a:outerShdw blurRad="292100" dist="139700" dir="2700000" algn="tl" rotWithShape="0">
              <a:srgbClr val="333333">
                <a:alpha val="65000"/>
              </a:srgbClr>
            </a:outerShdw>
          </a:effectLst>
        </p:spPr>
      </p:pic>
      <p:sp>
        <p:nvSpPr>
          <p:cNvPr id="9" name="1 Título">
            <a:extLst>
              <a:ext uri="{FF2B5EF4-FFF2-40B4-BE49-F238E27FC236}">
                <a16:creationId xmlns:a16="http://schemas.microsoft.com/office/drawing/2014/main" id="{E8D37FDE-F3B7-5203-EA03-E1B74E2B7F84}"/>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spTree>
    <p:extLst>
      <p:ext uri="{BB962C8B-B14F-4D97-AF65-F5344CB8AC3E}">
        <p14:creationId xmlns:p14="http://schemas.microsoft.com/office/powerpoint/2010/main" val="2470206066"/>
      </p:ext>
    </p:extLst>
  </p:cSld>
  <p:clrMapOvr>
    <a:masterClrMapping/>
  </p:clrMapOvr>
  <p:transition spd="slow">
    <p:wipe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txBox="1">
            <a:spLocks/>
          </p:cNvSpPr>
          <p:nvPr/>
        </p:nvSpPr>
        <p:spPr>
          <a:xfrm>
            <a:off x="2135560" y="548680"/>
            <a:ext cx="8532440" cy="590465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3000" b="0" i="0" u="none" strike="noStrike" kern="1200" cap="none" spc="0" normalizeH="0" baseline="0" noProof="0" dirty="0">
              <a:ln>
                <a:noFill/>
              </a:ln>
              <a:solidFill>
                <a:srgbClr val="4F81BD">
                  <a:lumMod val="75000"/>
                </a:srgb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2E0296-29EA-4A81-881B-1E4A5228A350}"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2 Marcador de contenido"/>
          <p:cNvSpPr txBox="1">
            <a:spLocks/>
          </p:cNvSpPr>
          <p:nvPr/>
        </p:nvSpPr>
        <p:spPr>
          <a:xfrm>
            <a:off x="2100064" y="548680"/>
            <a:ext cx="8532440" cy="561662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200" b="1" i="0" u="none" strike="noStrike" kern="1200" cap="none" spc="0" normalizeH="0" baseline="0" noProof="0" dirty="0">
                <a:ln>
                  <a:noFill/>
                </a:ln>
                <a:solidFill>
                  <a:srgbClr val="4F81BD">
                    <a:lumMod val="75000"/>
                  </a:srgbClr>
                </a:solidFill>
                <a:effectLst/>
                <a:uLnTx/>
                <a:uFillTx/>
                <a:latin typeface="Calibri"/>
                <a:ea typeface="+mn-ea"/>
                <a:cs typeface="+mn-cs"/>
              </a:rPr>
              <a:t>RESOLUCIÓN MISCELÁNEA FISCAL 2022</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200" b="1" i="0" u="none" strike="noStrike" kern="1200" cap="none" spc="0" normalizeH="0" baseline="0" noProof="0" dirty="0">
                <a:ln>
                  <a:noFill/>
                </a:ln>
                <a:solidFill>
                  <a:prstClr val="black"/>
                </a:solidFill>
                <a:effectLst/>
                <a:uLnTx/>
                <a:uFillTx/>
                <a:latin typeface="Calibri"/>
                <a:ea typeface="+mn-ea"/>
                <a:cs typeface="+mn-cs"/>
              </a:rPr>
              <a:t>ENTERO DEL ISR RETENIDO POR PAGO DE SALARIOS Y ASIMILADOS</a:t>
            </a:r>
          </a:p>
        </p:txBody>
      </p:sp>
      <p:pic>
        <p:nvPicPr>
          <p:cNvPr id="9" name="Imagen 8">
            <a:extLst>
              <a:ext uri="{FF2B5EF4-FFF2-40B4-BE49-F238E27FC236}">
                <a16:creationId xmlns:a16="http://schemas.microsoft.com/office/drawing/2014/main" id="{295E589F-D7EC-D983-8F84-B7AA1504B7A0}"/>
              </a:ext>
            </a:extLst>
          </p:cNvPr>
          <p:cNvPicPr>
            <a:picLocks noChangeAspect="1"/>
          </p:cNvPicPr>
          <p:nvPr/>
        </p:nvPicPr>
        <p:blipFill>
          <a:blip r:embed="rId3"/>
          <a:stretch>
            <a:fillRect/>
          </a:stretch>
        </p:blipFill>
        <p:spPr>
          <a:xfrm>
            <a:off x="2407385" y="1616804"/>
            <a:ext cx="8078083" cy="3180348"/>
          </a:xfrm>
          <a:prstGeom prst="rect">
            <a:avLst/>
          </a:prstGeom>
          <a:ln>
            <a:noFill/>
          </a:ln>
          <a:effectLst>
            <a:outerShdw blurRad="292100" dist="139700" dir="2700000" algn="tl" rotWithShape="0">
              <a:srgbClr val="333333">
                <a:alpha val="65000"/>
              </a:srgbClr>
            </a:outerShdw>
          </a:effectLst>
        </p:spPr>
      </p:pic>
      <p:sp>
        <p:nvSpPr>
          <p:cNvPr id="10" name="1 Título">
            <a:extLst>
              <a:ext uri="{FF2B5EF4-FFF2-40B4-BE49-F238E27FC236}">
                <a16:creationId xmlns:a16="http://schemas.microsoft.com/office/drawing/2014/main" id="{884C9D46-9F3D-FF98-60BA-2DA2C822E53E}"/>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spTree>
    <p:extLst>
      <p:ext uri="{BB962C8B-B14F-4D97-AF65-F5344CB8AC3E}">
        <p14:creationId xmlns:p14="http://schemas.microsoft.com/office/powerpoint/2010/main" val="4033826727"/>
      </p:ext>
    </p:extLst>
  </p:cSld>
  <p:clrMapOvr>
    <a:masterClrMapping/>
  </p:clrMapOvr>
  <p:transition spd="slow">
    <p:wipe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txBox="1">
            <a:spLocks/>
          </p:cNvSpPr>
          <p:nvPr/>
        </p:nvSpPr>
        <p:spPr>
          <a:xfrm>
            <a:off x="2135560" y="548680"/>
            <a:ext cx="8532440" cy="590465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3000" b="0" i="0" u="none" strike="noStrike" kern="1200" cap="none" spc="0" normalizeH="0" baseline="0" noProof="0" dirty="0">
              <a:ln>
                <a:noFill/>
              </a:ln>
              <a:solidFill>
                <a:srgbClr val="4F81BD">
                  <a:lumMod val="75000"/>
                </a:srgb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2E0296-29EA-4A81-881B-1E4A5228A350}"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2 Marcador de contenido"/>
          <p:cNvSpPr txBox="1">
            <a:spLocks/>
          </p:cNvSpPr>
          <p:nvPr/>
        </p:nvSpPr>
        <p:spPr>
          <a:xfrm>
            <a:off x="2100064" y="548680"/>
            <a:ext cx="8532440" cy="561662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200" b="1" i="0" u="none" strike="noStrike" kern="1200" cap="none" spc="0" normalizeH="0" baseline="0" noProof="0" dirty="0">
                <a:ln>
                  <a:noFill/>
                </a:ln>
                <a:solidFill>
                  <a:srgbClr val="4F81BD">
                    <a:lumMod val="75000"/>
                  </a:srgbClr>
                </a:solidFill>
                <a:effectLst/>
                <a:uLnTx/>
                <a:uFillTx/>
                <a:latin typeface="Calibri"/>
                <a:ea typeface="+mn-ea"/>
                <a:cs typeface="+mn-cs"/>
              </a:rPr>
              <a:t>RESOLUCIÓN MISCELÁNEA FISCAL 2022</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200" b="1" i="0" u="none" strike="noStrike" kern="1200" cap="none" spc="0" normalizeH="0" baseline="0" noProof="0" dirty="0">
                <a:ln>
                  <a:noFill/>
                </a:ln>
                <a:solidFill>
                  <a:prstClr val="black"/>
                </a:solidFill>
                <a:effectLst/>
                <a:uLnTx/>
                <a:uFillTx/>
                <a:latin typeface="Calibri"/>
                <a:ea typeface="+mn-ea"/>
                <a:cs typeface="+mn-cs"/>
              </a:rPr>
              <a:t>RESUMEN DE PRESENTACIÓN DE PAGOS ROVISIONALES</a:t>
            </a:r>
          </a:p>
        </p:txBody>
      </p:sp>
      <p:pic>
        <p:nvPicPr>
          <p:cNvPr id="10" name="Imagen 9">
            <a:extLst>
              <a:ext uri="{FF2B5EF4-FFF2-40B4-BE49-F238E27FC236}">
                <a16:creationId xmlns:a16="http://schemas.microsoft.com/office/drawing/2014/main" id="{0BE93D02-ABBD-9601-5DDE-29862EDE6E81}"/>
              </a:ext>
            </a:extLst>
          </p:cNvPr>
          <p:cNvPicPr>
            <a:picLocks noChangeAspect="1"/>
          </p:cNvPicPr>
          <p:nvPr/>
        </p:nvPicPr>
        <p:blipFill>
          <a:blip r:embed="rId3"/>
          <a:stretch>
            <a:fillRect/>
          </a:stretch>
        </p:blipFill>
        <p:spPr>
          <a:xfrm>
            <a:off x="2423592" y="2060848"/>
            <a:ext cx="7990986" cy="2304256"/>
          </a:xfrm>
          <a:prstGeom prst="rect">
            <a:avLst/>
          </a:prstGeom>
          <a:ln>
            <a:noFill/>
          </a:ln>
          <a:effectLst>
            <a:outerShdw blurRad="292100" dist="139700" dir="2700000" algn="tl" rotWithShape="0">
              <a:srgbClr val="333333">
                <a:alpha val="65000"/>
              </a:srgbClr>
            </a:outerShdw>
          </a:effectLst>
        </p:spPr>
      </p:pic>
      <p:sp>
        <p:nvSpPr>
          <p:cNvPr id="11" name="1 Título">
            <a:extLst>
              <a:ext uri="{FF2B5EF4-FFF2-40B4-BE49-F238E27FC236}">
                <a16:creationId xmlns:a16="http://schemas.microsoft.com/office/drawing/2014/main" id="{32292FB6-AB3C-6557-AF54-980F35231DA4}"/>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spTree>
    <p:extLst>
      <p:ext uri="{BB962C8B-B14F-4D97-AF65-F5344CB8AC3E}">
        <p14:creationId xmlns:p14="http://schemas.microsoft.com/office/powerpoint/2010/main" val="3519873303"/>
      </p:ext>
    </p:extLst>
  </p:cSld>
  <p:clrMapOvr>
    <a:masterClrMapping/>
  </p:clrMapOvr>
  <p:transition spd="slow">
    <p:wipe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txBox="1">
            <a:spLocks/>
          </p:cNvSpPr>
          <p:nvPr/>
        </p:nvSpPr>
        <p:spPr>
          <a:xfrm>
            <a:off x="2135560" y="548680"/>
            <a:ext cx="8532440" cy="590465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3000" b="0" i="0" u="none" strike="noStrike" kern="1200" cap="none" spc="0" normalizeH="0" baseline="0" noProof="0" dirty="0">
              <a:ln>
                <a:noFill/>
              </a:ln>
              <a:solidFill>
                <a:srgbClr val="4F81BD">
                  <a:lumMod val="75000"/>
                </a:srgb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2E0296-29EA-4A81-881B-1E4A5228A350}"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2 Marcador de contenido"/>
          <p:cNvSpPr txBox="1">
            <a:spLocks/>
          </p:cNvSpPr>
          <p:nvPr/>
        </p:nvSpPr>
        <p:spPr>
          <a:xfrm>
            <a:off x="2100064" y="548680"/>
            <a:ext cx="8532440" cy="561662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200" b="1" i="0" u="none" strike="noStrike" kern="1200" cap="none" spc="0" normalizeH="0" baseline="0" noProof="0" dirty="0">
                <a:ln>
                  <a:noFill/>
                </a:ln>
                <a:solidFill>
                  <a:srgbClr val="4F81BD">
                    <a:lumMod val="75000"/>
                  </a:srgbClr>
                </a:solidFill>
                <a:effectLst/>
                <a:uLnTx/>
                <a:uFillTx/>
                <a:latin typeface="Calibri"/>
                <a:ea typeface="+mn-ea"/>
                <a:cs typeface="+mn-cs"/>
              </a:rPr>
              <a:t>RESOLUCIÓN MISCELÁNEA FISCAL 2022</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200" b="1" i="0" u="none" strike="noStrike" kern="1200" cap="none" spc="0" normalizeH="0" baseline="0" noProof="0" dirty="0">
                <a:ln>
                  <a:noFill/>
                </a:ln>
                <a:solidFill>
                  <a:prstClr val="black"/>
                </a:solidFill>
                <a:effectLst/>
                <a:uLnTx/>
                <a:uFillTx/>
                <a:latin typeface="Calibri"/>
                <a:ea typeface="+mn-ea"/>
                <a:cs typeface="+mn-cs"/>
              </a:rPr>
              <a:t>RESUMEN DE PRESENTACIÓN DE PAGOS ROVISIONALES</a:t>
            </a:r>
          </a:p>
        </p:txBody>
      </p:sp>
      <p:pic>
        <p:nvPicPr>
          <p:cNvPr id="9" name="Imagen 8">
            <a:extLst>
              <a:ext uri="{FF2B5EF4-FFF2-40B4-BE49-F238E27FC236}">
                <a16:creationId xmlns:a16="http://schemas.microsoft.com/office/drawing/2014/main" id="{3878662F-A702-861E-8EE6-AD2ED69AF8B8}"/>
              </a:ext>
            </a:extLst>
          </p:cNvPr>
          <p:cNvPicPr>
            <a:picLocks noChangeAspect="1"/>
          </p:cNvPicPr>
          <p:nvPr/>
        </p:nvPicPr>
        <p:blipFill>
          <a:blip r:embed="rId3"/>
          <a:stretch>
            <a:fillRect/>
          </a:stretch>
        </p:blipFill>
        <p:spPr>
          <a:xfrm>
            <a:off x="2351584" y="2060848"/>
            <a:ext cx="8019008" cy="2664296"/>
          </a:xfrm>
          <a:prstGeom prst="rect">
            <a:avLst/>
          </a:prstGeom>
          <a:ln>
            <a:noFill/>
          </a:ln>
          <a:effectLst>
            <a:outerShdw blurRad="292100" dist="139700" dir="2700000" algn="tl" rotWithShape="0">
              <a:srgbClr val="333333">
                <a:alpha val="65000"/>
              </a:srgbClr>
            </a:outerShdw>
          </a:effectLst>
        </p:spPr>
      </p:pic>
      <p:sp>
        <p:nvSpPr>
          <p:cNvPr id="10" name="1 Título">
            <a:extLst>
              <a:ext uri="{FF2B5EF4-FFF2-40B4-BE49-F238E27FC236}">
                <a16:creationId xmlns:a16="http://schemas.microsoft.com/office/drawing/2014/main" id="{53F5A24F-DB0D-16BC-7D57-5D3152AC3444}"/>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spTree>
    <p:extLst>
      <p:ext uri="{BB962C8B-B14F-4D97-AF65-F5344CB8AC3E}">
        <p14:creationId xmlns:p14="http://schemas.microsoft.com/office/powerpoint/2010/main" val="1768450120"/>
      </p:ext>
    </p:extLst>
  </p:cSld>
  <p:clrMapOvr>
    <a:masterClrMapping/>
  </p:clrMapOvr>
  <p:transition spd="slow">
    <p:wipe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txBox="1">
            <a:spLocks/>
          </p:cNvSpPr>
          <p:nvPr/>
        </p:nvSpPr>
        <p:spPr>
          <a:xfrm>
            <a:off x="2135560" y="548680"/>
            <a:ext cx="8532440" cy="590465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3000" b="0" i="0" u="none" strike="noStrike" kern="1200" cap="none" spc="0" normalizeH="0" baseline="0" noProof="0" dirty="0">
              <a:ln>
                <a:noFill/>
              </a:ln>
              <a:solidFill>
                <a:srgbClr val="4F81BD">
                  <a:lumMod val="75000"/>
                </a:srgb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2E0296-29EA-4A81-881B-1E4A5228A350}"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2 Marcador de contenido"/>
          <p:cNvSpPr txBox="1">
            <a:spLocks/>
          </p:cNvSpPr>
          <p:nvPr/>
        </p:nvSpPr>
        <p:spPr>
          <a:xfrm>
            <a:off x="2100064" y="548680"/>
            <a:ext cx="8532440" cy="5616624"/>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200" b="1" i="0" u="none" strike="noStrike" kern="1200" cap="none" spc="0" normalizeH="0" baseline="0" noProof="0" dirty="0">
                <a:ln>
                  <a:noFill/>
                </a:ln>
                <a:solidFill>
                  <a:srgbClr val="4F81BD">
                    <a:lumMod val="75000"/>
                  </a:srgbClr>
                </a:solidFill>
                <a:effectLst/>
                <a:uLnTx/>
                <a:uFillTx/>
                <a:latin typeface="Calibri"/>
                <a:ea typeface="+mn-ea"/>
                <a:cs typeface="+mn-cs"/>
              </a:rPr>
              <a:t>FUNDAMENTO LEGAL</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PROBLEMÁTICA PARA LA PRESENTACIÓN DE LOS PAGOS PROVISIONALES 2022</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400" b="0" i="0" u="none" strike="noStrike" kern="1200" cap="none" spc="0" normalizeH="0" baseline="0" noProof="0" dirty="0">
                <a:ln>
                  <a:noFill/>
                </a:ln>
                <a:solidFill>
                  <a:prstClr val="black"/>
                </a:solidFill>
                <a:effectLst/>
                <a:uLnTx/>
                <a:uFillTx/>
                <a:latin typeface="Calibri"/>
                <a:ea typeface="+mn-ea"/>
                <a:cs typeface="+mn-cs"/>
              </a:rPr>
              <a:t>De acuerdo con el </a:t>
            </a:r>
            <a:r>
              <a:rPr kumimoji="0" lang="es-MX" sz="2400" b="1" i="0" u="none" strike="noStrike" kern="1200" cap="none" spc="0" normalizeH="0" baseline="0" noProof="0" dirty="0">
                <a:ln>
                  <a:noFill/>
                </a:ln>
                <a:solidFill>
                  <a:prstClr val="black"/>
                </a:solidFill>
                <a:effectLst/>
                <a:uLnTx/>
                <a:uFillTx/>
                <a:latin typeface="Calibri"/>
                <a:ea typeface="+mn-ea"/>
                <a:cs typeface="+mn-cs"/>
              </a:rPr>
              <a:t>Art. 6, CFF</a:t>
            </a:r>
            <a:r>
              <a:rPr kumimoji="0" lang="es-MX" sz="2400" b="0" i="0" u="none" strike="noStrike" kern="1200" cap="none" spc="0" normalizeH="0" baseline="0" noProof="0" dirty="0">
                <a:ln>
                  <a:noFill/>
                </a:ln>
                <a:solidFill>
                  <a:prstClr val="black"/>
                </a:solidFill>
                <a:effectLst/>
                <a:uLnTx/>
                <a:uFillTx/>
                <a:latin typeface="Calibri"/>
                <a:ea typeface="+mn-ea"/>
                <a:cs typeface="+mn-cs"/>
              </a:rPr>
              <a:t>,</a:t>
            </a:r>
            <a:r>
              <a:rPr kumimoji="0" lang="es-MX" sz="2400" b="1" i="0" u="none" strike="noStrike" kern="1200" cap="none" spc="0" normalizeH="0" baseline="0" noProof="0" dirty="0">
                <a:ln>
                  <a:noFill/>
                </a:ln>
                <a:solidFill>
                  <a:prstClr val="black"/>
                </a:solidFill>
                <a:effectLst/>
                <a:uLnTx/>
                <a:uFillTx/>
                <a:latin typeface="Calibri"/>
                <a:ea typeface="+mn-ea"/>
                <a:cs typeface="+mn-cs"/>
              </a:rPr>
              <a:t> tercero párrafo</a:t>
            </a:r>
            <a:r>
              <a:rPr kumimoji="0" lang="es-MX" sz="24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Por lo tanto: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El SAT, no está respetando la obligación que los contribuyentes tienen respecto a la </a:t>
            </a:r>
            <a:r>
              <a:rPr kumimoji="0" lang="es-MX" sz="2000" b="1" i="0" u="sng" strike="noStrike" kern="1200" cap="none" spc="0" normalizeH="0" baseline="0" noProof="0" dirty="0">
                <a:ln>
                  <a:noFill/>
                </a:ln>
                <a:solidFill>
                  <a:prstClr val="black"/>
                </a:solidFill>
                <a:effectLst/>
                <a:uLnTx/>
                <a:uFillTx/>
                <a:latin typeface="Calibri"/>
                <a:ea typeface="+mn-ea"/>
                <a:cs typeface="+mn-cs"/>
              </a:rPr>
              <a:t>propia determinación de sus contribuciones</a:t>
            </a:r>
            <a:r>
              <a:rPr kumimoji="0" lang="es-MX" sz="2000" b="0" i="0" u="none" strike="noStrike" kern="1200" cap="none" spc="0" normalizeH="0" baseline="0" noProof="0" dirty="0">
                <a:ln>
                  <a:noFill/>
                </a:ln>
                <a:solidFill>
                  <a:prstClr val="black"/>
                </a:solidFill>
                <a:effectLst/>
                <a:uLnTx/>
                <a:uFillTx/>
                <a:latin typeface="Calibri"/>
                <a:ea typeface="+mn-ea"/>
                <a:cs typeface="+mn-cs"/>
              </a:rPr>
              <a:t>, o en su defecto de modificar los datos, en caso de que la información prellenada no coincida.</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Imagen 8">
            <a:extLst>
              <a:ext uri="{FF2B5EF4-FFF2-40B4-BE49-F238E27FC236}">
                <a16:creationId xmlns:a16="http://schemas.microsoft.com/office/drawing/2014/main" id="{1DEB2454-4D84-4C82-3F33-4B9D9E6B3C87}"/>
              </a:ext>
            </a:extLst>
          </p:cNvPr>
          <p:cNvPicPr>
            <a:picLocks noChangeAspect="1"/>
          </p:cNvPicPr>
          <p:nvPr/>
        </p:nvPicPr>
        <p:blipFill>
          <a:blip r:embed="rId3"/>
          <a:stretch>
            <a:fillRect/>
          </a:stretch>
        </p:blipFill>
        <p:spPr>
          <a:xfrm>
            <a:off x="2495600" y="2703196"/>
            <a:ext cx="7688335" cy="1949940"/>
          </a:xfrm>
          <a:prstGeom prst="rect">
            <a:avLst/>
          </a:prstGeom>
          <a:ln>
            <a:noFill/>
          </a:ln>
          <a:effectLst>
            <a:outerShdw blurRad="292100" dist="139700" dir="2700000" algn="tl" rotWithShape="0">
              <a:srgbClr val="333333">
                <a:alpha val="65000"/>
              </a:srgbClr>
            </a:outerShdw>
          </a:effectLst>
        </p:spPr>
      </p:pic>
      <p:sp>
        <p:nvSpPr>
          <p:cNvPr id="10" name="1 Título">
            <a:extLst>
              <a:ext uri="{FF2B5EF4-FFF2-40B4-BE49-F238E27FC236}">
                <a16:creationId xmlns:a16="http://schemas.microsoft.com/office/drawing/2014/main" id="{D0DDBD60-36BF-7F08-AB63-6EECB135E62D}"/>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spTree>
    <p:extLst>
      <p:ext uri="{BB962C8B-B14F-4D97-AF65-F5344CB8AC3E}">
        <p14:creationId xmlns:p14="http://schemas.microsoft.com/office/powerpoint/2010/main" val="392345714"/>
      </p:ext>
    </p:extLst>
  </p:cSld>
  <p:clrMapOvr>
    <a:masterClrMapping/>
  </p:clrMapOvr>
  <p:transition spd="slow">
    <p:wipe di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txBox="1">
            <a:spLocks/>
          </p:cNvSpPr>
          <p:nvPr/>
        </p:nvSpPr>
        <p:spPr>
          <a:xfrm>
            <a:off x="2135560" y="548680"/>
            <a:ext cx="8532440" cy="590465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3000" b="0" i="0" u="none" strike="noStrike" kern="1200" cap="none" spc="0" normalizeH="0" baseline="0" noProof="0" dirty="0">
              <a:ln>
                <a:noFill/>
              </a:ln>
              <a:solidFill>
                <a:srgbClr val="4F81BD">
                  <a:lumMod val="75000"/>
                </a:srgb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2E0296-29EA-4A81-881B-1E4A5228A350}"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2 Marcador de contenido"/>
          <p:cNvSpPr txBox="1">
            <a:spLocks/>
          </p:cNvSpPr>
          <p:nvPr/>
        </p:nvSpPr>
        <p:spPr>
          <a:xfrm>
            <a:off x="2100064" y="548680"/>
            <a:ext cx="8532440" cy="5616624"/>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200" b="1" i="0" u="none" strike="noStrike" kern="1200" cap="none" spc="0" normalizeH="0" baseline="0" noProof="0" dirty="0">
                <a:ln>
                  <a:noFill/>
                </a:ln>
                <a:solidFill>
                  <a:srgbClr val="4F81BD">
                    <a:lumMod val="75000"/>
                  </a:srgbClr>
                </a:solidFill>
                <a:effectLst/>
                <a:uLnTx/>
                <a:uFillTx/>
                <a:latin typeface="Calibri"/>
                <a:ea typeface="+mn-ea"/>
                <a:cs typeface="+mn-cs"/>
              </a:rPr>
              <a:t>TIPOS DE CARTAS INVITACIÓN</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400" b="1"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just" defTabSz="914400" rtl="0" eaLnBrk="1" fontAlgn="auto" latinLnBrk="0" hangingPunct="1">
              <a:lnSpc>
                <a:spcPct val="100000"/>
              </a:lnSpc>
              <a:spcBef>
                <a:spcPct val="20000"/>
              </a:spcBef>
              <a:spcAft>
                <a:spcPts val="0"/>
              </a:spcAft>
              <a:buClrTx/>
              <a:buSzTx/>
              <a:buFont typeface="+mj-lt"/>
              <a:buAutoNum type="alphaUcPeriod"/>
              <a:tabLst/>
              <a:defRPr/>
            </a:pPr>
            <a:r>
              <a:rPr kumimoji="0" lang="es-MX" sz="2400" b="0" i="0" u="none" strike="noStrike" kern="1200" cap="none" spc="0" normalizeH="0" baseline="0" noProof="0" dirty="0">
                <a:ln>
                  <a:noFill/>
                </a:ln>
                <a:solidFill>
                  <a:prstClr val="black"/>
                </a:solidFill>
                <a:effectLst/>
                <a:uLnTx/>
                <a:uFillTx/>
                <a:latin typeface="Calibri"/>
                <a:ea typeface="+mn-ea"/>
                <a:cs typeface="+mn-cs"/>
              </a:rPr>
              <a:t>Por diferencias en los ingresos acumulables para ISR para pagos provisionales</a:t>
            </a:r>
          </a:p>
          <a:p>
            <a:pPr marL="457200" marR="0" lvl="0" indent="-457200" algn="just" defTabSz="914400" rtl="0" eaLnBrk="1" fontAlgn="auto" latinLnBrk="0" hangingPunct="1">
              <a:lnSpc>
                <a:spcPct val="100000"/>
              </a:lnSpc>
              <a:spcBef>
                <a:spcPct val="20000"/>
              </a:spcBef>
              <a:spcAft>
                <a:spcPts val="0"/>
              </a:spcAft>
              <a:buClrTx/>
              <a:buSzTx/>
              <a:buFont typeface="+mj-lt"/>
              <a:buAutoNum type="alphaUcPeriod"/>
              <a:tabLst/>
              <a:defRPr/>
            </a:pPr>
            <a:r>
              <a:rPr kumimoji="0" lang="es-MX" sz="2400" b="0" i="0" u="none" strike="noStrike" kern="1200" cap="none" spc="0" normalizeH="0" baseline="0" noProof="0" dirty="0">
                <a:ln>
                  <a:noFill/>
                </a:ln>
                <a:solidFill>
                  <a:prstClr val="black"/>
                </a:solidFill>
                <a:effectLst/>
                <a:uLnTx/>
                <a:uFillTx/>
                <a:latin typeface="Calibri"/>
                <a:ea typeface="+mn-ea"/>
                <a:cs typeface="+mn-cs"/>
              </a:rPr>
              <a:t>Por diferencias en el ISR por sueldos y salarios</a:t>
            </a:r>
          </a:p>
          <a:p>
            <a:pPr marL="457200" marR="0" lvl="0" indent="-457200" algn="just" defTabSz="914400" rtl="0" eaLnBrk="1" fontAlgn="auto" latinLnBrk="0" hangingPunct="1">
              <a:lnSpc>
                <a:spcPct val="100000"/>
              </a:lnSpc>
              <a:spcBef>
                <a:spcPct val="20000"/>
              </a:spcBef>
              <a:spcAft>
                <a:spcPts val="0"/>
              </a:spcAft>
              <a:buClrTx/>
              <a:buSzTx/>
              <a:buFont typeface="+mj-lt"/>
              <a:buAutoNum type="alphaUcPeriod"/>
              <a:tabLst/>
              <a:defRPr/>
            </a:pPr>
            <a:r>
              <a:rPr kumimoji="0" lang="es-MX" sz="2400" b="0" i="0" u="none" strike="noStrike" kern="1200" cap="none" spc="0" normalizeH="0" baseline="0" noProof="0" dirty="0">
                <a:ln>
                  <a:noFill/>
                </a:ln>
                <a:solidFill>
                  <a:prstClr val="black"/>
                </a:solidFill>
                <a:effectLst/>
                <a:uLnTx/>
                <a:uFillTx/>
                <a:latin typeface="Calibri"/>
                <a:ea typeface="+mn-ea"/>
                <a:cs typeface="+mn-cs"/>
              </a:rPr>
              <a:t>Por diferencias en el ISR retenido por concepto de honorarios, servicios profesionales, arrendamiento, RESICO.</a:t>
            </a:r>
          </a:p>
          <a:p>
            <a:pPr marL="457200" marR="0" lvl="0" indent="-457200" algn="just" defTabSz="914400" rtl="0" eaLnBrk="1" fontAlgn="auto" latinLnBrk="0" hangingPunct="1">
              <a:lnSpc>
                <a:spcPct val="100000"/>
              </a:lnSpc>
              <a:spcBef>
                <a:spcPct val="20000"/>
              </a:spcBef>
              <a:spcAft>
                <a:spcPts val="0"/>
              </a:spcAft>
              <a:buClrTx/>
              <a:buSzTx/>
              <a:buFont typeface="+mj-lt"/>
              <a:buAutoNum type="alphaUcPeriod"/>
              <a:tabLst/>
              <a:defRPr/>
            </a:pPr>
            <a:r>
              <a:rPr kumimoji="0" lang="es-MX" sz="2400" b="0" i="0" u="none" strike="noStrike" kern="1200" cap="none" spc="0" normalizeH="0" baseline="0" noProof="0" dirty="0">
                <a:ln>
                  <a:noFill/>
                </a:ln>
                <a:solidFill>
                  <a:prstClr val="black"/>
                </a:solidFill>
                <a:effectLst/>
                <a:uLnTx/>
                <a:uFillTx/>
                <a:latin typeface="Calibri"/>
                <a:ea typeface="+mn-ea"/>
                <a:cs typeface="+mn-cs"/>
              </a:rPr>
              <a:t>Por diferencias en el IVA causado</a:t>
            </a:r>
          </a:p>
          <a:p>
            <a:pPr marL="457200" marR="0" lvl="0" indent="-457200" algn="just" defTabSz="914400" rtl="0" eaLnBrk="1" fontAlgn="auto" latinLnBrk="0" hangingPunct="1">
              <a:lnSpc>
                <a:spcPct val="100000"/>
              </a:lnSpc>
              <a:spcBef>
                <a:spcPct val="20000"/>
              </a:spcBef>
              <a:spcAft>
                <a:spcPts val="0"/>
              </a:spcAft>
              <a:buClrTx/>
              <a:buSzTx/>
              <a:buFont typeface="+mj-lt"/>
              <a:buAutoNum type="alphaUcPeriod"/>
              <a:tabLst/>
              <a:defRPr/>
            </a:pPr>
            <a:r>
              <a:rPr kumimoji="0" lang="es-MX" sz="2400" b="0" i="0" u="none" strike="noStrike" kern="1200" cap="none" spc="0" normalizeH="0" baseline="0" noProof="0" dirty="0">
                <a:ln>
                  <a:noFill/>
                </a:ln>
                <a:solidFill>
                  <a:prstClr val="black"/>
                </a:solidFill>
                <a:effectLst/>
                <a:uLnTx/>
                <a:uFillTx/>
                <a:latin typeface="Calibri"/>
                <a:ea typeface="+mn-ea"/>
                <a:cs typeface="+mn-cs"/>
              </a:rPr>
              <a:t>Por diferencias en las deducciones autorizadas para la declaración anual.</a:t>
            </a:r>
          </a:p>
          <a:p>
            <a:pPr marL="457200" marR="0" lvl="0" indent="-457200" algn="just" defTabSz="914400" rtl="0" eaLnBrk="1" fontAlgn="auto" latinLnBrk="0" hangingPunct="1">
              <a:lnSpc>
                <a:spcPct val="100000"/>
              </a:lnSpc>
              <a:spcBef>
                <a:spcPct val="20000"/>
              </a:spcBef>
              <a:spcAft>
                <a:spcPts val="0"/>
              </a:spcAft>
              <a:buClrTx/>
              <a:buSzTx/>
              <a:buFont typeface="+mj-lt"/>
              <a:buAutoNum type="alphaUcPeriod"/>
              <a:tabLst/>
              <a:defRPr/>
            </a:pPr>
            <a:r>
              <a:rPr kumimoji="0" lang="es-MX" sz="2400" b="0" i="0" u="none" strike="noStrike" kern="1200" cap="none" spc="0" normalizeH="0" baseline="0" noProof="0" dirty="0">
                <a:ln>
                  <a:noFill/>
                </a:ln>
                <a:solidFill>
                  <a:prstClr val="black"/>
                </a:solidFill>
                <a:effectLst/>
                <a:uLnTx/>
                <a:uFillTx/>
                <a:latin typeface="Calibri"/>
                <a:ea typeface="+mn-ea"/>
                <a:cs typeface="+mn-cs"/>
              </a:rPr>
              <a:t>Por omisión en la presentación de declaraciones provisionales y/o definitivas.</a:t>
            </a:r>
          </a:p>
          <a:p>
            <a:pPr marL="457200" marR="0" lvl="0" indent="-457200" algn="just" defTabSz="914400" rtl="0" eaLnBrk="1" fontAlgn="auto" latinLnBrk="0" hangingPunct="1">
              <a:lnSpc>
                <a:spcPct val="100000"/>
              </a:lnSpc>
              <a:spcBef>
                <a:spcPct val="20000"/>
              </a:spcBef>
              <a:spcAft>
                <a:spcPts val="0"/>
              </a:spcAft>
              <a:buClrTx/>
              <a:buSzTx/>
              <a:buFont typeface="+mj-lt"/>
              <a:buAutoNum type="alphaUcPeriod"/>
              <a:tabLst/>
              <a:defRPr/>
            </a:pPr>
            <a:r>
              <a:rPr kumimoji="0" lang="es-MX" sz="2400" b="0" i="0" u="none" strike="noStrike" kern="1200" cap="none" spc="0" normalizeH="0" baseline="0" noProof="0" dirty="0">
                <a:ln>
                  <a:noFill/>
                </a:ln>
                <a:solidFill>
                  <a:prstClr val="black"/>
                </a:solidFill>
                <a:effectLst/>
                <a:uLnTx/>
                <a:uFillTx/>
                <a:latin typeface="Calibri"/>
                <a:ea typeface="+mn-ea"/>
                <a:cs typeface="+mn-cs"/>
              </a:rPr>
              <a:t>Por omisión en el pago de declaraciones provisionales y/o definitivas </a:t>
            </a: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1 Título">
            <a:extLst>
              <a:ext uri="{FF2B5EF4-FFF2-40B4-BE49-F238E27FC236}">
                <a16:creationId xmlns:a16="http://schemas.microsoft.com/office/drawing/2014/main" id="{D0DDBD60-36BF-7F08-AB63-6EECB135E62D}"/>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spTree>
    <p:extLst>
      <p:ext uri="{BB962C8B-B14F-4D97-AF65-F5344CB8AC3E}">
        <p14:creationId xmlns:p14="http://schemas.microsoft.com/office/powerpoint/2010/main" val="1911856231"/>
      </p:ext>
    </p:extLst>
  </p:cSld>
  <p:clrMapOvr>
    <a:masterClrMapping/>
  </p:clrMapOvr>
  <p:transition spd="slow">
    <p:wipe di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txBox="1">
            <a:spLocks/>
          </p:cNvSpPr>
          <p:nvPr/>
        </p:nvSpPr>
        <p:spPr>
          <a:xfrm>
            <a:off x="2135560" y="548680"/>
            <a:ext cx="8532440" cy="590465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3000" b="0" i="0" u="none" strike="noStrike" kern="1200" cap="none" spc="0" normalizeH="0" baseline="0" noProof="0" dirty="0">
              <a:ln>
                <a:noFill/>
              </a:ln>
              <a:solidFill>
                <a:srgbClr val="4F81BD">
                  <a:lumMod val="75000"/>
                </a:srgb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2E0296-29EA-4A81-881B-1E4A5228A350}"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2 Marcador de contenido"/>
          <p:cNvSpPr txBox="1">
            <a:spLocks/>
          </p:cNvSpPr>
          <p:nvPr/>
        </p:nvSpPr>
        <p:spPr>
          <a:xfrm>
            <a:off x="2135560" y="548680"/>
            <a:ext cx="8532440" cy="561662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200" b="1" i="0" u="none" strike="noStrike" kern="1200" cap="none" spc="0" normalizeH="0" baseline="0" noProof="0" dirty="0">
                <a:ln>
                  <a:noFill/>
                </a:ln>
                <a:solidFill>
                  <a:srgbClr val="4F81BD">
                    <a:lumMod val="75000"/>
                  </a:srgbClr>
                </a:solidFill>
                <a:effectLst/>
                <a:uLnTx/>
                <a:uFillTx/>
                <a:latin typeface="Calibri"/>
                <a:ea typeface="+mn-ea"/>
                <a:cs typeface="+mn-cs"/>
              </a:rPr>
              <a:t>ESTRUCTURA GENERAL DEL PAGO PROVISIONAL DE ISR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200" b="1" i="0" u="none" strike="noStrike" kern="1200" cap="none" spc="0" normalizeH="0" baseline="0" noProof="0" dirty="0">
              <a:ln>
                <a:noFill/>
              </a:ln>
              <a:solidFill>
                <a:srgbClr val="4F81BD">
                  <a:lumMod val="75000"/>
                </a:srgbClr>
              </a:solidFill>
              <a:effectLst/>
              <a:uLnTx/>
              <a:uFillTx/>
              <a:latin typeface="Calibri"/>
              <a:ea typeface="+mn-ea"/>
              <a:cs typeface="+mn-cs"/>
            </a:endParaRPr>
          </a:p>
        </p:txBody>
      </p:sp>
      <p:pic>
        <p:nvPicPr>
          <p:cNvPr id="2" name="Imagen 1">
            <a:extLst>
              <a:ext uri="{FF2B5EF4-FFF2-40B4-BE49-F238E27FC236}">
                <a16:creationId xmlns:a16="http://schemas.microsoft.com/office/drawing/2014/main" id="{FFF9C314-739B-461E-B821-195F6BD91B0C}"/>
              </a:ext>
            </a:extLst>
          </p:cNvPr>
          <p:cNvPicPr>
            <a:picLocks noChangeAspect="1"/>
          </p:cNvPicPr>
          <p:nvPr/>
        </p:nvPicPr>
        <p:blipFill>
          <a:blip r:embed="rId3"/>
          <a:stretch>
            <a:fillRect/>
          </a:stretch>
        </p:blipFill>
        <p:spPr>
          <a:xfrm>
            <a:off x="2253514" y="1053083"/>
            <a:ext cx="8306982" cy="5035128"/>
          </a:xfrm>
          <a:prstGeom prst="rect">
            <a:avLst/>
          </a:prstGeom>
        </p:spPr>
      </p:pic>
      <p:sp>
        <p:nvSpPr>
          <p:cNvPr id="8" name="1 Título">
            <a:extLst>
              <a:ext uri="{FF2B5EF4-FFF2-40B4-BE49-F238E27FC236}">
                <a16:creationId xmlns:a16="http://schemas.microsoft.com/office/drawing/2014/main" id="{8F0D5D72-422D-74A9-6305-2AA126FC7F06}"/>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spTree>
    <p:extLst>
      <p:ext uri="{BB962C8B-B14F-4D97-AF65-F5344CB8AC3E}">
        <p14:creationId xmlns:p14="http://schemas.microsoft.com/office/powerpoint/2010/main" val="1189293473"/>
      </p:ext>
    </p:extLst>
  </p:cSld>
  <p:clrMapOvr>
    <a:masterClrMapping/>
  </p:clrMapOvr>
  <p:transition spd="slow">
    <p:wipe di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txBox="1">
            <a:spLocks/>
          </p:cNvSpPr>
          <p:nvPr/>
        </p:nvSpPr>
        <p:spPr>
          <a:xfrm>
            <a:off x="2135560" y="548680"/>
            <a:ext cx="8532440" cy="590465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3000" b="0" i="0" u="none" strike="noStrike" kern="1200" cap="none" spc="0" normalizeH="0" baseline="0" noProof="0" dirty="0">
              <a:ln>
                <a:noFill/>
              </a:ln>
              <a:solidFill>
                <a:srgbClr val="4F81BD">
                  <a:lumMod val="75000"/>
                </a:srgb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2E0296-29EA-4A81-881B-1E4A5228A350}"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2 Marcador de contenido"/>
          <p:cNvSpPr txBox="1">
            <a:spLocks/>
          </p:cNvSpPr>
          <p:nvPr/>
        </p:nvSpPr>
        <p:spPr>
          <a:xfrm>
            <a:off x="2135560" y="548680"/>
            <a:ext cx="8532440" cy="561662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200" b="1" i="0" u="none" strike="noStrike" kern="1200" cap="none" spc="0" normalizeH="0" baseline="0" noProof="0" dirty="0">
                <a:ln>
                  <a:noFill/>
                </a:ln>
                <a:solidFill>
                  <a:srgbClr val="4F81BD">
                    <a:lumMod val="75000"/>
                  </a:srgbClr>
                </a:solidFill>
                <a:effectLst/>
                <a:uLnTx/>
                <a:uFillTx/>
                <a:latin typeface="Calibri"/>
                <a:ea typeface="+mn-ea"/>
                <a:cs typeface="+mn-cs"/>
              </a:rPr>
              <a:t>ESTRUCTURA DEL PAGO PROVISIONAL DE ISR</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100" b="1" i="0" u="none" strike="noStrike" kern="1200" cap="none" spc="0" normalizeH="0" baseline="0" noProof="0" dirty="0">
                <a:ln>
                  <a:noFill/>
                </a:ln>
                <a:solidFill>
                  <a:srgbClr val="4F81BD">
                    <a:lumMod val="75000"/>
                  </a:srgbClr>
                </a:solidFill>
                <a:effectLst/>
                <a:uLnTx/>
                <a:uFillTx/>
                <a:latin typeface="Calibri"/>
                <a:ea typeface="+mn-ea"/>
                <a:cs typeface="+mn-cs"/>
              </a:rPr>
              <a:t>OBTENCIÓN DE LA UTILIDAD FISCAL ESTIMADA </a:t>
            </a:r>
            <a:r>
              <a:rPr kumimoji="0" lang="es-MX" sz="2100" b="1" i="0" u="none" strike="noStrike" kern="1200" cap="none" spc="0" normalizeH="0" baseline="0" noProof="0" dirty="0">
                <a:ln>
                  <a:noFill/>
                </a:ln>
                <a:solidFill>
                  <a:srgbClr val="FF0000"/>
                </a:solidFill>
                <a:effectLst/>
                <a:uLnTx/>
                <a:uFillTx/>
                <a:latin typeface="Calibri"/>
                <a:ea typeface="+mn-ea"/>
                <a:cs typeface="+mn-cs"/>
              </a:rPr>
              <a:t>ART. 14, FRAC. II, LISR</a:t>
            </a:r>
            <a:endParaRPr kumimoji="0" lang="es-MX" sz="2100" b="1" i="0" u="none" strike="noStrike" kern="1200" cap="none" spc="0" normalizeH="0" baseline="0" noProof="0" dirty="0">
              <a:ln>
                <a:noFill/>
              </a:ln>
              <a:solidFill>
                <a:srgbClr val="4F81BD">
                  <a:lumMod val="75000"/>
                </a:srgbClr>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400" b="0" i="0" u="none" strike="noStrike" kern="1200" cap="none" spc="0" normalizeH="0" baseline="0" noProof="0" dirty="0">
                <a:ln>
                  <a:noFill/>
                </a:ln>
                <a:solidFill>
                  <a:prstClr val="black"/>
                </a:solidFill>
                <a:effectLst/>
                <a:uLnTx/>
                <a:uFillTx/>
                <a:latin typeface="Calibri"/>
                <a:ea typeface="+mn-ea"/>
                <a:cs typeface="+mn-cs"/>
              </a:rPr>
              <a:t>Ingresos nominales se consideraran:</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100" b="1" i="0" u="none" strike="noStrike" kern="1200" cap="none" spc="0" normalizeH="0" baseline="0" noProof="0" dirty="0">
                <a:ln>
                  <a:noFill/>
                </a:ln>
                <a:solidFill>
                  <a:prstClr val="black"/>
                </a:solidFill>
                <a:effectLst/>
                <a:uLnTx/>
                <a:uFillTx/>
                <a:latin typeface="Calibri"/>
                <a:ea typeface="+mn-ea"/>
                <a:cs typeface="+mn-cs"/>
              </a:rPr>
              <a:t>Desde el inicio del ejercicio y hasta el último día del mes que corresponda el pago provisional en:</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100" b="0" i="0" u="none" strike="noStrike" kern="1200" cap="none" spc="0" normalizeH="0" baseline="0" noProof="0" dirty="0">
                <a:ln>
                  <a:noFill/>
                </a:ln>
                <a:solidFill>
                  <a:prstClr val="black"/>
                </a:solidFill>
                <a:effectLst/>
                <a:uLnTx/>
                <a:uFillTx/>
                <a:latin typeface="Calibri"/>
                <a:ea typeface="+mn-ea"/>
                <a:cs typeface="+mn-cs"/>
              </a:rPr>
              <a:t>(+) Efectivo</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100" b="0" i="0" u="none" strike="noStrike" kern="1200" cap="none" spc="0" normalizeH="0" baseline="0" noProof="0" dirty="0">
                <a:ln>
                  <a:noFill/>
                </a:ln>
                <a:solidFill>
                  <a:prstClr val="black"/>
                </a:solidFill>
                <a:effectLst/>
                <a:uLnTx/>
                <a:uFillTx/>
                <a:latin typeface="Calibri"/>
                <a:ea typeface="+mn-ea"/>
                <a:cs typeface="+mn-cs"/>
              </a:rPr>
              <a:t>(+) Bienes (muebles o inmuebles) a valor de mercado o de avalúo</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100" b="0" i="0" u="none" strike="noStrike" kern="1200" cap="none" spc="0" normalizeH="0" baseline="0" noProof="0" dirty="0">
                <a:ln>
                  <a:noFill/>
                </a:ln>
                <a:solidFill>
                  <a:prstClr val="black"/>
                </a:solidFill>
                <a:effectLst/>
                <a:uLnTx/>
                <a:uFillTx/>
                <a:latin typeface="Calibri"/>
                <a:ea typeface="+mn-ea"/>
                <a:cs typeface="+mn-cs"/>
              </a:rPr>
              <a:t>(+) Servicios (total de la contraprestación a cargo del prestatario</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100" b="0" i="0" u="none" strike="noStrike" kern="1200" cap="none" spc="0" normalizeH="0" baseline="0" noProof="0" dirty="0">
                <a:ln>
                  <a:noFill/>
                </a:ln>
                <a:solidFill>
                  <a:prstClr val="black"/>
                </a:solidFill>
                <a:effectLst/>
                <a:uLnTx/>
                <a:uFillTx/>
                <a:latin typeface="Calibri"/>
                <a:ea typeface="+mn-ea"/>
                <a:cs typeface="+mn-cs"/>
              </a:rPr>
              <a:t>(+) Crédito  (sin haber ingresado efectivo se tiene derecho a exigir contraprestación)</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1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1 Título">
            <a:extLst>
              <a:ext uri="{FF2B5EF4-FFF2-40B4-BE49-F238E27FC236}">
                <a16:creationId xmlns:a16="http://schemas.microsoft.com/office/drawing/2014/main" id="{DB433EED-ECFF-77CF-D6B2-3A7852AB7B02}"/>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spTree>
    <p:extLst>
      <p:ext uri="{BB962C8B-B14F-4D97-AF65-F5344CB8AC3E}">
        <p14:creationId xmlns:p14="http://schemas.microsoft.com/office/powerpoint/2010/main" val="1768035736"/>
      </p:ext>
    </p:extLst>
  </p:cSld>
  <p:clrMapOvr>
    <a:masterClrMapping/>
  </p:clrMapOvr>
  <p:transition spd="slow">
    <p:wipe dir="d"/>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3523487" y="0"/>
              <a:ext cx="8668512" cy="6857997"/>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0" y="0"/>
              <a:ext cx="9756647" cy="6857997"/>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object 5"/>
          <p:cNvSpPr txBox="1">
            <a:spLocks noGrp="1"/>
          </p:cNvSpPr>
          <p:nvPr>
            <p:ph type="title"/>
          </p:nvPr>
        </p:nvSpPr>
        <p:spPr>
          <a:xfrm>
            <a:off x="556361" y="1132408"/>
            <a:ext cx="3667760" cy="3112135"/>
          </a:xfrm>
          <a:prstGeom prst="rect">
            <a:avLst/>
          </a:prstGeom>
        </p:spPr>
        <p:txBody>
          <a:bodyPr vert="horz" wrap="square" lIns="0" tIns="80645" rIns="0" bIns="0" rtlCol="0">
            <a:spAutoFit/>
          </a:bodyPr>
          <a:lstStyle/>
          <a:p>
            <a:pPr marL="12700" marR="5080">
              <a:lnSpc>
                <a:spcPct val="90000"/>
              </a:lnSpc>
              <a:spcBef>
                <a:spcPts val="635"/>
              </a:spcBef>
            </a:pPr>
            <a:r>
              <a:rPr sz="4400" spc="-280" dirty="0">
                <a:solidFill>
                  <a:srgbClr val="000000"/>
                </a:solidFill>
                <a:latin typeface="Arial"/>
                <a:cs typeface="Arial"/>
              </a:rPr>
              <a:t>Cartas</a:t>
            </a:r>
            <a:r>
              <a:rPr sz="4400" spc="-790" dirty="0">
                <a:solidFill>
                  <a:srgbClr val="000000"/>
                </a:solidFill>
                <a:latin typeface="Arial"/>
                <a:cs typeface="Arial"/>
              </a:rPr>
              <a:t> </a:t>
            </a:r>
            <a:r>
              <a:rPr sz="4400" spc="-150" dirty="0">
                <a:solidFill>
                  <a:srgbClr val="000000"/>
                </a:solidFill>
                <a:latin typeface="Arial"/>
                <a:cs typeface="Arial"/>
              </a:rPr>
              <a:t>invitación  </a:t>
            </a:r>
            <a:r>
              <a:rPr sz="4400" spc="-114" dirty="0">
                <a:solidFill>
                  <a:srgbClr val="000000"/>
                </a:solidFill>
                <a:latin typeface="Arial"/>
                <a:cs typeface="Arial"/>
              </a:rPr>
              <a:t>del </a:t>
            </a:r>
            <a:r>
              <a:rPr sz="4400" spc="-495" dirty="0">
                <a:solidFill>
                  <a:srgbClr val="000000"/>
                </a:solidFill>
                <a:latin typeface="Arial"/>
                <a:cs typeface="Arial"/>
              </a:rPr>
              <a:t>SATe  </a:t>
            </a:r>
            <a:r>
              <a:rPr sz="4400" spc="-200" dirty="0">
                <a:solidFill>
                  <a:srgbClr val="000000"/>
                </a:solidFill>
                <a:latin typeface="Arial"/>
                <a:cs typeface="Arial"/>
              </a:rPr>
              <a:t>invitaciones </a:t>
            </a:r>
            <a:r>
              <a:rPr sz="4400" spc="-229" dirty="0">
                <a:solidFill>
                  <a:srgbClr val="000000"/>
                </a:solidFill>
                <a:latin typeface="Arial"/>
                <a:cs typeface="Arial"/>
              </a:rPr>
              <a:t>de  </a:t>
            </a:r>
            <a:r>
              <a:rPr sz="4400" spc="-200" dirty="0">
                <a:solidFill>
                  <a:srgbClr val="000000"/>
                </a:solidFill>
                <a:latin typeface="Arial"/>
                <a:cs typeface="Arial"/>
              </a:rPr>
              <a:t>vigilancia  </a:t>
            </a:r>
            <a:r>
              <a:rPr sz="4400" spc="-165" dirty="0">
                <a:solidFill>
                  <a:srgbClr val="000000"/>
                </a:solidFill>
                <a:latin typeface="Arial"/>
                <a:cs typeface="Arial"/>
              </a:rPr>
              <a:t>profunda.</a:t>
            </a:r>
            <a:endParaRPr sz="4400">
              <a:latin typeface="Arial"/>
              <a:cs typeface="Arial"/>
            </a:endParaRPr>
          </a:p>
        </p:txBody>
      </p:sp>
      <p:grpSp>
        <p:nvGrpSpPr>
          <p:cNvPr id="6" name="object 6"/>
          <p:cNvGrpSpPr/>
          <p:nvPr/>
        </p:nvGrpSpPr>
        <p:grpSpPr>
          <a:xfrm>
            <a:off x="481583" y="626363"/>
            <a:ext cx="3977640" cy="3939666"/>
            <a:chOff x="481583" y="626363"/>
            <a:chExt cx="3977640" cy="3939666"/>
          </a:xfrm>
        </p:grpSpPr>
        <p:sp>
          <p:nvSpPr>
            <p:cNvPr id="7" name="object 7"/>
            <p:cNvSpPr/>
            <p:nvPr/>
          </p:nvSpPr>
          <p:spPr>
            <a:xfrm>
              <a:off x="481583" y="626363"/>
              <a:ext cx="704215" cy="146050"/>
            </a:xfrm>
            <a:custGeom>
              <a:avLst/>
              <a:gdLst/>
              <a:ahLst/>
              <a:cxnLst/>
              <a:rect l="l" t="t" r="r" b="b"/>
              <a:pathLst>
                <a:path w="704215" h="146050">
                  <a:moveTo>
                    <a:pt x="703960" y="0"/>
                  </a:moveTo>
                  <a:lnTo>
                    <a:pt x="0" y="0"/>
                  </a:lnTo>
                  <a:lnTo>
                    <a:pt x="0" y="145923"/>
                  </a:lnTo>
                  <a:lnTo>
                    <a:pt x="703960" y="145923"/>
                  </a:lnTo>
                  <a:lnTo>
                    <a:pt x="703960" y="0"/>
                  </a:lnTo>
                  <a:close/>
                </a:path>
              </a:pathLst>
            </a:custGeom>
            <a:solidFill>
              <a:srgbClr val="EB7B2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481583" y="4547614"/>
              <a:ext cx="3977640" cy="18415"/>
            </a:xfrm>
            <a:custGeom>
              <a:avLst/>
              <a:gdLst/>
              <a:ahLst/>
              <a:cxnLst/>
              <a:rect l="l" t="t" r="r" b="b"/>
              <a:pathLst>
                <a:path w="3977640" h="18414">
                  <a:moveTo>
                    <a:pt x="3977640" y="0"/>
                  </a:moveTo>
                  <a:lnTo>
                    <a:pt x="0" y="0"/>
                  </a:lnTo>
                  <a:lnTo>
                    <a:pt x="0" y="18162"/>
                  </a:lnTo>
                  <a:lnTo>
                    <a:pt x="3977640" y="18162"/>
                  </a:lnTo>
                  <a:lnTo>
                    <a:pt x="3977640" y="0"/>
                  </a:lnTo>
                  <a:close/>
                </a:path>
              </a:pathLst>
            </a:custGeom>
            <a:solidFill>
              <a:srgbClr val="D3D3D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txBox="1">
            <a:spLocks/>
          </p:cNvSpPr>
          <p:nvPr/>
        </p:nvSpPr>
        <p:spPr>
          <a:xfrm>
            <a:off x="2135560" y="548680"/>
            <a:ext cx="8532440" cy="590465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3000" b="0" i="0" u="none" strike="noStrike" kern="1200" cap="none" spc="0" normalizeH="0" baseline="0" noProof="0" dirty="0">
              <a:ln>
                <a:noFill/>
              </a:ln>
              <a:solidFill>
                <a:srgbClr val="4F81BD">
                  <a:lumMod val="75000"/>
                </a:srgb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2E0296-29EA-4A81-881B-1E4A5228A350}"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2 Marcador de contenido"/>
          <p:cNvSpPr txBox="1">
            <a:spLocks/>
          </p:cNvSpPr>
          <p:nvPr/>
        </p:nvSpPr>
        <p:spPr>
          <a:xfrm>
            <a:off x="2135560" y="548680"/>
            <a:ext cx="8532440" cy="561662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200" b="1" i="0" u="none" strike="noStrike" kern="1200" cap="none" spc="0" normalizeH="0" baseline="0" noProof="0" dirty="0">
                <a:ln>
                  <a:noFill/>
                </a:ln>
                <a:solidFill>
                  <a:srgbClr val="4F81BD">
                    <a:lumMod val="75000"/>
                  </a:srgbClr>
                </a:solidFill>
                <a:effectLst/>
                <a:uLnTx/>
                <a:uFillTx/>
                <a:latin typeface="Calibri"/>
                <a:ea typeface="+mn-ea"/>
                <a:cs typeface="+mn-cs"/>
              </a:rPr>
              <a:t>A. DIFERENCIA DE INGRESOS ACUMULABLES EN PP DE ISR</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100" b="1" i="0" u="none" strike="noStrike" kern="1200" cap="none" spc="0" normalizeH="0" baseline="0" noProof="0" dirty="0">
                <a:ln>
                  <a:noFill/>
                </a:ln>
                <a:solidFill>
                  <a:srgbClr val="4F81BD">
                    <a:lumMod val="75000"/>
                  </a:srgbClr>
                </a:solidFill>
                <a:effectLst/>
                <a:uLnTx/>
                <a:uFillTx/>
                <a:latin typeface="Calibri"/>
                <a:ea typeface="+mn-ea"/>
                <a:cs typeface="+mn-cs"/>
              </a:rPr>
              <a:t>OBTENCIÓN DE LA UTILIDAD FISCAL ESTIMADA </a:t>
            </a:r>
            <a:r>
              <a:rPr kumimoji="0" lang="es-MX" sz="2100" b="1" i="0" u="none" strike="noStrike" kern="1200" cap="none" spc="0" normalizeH="0" baseline="0" noProof="0" dirty="0">
                <a:ln>
                  <a:noFill/>
                </a:ln>
                <a:solidFill>
                  <a:srgbClr val="FF0000"/>
                </a:solidFill>
                <a:effectLst/>
                <a:uLnTx/>
                <a:uFillTx/>
                <a:latin typeface="Calibri"/>
                <a:ea typeface="+mn-ea"/>
                <a:cs typeface="+mn-cs"/>
              </a:rPr>
              <a:t>ART. 14, FRAC. II, LISR</a:t>
            </a:r>
            <a:endParaRPr kumimoji="0" lang="es-MX" sz="2100" b="1" i="0" u="none" strike="noStrike" kern="1200" cap="none" spc="0" normalizeH="0" baseline="0" noProof="0" dirty="0">
              <a:ln>
                <a:noFill/>
              </a:ln>
              <a:solidFill>
                <a:srgbClr val="4F81BD">
                  <a:lumMod val="75000"/>
                </a:srgbClr>
              </a:solidFill>
              <a:effectLst/>
              <a:uLnTx/>
              <a:uFillTx/>
              <a:latin typeface="Calibri"/>
              <a:ea typeface="+mn-ea"/>
              <a:cs typeface="+mn-cs"/>
            </a:endParaRPr>
          </a:p>
        </p:txBody>
      </p:sp>
      <p:pic>
        <p:nvPicPr>
          <p:cNvPr id="9" name="Imagen 8">
            <a:extLst>
              <a:ext uri="{FF2B5EF4-FFF2-40B4-BE49-F238E27FC236}">
                <a16:creationId xmlns:a16="http://schemas.microsoft.com/office/drawing/2014/main" id="{79333CDE-801E-4343-975F-972FA09FA98F}"/>
              </a:ext>
            </a:extLst>
          </p:cNvPr>
          <p:cNvPicPr>
            <a:picLocks noChangeAspect="1"/>
          </p:cNvPicPr>
          <p:nvPr/>
        </p:nvPicPr>
        <p:blipFill>
          <a:blip r:embed="rId3"/>
          <a:stretch>
            <a:fillRect/>
          </a:stretch>
        </p:blipFill>
        <p:spPr>
          <a:xfrm>
            <a:off x="2117318" y="1909109"/>
            <a:ext cx="8550682" cy="2816035"/>
          </a:xfrm>
          <a:prstGeom prst="rect">
            <a:avLst/>
          </a:prstGeom>
        </p:spPr>
      </p:pic>
      <p:sp>
        <p:nvSpPr>
          <p:cNvPr id="8" name="1 Título">
            <a:extLst>
              <a:ext uri="{FF2B5EF4-FFF2-40B4-BE49-F238E27FC236}">
                <a16:creationId xmlns:a16="http://schemas.microsoft.com/office/drawing/2014/main" id="{C89FBA00-9A15-5FD3-CBC6-0A97EDE981AB}"/>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spTree>
    <p:extLst>
      <p:ext uri="{BB962C8B-B14F-4D97-AF65-F5344CB8AC3E}">
        <p14:creationId xmlns:p14="http://schemas.microsoft.com/office/powerpoint/2010/main" val="25236659"/>
      </p:ext>
    </p:extLst>
  </p:cSld>
  <p:clrMapOvr>
    <a:masterClrMapping/>
  </p:clrMapOvr>
  <p:transition spd="slow">
    <p:wipe di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txBox="1">
            <a:spLocks/>
          </p:cNvSpPr>
          <p:nvPr/>
        </p:nvSpPr>
        <p:spPr>
          <a:xfrm>
            <a:off x="2135560" y="548680"/>
            <a:ext cx="8532440" cy="590465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3000" b="0" i="0" u="none" strike="noStrike" kern="1200" cap="none" spc="0" normalizeH="0" baseline="0" noProof="0" dirty="0">
              <a:ln>
                <a:noFill/>
              </a:ln>
              <a:solidFill>
                <a:srgbClr val="4F81BD">
                  <a:lumMod val="75000"/>
                </a:srgb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2E0296-29EA-4A81-881B-1E4A5228A350}"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2 Marcador de contenido"/>
          <p:cNvSpPr txBox="1">
            <a:spLocks/>
          </p:cNvSpPr>
          <p:nvPr/>
        </p:nvSpPr>
        <p:spPr>
          <a:xfrm>
            <a:off x="2135560" y="548680"/>
            <a:ext cx="8532440" cy="561662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200" b="1" i="0" u="none" strike="noStrike" kern="1200" cap="none" spc="0" normalizeH="0" baseline="0" noProof="0" dirty="0">
                <a:ln>
                  <a:noFill/>
                </a:ln>
                <a:solidFill>
                  <a:srgbClr val="4F81BD">
                    <a:lumMod val="75000"/>
                  </a:srgbClr>
                </a:solidFill>
                <a:effectLst/>
                <a:uLnTx/>
                <a:uFillTx/>
                <a:latin typeface="Calibri"/>
                <a:ea typeface="+mn-ea"/>
                <a:cs typeface="+mn-cs"/>
              </a:rPr>
              <a:t>A. DIFERENCIA DE INGRESOS ACUMULABLES EN PP DE ISR</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100" b="1" i="0" u="none" strike="noStrike" kern="1200" cap="none" spc="0" normalizeH="0" baseline="0" noProof="0" dirty="0">
                <a:ln>
                  <a:noFill/>
                </a:ln>
                <a:solidFill>
                  <a:srgbClr val="4F81BD">
                    <a:lumMod val="75000"/>
                  </a:srgbClr>
                </a:solidFill>
                <a:effectLst/>
                <a:uLnTx/>
                <a:uFillTx/>
                <a:latin typeface="Calibri"/>
                <a:ea typeface="+mn-ea"/>
                <a:cs typeface="+mn-cs"/>
              </a:rPr>
              <a:t>OBTENCIÓN DE LA UTILIDAD FISCAL ESTIMADA </a:t>
            </a:r>
            <a:r>
              <a:rPr kumimoji="0" lang="es-MX" sz="2100" b="1" i="0" u="none" strike="noStrike" kern="1200" cap="none" spc="0" normalizeH="0" baseline="0" noProof="0" dirty="0">
                <a:ln>
                  <a:noFill/>
                </a:ln>
                <a:solidFill>
                  <a:srgbClr val="FF0000"/>
                </a:solidFill>
                <a:effectLst/>
                <a:uLnTx/>
                <a:uFillTx/>
                <a:latin typeface="Calibri"/>
                <a:ea typeface="+mn-ea"/>
                <a:cs typeface="+mn-cs"/>
              </a:rPr>
              <a:t>ART. 14, FRAC. II, LISR</a:t>
            </a:r>
            <a:endParaRPr kumimoji="0" lang="es-MX" sz="2100" b="1" i="0" u="none" strike="noStrike" kern="1200" cap="none" spc="0" normalizeH="0" baseline="0" noProof="0" dirty="0">
              <a:ln>
                <a:noFill/>
              </a:ln>
              <a:solidFill>
                <a:srgbClr val="4F81BD">
                  <a:lumMod val="75000"/>
                </a:srgbClr>
              </a:solidFill>
              <a:effectLst/>
              <a:uLnTx/>
              <a:uFillTx/>
              <a:latin typeface="Calibri"/>
              <a:ea typeface="+mn-ea"/>
              <a:cs typeface="+mn-cs"/>
            </a:endParaRPr>
          </a:p>
        </p:txBody>
      </p:sp>
      <p:pic>
        <p:nvPicPr>
          <p:cNvPr id="2" name="Imagen 1">
            <a:extLst>
              <a:ext uri="{FF2B5EF4-FFF2-40B4-BE49-F238E27FC236}">
                <a16:creationId xmlns:a16="http://schemas.microsoft.com/office/drawing/2014/main" id="{70901522-0EC4-42A6-A04D-C0D3D68259DC}"/>
              </a:ext>
            </a:extLst>
          </p:cNvPr>
          <p:cNvPicPr>
            <a:picLocks noChangeAspect="1"/>
          </p:cNvPicPr>
          <p:nvPr/>
        </p:nvPicPr>
        <p:blipFill>
          <a:blip r:embed="rId3"/>
          <a:stretch>
            <a:fillRect/>
          </a:stretch>
        </p:blipFill>
        <p:spPr>
          <a:xfrm>
            <a:off x="2135560" y="1895198"/>
            <a:ext cx="8532440" cy="2757939"/>
          </a:xfrm>
          <a:prstGeom prst="rect">
            <a:avLst/>
          </a:prstGeom>
        </p:spPr>
      </p:pic>
      <p:sp>
        <p:nvSpPr>
          <p:cNvPr id="8" name="1 Título">
            <a:extLst>
              <a:ext uri="{FF2B5EF4-FFF2-40B4-BE49-F238E27FC236}">
                <a16:creationId xmlns:a16="http://schemas.microsoft.com/office/drawing/2014/main" id="{CDB5A561-F786-100B-9538-A6E8E33484C5}"/>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spTree>
    <p:extLst>
      <p:ext uri="{BB962C8B-B14F-4D97-AF65-F5344CB8AC3E}">
        <p14:creationId xmlns:p14="http://schemas.microsoft.com/office/powerpoint/2010/main" val="2330007924"/>
      </p:ext>
    </p:extLst>
  </p:cSld>
  <p:clrMapOvr>
    <a:masterClrMapping/>
  </p:clrMapOvr>
  <p:transition spd="slow">
    <p:wipe di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pie de página">
            <a:extLst>
              <a:ext uri="{FF2B5EF4-FFF2-40B4-BE49-F238E27FC236}">
                <a16:creationId xmlns:a16="http://schemas.microsoft.com/office/drawing/2014/main" id="{365999B4-CF22-404F-B8AB-0C9C9D2674D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4 Marcador de número de diapositiva">
            <a:extLst>
              <a:ext uri="{FF2B5EF4-FFF2-40B4-BE49-F238E27FC236}">
                <a16:creationId xmlns:a16="http://schemas.microsoft.com/office/drawing/2014/main" id="{AA2A61BC-43B3-48C4-9405-B76F36FCB4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803FF3-4184-4FA3-8071-E878BD43018F}"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2 Marcador de contenido">
            <a:extLst>
              <a:ext uri="{FF2B5EF4-FFF2-40B4-BE49-F238E27FC236}">
                <a16:creationId xmlns:a16="http://schemas.microsoft.com/office/drawing/2014/main" id="{58ECB06A-55E7-495A-83BA-030BCAECE084}"/>
              </a:ext>
            </a:extLst>
          </p:cNvPr>
          <p:cNvSpPr txBox="1">
            <a:spLocks/>
          </p:cNvSpPr>
          <p:nvPr/>
        </p:nvSpPr>
        <p:spPr>
          <a:xfrm>
            <a:off x="2135188" y="620738"/>
            <a:ext cx="8532812" cy="5616575"/>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3500" b="1" i="0" u="none" strike="noStrike" kern="1200" cap="none" spc="0" normalizeH="0" baseline="0" noProof="0" dirty="0">
                <a:ln>
                  <a:noFill/>
                </a:ln>
                <a:solidFill>
                  <a:srgbClr val="4F81BD">
                    <a:lumMod val="75000"/>
                  </a:srgbClr>
                </a:solidFill>
                <a:effectLst/>
                <a:uLnTx/>
                <a:uFillTx/>
                <a:latin typeface="Calibri"/>
                <a:ea typeface="+mn-ea"/>
                <a:cs typeface="+mn-cs"/>
              </a:rPr>
              <a:t>A. DIFERENCIA DE INGRESOS ACUMULABLES EN PP DE ISR</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3600" b="1" i="0" u="none" strike="noStrike" kern="1200" cap="none" spc="0" normalizeH="0" baseline="0" noProof="0" dirty="0">
                <a:ln>
                  <a:noFill/>
                </a:ln>
                <a:solidFill>
                  <a:srgbClr val="4F81BD">
                    <a:lumMod val="75000"/>
                  </a:srgbClr>
                </a:solidFill>
                <a:effectLst/>
                <a:uLnTx/>
                <a:uFillTx/>
                <a:latin typeface="Calibri"/>
                <a:ea typeface="+mn-ea"/>
                <a:cs typeface="+mn-cs"/>
              </a:rPr>
              <a:t>OBTENCIÓN DE LA UTILIDAD FISCAL ESTIMADA </a:t>
            </a:r>
            <a:r>
              <a:rPr kumimoji="0" lang="es-MX" sz="3600" b="1" i="0" u="none" strike="noStrike" kern="1200" cap="none" spc="0" normalizeH="0" baseline="0" noProof="0" dirty="0">
                <a:ln>
                  <a:noFill/>
                </a:ln>
                <a:solidFill>
                  <a:srgbClr val="FF0000"/>
                </a:solidFill>
                <a:effectLst/>
                <a:uLnTx/>
                <a:uFillTx/>
                <a:latin typeface="Calibri"/>
                <a:ea typeface="+mn-ea"/>
                <a:cs typeface="+mn-cs"/>
              </a:rPr>
              <a:t>ART. 14, FRAC. II, LISR</a:t>
            </a:r>
            <a:endParaRPr kumimoji="0" lang="es-MX" sz="3400" b="1" i="0" u="none" strike="noStrike" kern="1200" cap="none" spc="0" normalizeH="0" baseline="0" noProof="0" dirty="0">
              <a:ln>
                <a:noFill/>
              </a:ln>
              <a:solidFill>
                <a:srgbClr val="4F81BD">
                  <a:lumMod val="75000"/>
                </a:srgbClr>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3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900" b="1" i="0" u="none" strike="noStrike" kern="1200" cap="none" spc="0" normalizeH="0" baseline="0" noProof="0" dirty="0">
                <a:ln>
                  <a:noFill/>
                </a:ln>
                <a:solidFill>
                  <a:prstClr val="black"/>
                </a:solidFill>
                <a:effectLst/>
                <a:uLnTx/>
                <a:uFillTx/>
                <a:latin typeface="Calibri"/>
                <a:ea typeface="+mn-ea"/>
                <a:cs typeface="+mn-cs"/>
              </a:rPr>
              <a:t>Integración de los ingresos acumulables</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a:tabLst/>
              <a:defRPr/>
            </a:pPr>
            <a:r>
              <a:rPr kumimoji="0" lang="es-MX" sz="2900" b="0" i="0" u="none" strike="noStrike" kern="1200" cap="none" spc="0" normalizeH="0" baseline="0" noProof="0" dirty="0">
                <a:ln>
                  <a:noFill/>
                </a:ln>
                <a:solidFill>
                  <a:prstClr val="black"/>
                </a:solidFill>
                <a:effectLst/>
                <a:uLnTx/>
                <a:uFillTx/>
                <a:latin typeface="Calibri"/>
                <a:ea typeface="+mn-ea"/>
                <a:cs typeface="+mn-cs"/>
              </a:rPr>
              <a:t>Efectivo</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a:tabLst/>
              <a:defRPr/>
            </a:pPr>
            <a:r>
              <a:rPr kumimoji="0" lang="es-MX" sz="2900" b="0" i="0" u="none" strike="noStrike" kern="1200" cap="none" spc="0" normalizeH="0" baseline="0" noProof="0" dirty="0">
                <a:ln>
                  <a:noFill/>
                </a:ln>
                <a:solidFill>
                  <a:prstClr val="black"/>
                </a:solidFill>
                <a:effectLst/>
                <a:uLnTx/>
                <a:uFillTx/>
                <a:latin typeface="Calibri"/>
                <a:ea typeface="+mn-ea"/>
                <a:cs typeface="+mn-cs"/>
              </a:rPr>
              <a:t>Bienes</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a:tabLst/>
              <a:defRPr/>
            </a:pPr>
            <a:r>
              <a:rPr kumimoji="0" lang="es-MX" sz="2900" b="0" i="0" u="none" strike="noStrike" kern="1200" cap="none" spc="0" normalizeH="0" baseline="0" noProof="0" dirty="0">
                <a:ln>
                  <a:noFill/>
                </a:ln>
                <a:solidFill>
                  <a:prstClr val="black"/>
                </a:solidFill>
                <a:effectLst/>
                <a:uLnTx/>
                <a:uFillTx/>
                <a:latin typeface="Calibri"/>
                <a:ea typeface="+mn-ea"/>
                <a:cs typeface="+mn-cs"/>
              </a:rPr>
              <a:t>Servicios</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a:tabLst/>
              <a:defRPr/>
            </a:pPr>
            <a:r>
              <a:rPr kumimoji="0" lang="es-MX" sz="2900" b="0" i="0" u="none" strike="noStrike" kern="1200" cap="none" spc="0" normalizeH="0" baseline="0" noProof="0" dirty="0">
                <a:ln>
                  <a:noFill/>
                </a:ln>
                <a:solidFill>
                  <a:prstClr val="black"/>
                </a:solidFill>
                <a:effectLst/>
                <a:uLnTx/>
                <a:uFillTx/>
                <a:latin typeface="Calibri"/>
                <a:ea typeface="+mn-ea"/>
                <a:cs typeface="+mn-cs"/>
              </a:rPr>
              <a:t>Crédito</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a:tabLst/>
              <a:defRPr/>
            </a:pPr>
            <a:r>
              <a:rPr kumimoji="0" lang="es-MX" sz="2900" b="0" i="0" u="none" strike="noStrike" kern="1200" cap="none" spc="0" normalizeH="0" baseline="0" noProof="0" dirty="0">
                <a:ln>
                  <a:noFill/>
                </a:ln>
                <a:solidFill>
                  <a:prstClr val="black"/>
                </a:solidFill>
                <a:effectLst/>
                <a:uLnTx/>
                <a:uFillTx/>
                <a:latin typeface="Calibri"/>
                <a:ea typeface="+mn-ea"/>
                <a:cs typeface="+mn-cs"/>
              </a:rPr>
              <a:t>Cualquier otro tipo (ajuste anual por inflación acumulable)</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600" b="1" i="0" u="none" strike="noStrike" kern="1200" cap="none" spc="0" normalizeH="0" baseline="0" noProof="0" dirty="0">
                <a:ln>
                  <a:noFill/>
                </a:ln>
                <a:solidFill>
                  <a:prstClr val="black"/>
                </a:solidFill>
                <a:effectLst/>
                <a:uLnTx/>
                <a:uFillTx/>
                <a:latin typeface="Calibri"/>
                <a:ea typeface="+mn-ea"/>
                <a:cs typeface="+mn-cs"/>
              </a:rPr>
              <a:t>Fundamento: </a:t>
            </a:r>
            <a:r>
              <a:rPr kumimoji="0" lang="es-MX" sz="2600" b="0" i="0" u="none" strike="noStrike" kern="1200" cap="none" spc="0" normalizeH="0" baseline="0" noProof="0" dirty="0">
                <a:ln>
                  <a:noFill/>
                </a:ln>
                <a:solidFill>
                  <a:srgbClr val="FF0000"/>
                </a:solidFill>
                <a:effectLst/>
                <a:uLnTx/>
                <a:uFillTx/>
                <a:latin typeface="Calibri"/>
                <a:ea typeface="+mn-ea"/>
                <a:cs typeface="+mn-cs"/>
              </a:rPr>
              <a:t>Art 16, primer párrafo, LISR</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3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600" b="1" i="0" u="none" strike="noStrike" kern="1200" cap="none" spc="0" normalizeH="0" baseline="0" noProof="0" dirty="0">
                <a:ln>
                  <a:noFill/>
                </a:ln>
                <a:solidFill>
                  <a:prstClr val="black"/>
                </a:solidFill>
                <a:effectLst/>
                <a:uLnTx/>
                <a:uFillTx/>
                <a:latin typeface="Calibri"/>
                <a:ea typeface="+mn-ea"/>
                <a:cs typeface="+mn-cs"/>
              </a:rPr>
              <a:t>Precisión a los ingresos acumulables: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300" b="0" i="0" u="none" strike="noStrike" kern="1200" cap="none" spc="0" normalizeH="0" baseline="0" noProof="0" dirty="0">
                <a:ln>
                  <a:noFill/>
                </a:ln>
                <a:solidFill>
                  <a:prstClr val="black"/>
                </a:solidFill>
                <a:effectLst/>
                <a:uLnTx/>
                <a:uFillTx/>
                <a:latin typeface="Calibri"/>
                <a:ea typeface="+mn-ea"/>
                <a:cs typeface="+mn-cs"/>
              </a:rPr>
              <a:t>Para efectos del artículo 16 de la Ley, no se considerarán ingresos acumulables los depósitos recibidos por el arrendador, cuando éstos tengan como finalidad exclusiva garantizar el cumplimiento de las obligaciones pactadas en el contrato de arrendamiento y sean devueltos al finalizar el contrato.</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3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300" b="0" i="0" u="none" strike="noStrike" kern="1200" cap="none" spc="0" normalizeH="0" baseline="0" noProof="0" dirty="0">
                <a:ln>
                  <a:noFill/>
                </a:ln>
                <a:solidFill>
                  <a:prstClr val="black"/>
                </a:solidFill>
                <a:effectLst/>
                <a:uLnTx/>
                <a:uFillTx/>
                <a:latin typeface="Calibri"/>
                <a:ea typeface="+mn-ea"/>
                <a:cs typeface="+mn-cs"/>
              </a:rPr>
              <a:t>Cuando los depósitos se apliquen al cumplimiento de cualquier obligación derivada del contrato de arrendamiento, el monto aplicado será considerado como ingreso acumulable para el arrendador en el mes en que se apliquen.</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3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600" b="1" i="0" u="none" strike="noStrike" kern="1200" cap="none" spc="0" normalizeH="0" baseline="0" noProof="0" dirty="0">
                <a:ln>
                  <a:noFill/>
                </a:ln>
                <a:solidFill>
                  <a:prstClr val="black"/>
                </a:solidFill>
                <a:effectLst/>
                <a:uLnTx/>
                <a:uFillTx/>
                <a:latin typeface="Calibri"/>
                <a:ea typeface="+mn-ea"/>
                <a:cs typeface="+mn-cs"/>
              </a:rPr>
              <a:t>Fundamento: </a:t>
            </a:r>
            <a:r>
              <a:rPr kumimoji="0" lang="es-MX" sz="2600" b="0" i="0" u="none" strike="noStrike" kern="1200" cap="none" spc="0" normalizeH="0" baseline="0" noProof="0" dirty="0">
                <a:ln>
                  <a:noFill/>
                </a:ln>
                <a:solidFill>
                  <a:srgbClr val="FF0000"/>
                </a:solidFill>
                <a:effectLst/>
                <a:uLnTx/>
                <a:uFillTx/>
                <a:latin typeface="Calibri"/>
                <a:ea typeface="+mn-ea"/>
                <a:cs typeface="+mn-cs"/>
              </a:rPr>
              <a:t>Art 16, RLISR</a:t>
            </a:r>
            <a:endParaRPr kumimoji="0" lang="es-MX" sz="2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1 Título">
            <a:extLst>
              <a:ext uri="{FF2B5EF4-FFF2-40B4-BE49-F238E27FC236}">
                <a16:creationId xmlns:a16="http://schemas.microsoft.com/office/drawing/2014/main" id="{413082EF-FF56-42B5-F1B2-3DEFF6A61BF7}"/>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spTree>
    <p:extLst>
      <p:ext uri="{BB962C8B-B14F-4D97-AF65-F5344CB8AC3E}">
        <p14:creationId xmlns:p14="http://schemas.microsoft.com/office/powerpoint/2010/main" val="321797582"/>
      </p:ext>
    </p:extLst>
  </p:cSld>
  <p:clrMapOvr>
    <a:masterClrMapping/>
  </p:clrMapOvr>
  <p:transition spd="slow">
    <p:wipe di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pie de página">
            <a:extLst>
              <a:ext uri="{FF2B5EF4-FFF2-40B4-BE49-F238E27FC236}">
                <a16:creationId xmlns:a16="http://schemas.microsoft.com/office/drawing/2014/main" id="{A05830A0-F54F-4FFA-A6EF-F1ADF39F030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4 Marcador de número de diapositiva">
            <a:extLst>
              <a:ext uri="{FF2B5EF4-FFF2-40B4-BE49-F238E27FC236}">
                <a16:creationId xmlns:a16="http://schemas.microsoft.com/office/drawing/2014/main" id="{9559A071-07CA-48DF-84F0-3452DD5A3C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6D151-C0A2-4BA8-9549-99A60375A919}"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2 Marcador de contenido">
            <a:extLst>
              <a:ext uri="{FF2B5EF4-FFF2-40B4-BE49-F238E27FC236}">
                <a16:creationId xmlns:a16="http://schemas.microsoft.com/office/drawing/2014/main" id="{2B8D328C-E17B-43D3-B07F-0831C52AF8B0}"/>
              </a:ext>
            </a:extLst>
          </p:cNvPr>
          <p:cNvSpPr txBox="1">
            <a:spLocks/>
          </p:cNvSpPr>
          <p:nvPr/>
        </p:nvSpPr>
        <p:spPr>
          <a:xfrm>
            <a:off x="2266951" y="620689"/>
            <a:ext cx="8221663" cy="5616575"/>
          </a:xfrm>
          <a:prstGeom prst="rect">
            <a:avLst/>
          </a:prstGeom>
        </p:spPr>
        <p:txBody>
          <a:bodyPr>
            <a:normAutofit fontScale="92500"/>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400" b="1" i="0" u="none" strike="noStrike" kern="1200" cap="none" spc="0" normalizeH="0" baseline="0" noProof="0" dirty="0">
                <a:ln>
                  <a:noFill/>
                </a:ln>
                <a:solidFill>
                  <a:srgbClr val="4F81BD">
                    <a:lumMod val="75000"/>
                  </a:srgbClr>
                </a:solidFill>
                <a:effectLst/>
                <a:uLnTx/>
                <a:uFillTx/>
                <a:latin typeface="Calibri"/>
                <a:ea typeface="+mn-ea"/>
                <a:cs typeface="+mn-cs"/>
              </a:rPr>
              <a:t>A. DIFERENCIA DE INGRESOS ACUMULABLES EN PP DE ISR</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400" b="1" i="0" u="none" strike="noStrike" kern="1200" cap="none" spc="0" normalizeH="0" baseline="0" noProof="0" dirty="0">
                <a:ln>
                  <a:noFill/>
                </a:ln>
                <a:solidFill>
                  <a:srgbClr val="4F81BD">
                    <a:lumMod val="75000"/>
                  </a:srgbClr>
                </a:solidFill>
                <a:effectLst/>
                <a:uLnTx/>
                <a:uFillTx/>
                <a:latin typeface="Calibri"/>
                <a:ea typeface="+mn-ea"/>
                <a:cs typeface="+mn-cs"/>
              </a:rPr>
              <a:t>OBTENCIÓN DE LA UTILIDAD FISCAL ESTIMADA </a:t>
            </a:r>
            <a:r>
              <a:rPr kumimoji="0" lang="es-MX" sz="2400" b="1" i="0" u="none" strike="noStrike" kern="1200" cap="none" spc="0" normalizeH="0" baseline="0" noProof="0" dirty="0">
                <a:ln>
                  <a:noFill/>
                </a:ln>
                <a:solidFill>
                  <a:srgbClr val="FF0000"/>
                </a:solidFill>
                <a:effectLst/>
                <a:uLnTx/>
                <a:uFillTx/>
                <a:latin typeface="Calibri"/>
                <a:ea typeface="+mn-ea"/>
                <a:cs typeface="+mn-cs"/>
              </a:rPr>
              <a:t>ART. 14, FRAC. II, LISR</a:t>
            </a:r>
            <a:endParaRPr kumimoji="0" lang="es-MX" sz="2300" b="1" i="0" u="none" strike="noStrike" kern="1200" cap="none" spc="0" normalizeH="0" baseline="0" noProof="0" dirty="0">
              <a:ln>
                <a:noFill/>
              </a:ln>
              <a:solidFill>
                <a:srgbClr val="4F81BD">
                  <a:lumMod val="75000"/>
                </a:srgbClr>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200" b="1" i="0" u="none" strike="noStrike" kern="1200" cap="none" spc="0" normalizeH="0" baseline="0" noProof="0" dirty="0">
                <a:ln>
                  <a:noFill/>
                </a:ln>
                <a:solidFill>
                  <a:srgbClr val="FF0000"/>
                </a:solidFill>
                <a:effectLst/>
                <a:uLnTx/>
                <a:uFillTx/>
                <a:latin typeface="Calibri"/>
                <a:ea typeface="+mn-ea"/>
                <a:cs typeface="+mn-cs"/>
              </a:rPr>
              <a:t>Ingresos no acumulables</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Aumento de capital</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Pago de la pérdida por los accionistas</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Primas por colocación de acciones</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Método participación para la valuación de acciones (NIF B-8)</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Revaluación de activos y capital</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Los ingresos por apoyos económicos o monetarios que se reciban a través de programas previstos en los presupuestos de egresos de la Federación o entidades federativas y se encuentren en un padrón de beneficiarios.</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Ingresos por utilidades o dividendos percibidos de otras personas morales residentes en México</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Fundamento: </a:t>
            </a:r>
            <a:r>
              <a:rPr kumimoji="0" lang="es-MX" sz="2000" b="0" i="0" u="none" strike="noStrike" kern="1200" cap="none" spc="0" normalizeH="0" baseline="0" noProof="0" dirty="0">
                <a:ln>
                  <a:noFill/>
                </a:ln>
                <a:solidFill>
                  <a:srgbClr val="FF0000"/>
                </a:solidFill>
                <a:effectLst/>
                <a:uLnTx/>
                <a:uFillTx/>
                <a:latin typeface="Calibri"/>
                <a:ea typeface="+mn-ea"/>
                <a:cs typeface="+mn-cs"/>
              </a:rPr>
              <a:t>Art. 16, segundo, tercer y último párrafos, LISR</a:t>
            </a:r>
          </a:p>
        </p:txBody>
      </p:sp>
      <p:sp>
        <p:nvSpPr>
          <p:cNvPr id="7" name="1 Título">
            <a:extLst>
              <a:ext uri="{FF2B5EF4-FFF2-40B4-BE49-F238E27FC236}">
                <a16:creationId xmlns:a16="http://schemas.microsoft.com/office/drawing/2014/main" id="{E8CAB816-595E-7842-CBA8-6266DA4A7350}"/>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spTree>
    <p:extLst>
      <p:ext uri="{BB962C8B-B14F-4D97-AF65-F5344CB8AC3E}">
        <p14:creationId xmlns:p14="http://schemas.microsoft.com/office/powerpoint/2010/main" val="2857633285"/>
      </p:ext>
    </p:extLst>
  </p:cSld>
  <p:clrMapOvr>
    <a:masterClrMapping/>
  </p:clrMapOvr>
  <p:transition spd="slow">
    <p:wipe di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a:extLst>
              <a:ext uri="{FF2B5EF4-FFF2-40B4-BE49-F238E27FC236}">
                <a16:creationId xmlns:a16="http://schemas.microsoft.com/office/drawing/2014/main" id="{7E4E08E4-8E2E-4909-AB60-875F2D85E29F}"/>
              </a:ext>
            </a:extLst>
          </p:cNvPr>
          <p:cNvSpPr txBox="1">
            <a:spLocks/>
          </p:cNvSpPr>
          <p:nvPr/>
        </p:nvSpPr>
        <p:spPr>
          <a:xfrm>
            <a:off x="2135188" y="549276"/>
            <a:ext cx="8532812" cy="590391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3000" b="0" i="0" u="none" strike="noStrike" kern="1200" cap="none" spc="0" normalizeH="0" baseline="0" noProof="0" dirty="0">
              <a:ln>
                <a:noFill/>
              </a:ln>
              <a:solidFill>
                <a:srgbClr val="4F81BD">
                  <a:lumMod val="75000"/>
                </a:srgbClr>
              </a:solidFill>
              <a:effectLst/>
              <a:uLnTx/>
              <a:uFillTx/>
              <a:latin typeface="Calibri"/>
              <a:ea typeface="+mn-ea"/>
              <a:cs typeface="+mn-cs"/>
            </a:endParaRPr>
          </a:p>
        </p:txBody>
      </p:sp>
      <p:sp>
        <p:nvSpPr>
          <p:cNvPr id="5" name="4 Marcador de pie de página">
            <a:extLst>
              <a:ext uri="{FF2B5EF4-FFF2-40B4-BE49-F238E27FC236}">
                <a16:creationId xmlns:a16="http://schemas.microsoft.com/office/drawing/2014/main" id="{007B951E-159C-4712-805B-AD2BFCC02DF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5 Marcador de número de diapositiva">
            <a:extLst>
              <a:ext uri="{FF2B5EF4-FFF2-40B4-BE49-F238E27FC236}">
                <a16:creationId xmlns:a16="http://schemas.microsoft.com/office/drawing/2014/main" id="{B670ACE6-DEB3-4331-9126-B8B166F088F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BEF916-2551-4F99-83A7-53EE470F085C}"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2 Marcador de contenido">
            <a:extLst>
              <a:ext uri="{FF2B5EF4-FFF2-40B4-BE49-F238E27FC236}">
                <a16:creationId xmlns:a16="http://schemas.microsoft.com/office/drawing/2014/main" id="{03A38DC5-BA88-40C7-9D86-186160513C19}"/>
              </a:ext>
            </a:extLst>
          </p:cNvPr>
          <p:cNvSpPr txBox="1">
            <a:spLocks/>
          </p:cNvSpPr>
          <p:nvPr/>
        </p:nvSpPr>
        <p:spPr>
          <a:xfrm>
            <a:off x="2100263" y="476672"/>
            <a:ext cx="8532812" cy="590391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400" b="1" i="0" u="none" strike="noStrike" kern="1200" cap="none" spc="0" normalizeH="0" baseline="0" noProof="0" dirty="0">
                <a:ln>
                  <a:noFill/>
                </a:ln>
                <a:solidFill>
                  <a:srgbClr val="4F81BD">
                    <a:lumMod val="75000"/>
                  </a:srgbClr>
                </a:solidFill>
                <a:effectLst/>
                <a:uLnTx/>
                <a:uFillTx/>
                <a:latin typeface="Calibri"/>
                <a:ea typeface="+mn-ea"/>
                <a:cs typeface="+mn-cs"/>
              </a:rPr>
              <a:t>A. DIFERENCIA DE INGRESOS ACUMULABLES EN PP DE ISR</a:t>
            </a:r>
            <a:endParaRPr kumimoji="0" lang="es-MX" sz="2300" b="1" i="0" u="none" strike="noStrike" kern="1200" cap="none" spc="0" normalizeH="0" baseline="0" noProof="0" dirty="0">
              <a:ln>
                <a:noFill/>
              </a:ln>
              <a:solidFill>
                <a:srgbClr val="4F81BD">
                  <a:lumMod val="75000"/>
                </a:srgbClr>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100" b="1" i="0" u="none" strike="noStrike" kern="1200" cap="none" spc="0" normalizeH="0" baseline="0" noProof="0" dirty="0">
                <a:ln>
                  <a:noFill/>
                </a:ln>
                <a:solidFill>
                  <a:srgbClr val="4F81BD">
                    <a:lumMod val="75000"/>
                  </a:srgbClr>
                </a:solidFill>
                <a:effectLst/>
                <a:uLnTx/>
                <a:uFillTx/>
                <a:latin typeface="Calibri"/>
                <a:ea typeface="+mn-ea"/>
                <a:cs typeface="+mn-cs"/>
              </a:rPr>
              <a:t>OBTENCIÓN DE LA UTILIDAD FISCAL ESTIMADA </a:t>
            </a:r>
            <a:r>
              <a:rPr kumimoji="0" lang="es-MX" sz="2100" b="1" i="0" u="none" strike="noStrike" kern="1200" cap="none" spc="0" normalizeH="0" baseline="0" noProof="0" dirty="0">
                <a:ln>
                  <a:noFill/>
                </a:ln>
                <a:solidFill>
                  <a:srgbClr val="FF0000"/>
                </a:solidFill>
                <a:effectLst/>
                <a:uLnTx/>
                <a:uFillTx/>
                <a:latin typeface="Calibri"/>
                <a:ea typeface="+mn-ea"/>
                <a:cs typeface="+mn-cs"/>
              </a:rPr>
              <a:t>ART. 14, FRAC. II, LISR</a:t>
            </a:r>
            <a:endParaRPr kumimoji="0" lang="es-MX" sz="2100" b="0" i="0" u="none" strike="noStrike" kern="1200" cap="none" spc="0" normalizeH="0" baseline="0" noProof="0" dirty="0">
              <a:ln>
                <a:noFill/>
              </a:ln>
              <a:solidFill>
                <a:srgbClr val="4F81BD">
                  <a:lumMod val="75000"/>
                </a:srgbClr>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100" b="1" i="0" u="none" strike="noStrike" kern="1200" cap="none" spc="0" normalizeH="0" baseline="0" noProof="0" dirty="0">
                <a:ln>
                  <a:noFill/>
                </a:ln>
                <a:solidFill>
                  <a:prstClr val="black"/>
                </a:solidFill>
                <a:effectLst/>
                <a:uLnTx/>
                <a:uFillTx/>
                <a:latin typeface="Calibri"/>
                <a:ea typeface="+mn-ea"/>
                <a:cs typeface="+mn-cs"/>
              </a:rPr>
              <a:t>Necesidad de “amarrar” las cifras de los ingresos acumulables Vs CFDI</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2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2" name="Tabla 3">
            <a:extLst>
              <a:ext uri="{FF2B5EF4-FFF2-40B4-BE49-F238E27FC236}">
                <a16:creationId xmlns:a16="http://schemas.microsoft.com/office/drawing/2014/main" id="{DDBC3366-A01C-4C6C-B4C5-AD156C4FD695}"/>
              </a:ext>
            </a:extLst>
          </p:cNvPr>
          <p:cNvGraphicFramePr>
            <a:graphicFrameLocks noGrp="1"/>
          </p:cNvGraphicFramePr>
          <p:nvPr/>
        </p:nvGraphicFramePr>
        <p:xfrm>
          <a:off x="2135189" y="1896576"/>
          <a:ext cx="8497886" cy="4556760"/>
        </p:xfrm>
        <a:graphic>
          <a:graphicData uri="http://schemas.openxmlformats.org/drawingml/2006/table">
            <a:tbl>
              <a:tblPr firstRow="1" bandRow="1">
                <a:tableStyleId>{22838BEF-8BB2-4498-84A7-C5851F593DF1}</a:tableStyleId>
              </a:tblPr>
              <a:tblGrid>
                <a:gridCol w="1059775">
                  <a:extLst>
                    <a:ext uri="{9D8B030D-6E8A-4147-A177-3AD203B41FA5}">
                      <a16:colId xmlns:a16="http://schemas.microsoft.com/office/drawing/2014/main" val="4119061287"/>
                    </a:ext>
                  </a:extLst>
                </a:gridCol>
                <a:gridCol w="7438111">
                  <a:extLst>
                    <a:ext uri="{9D8B030D-6E8A-4147-A177-3AD203B41FA5}">
                      <a16:colId xmlns:a16="http://schemas.microsoft.com/office/drawing/2014/main" val="932051287"/>
                    </a:ext>
                  </a:extLst>
                </a:gridCol>
              </a:tblGrid>
              <a:tr h="336214">
                <a:tc>
                  <a:txBody>
                    <a:bodyPr/>
                    <a:lstStyle/>
                    <a:p>
                      <a:endParaRPr lang="es-419" sz="1700" dirty="0"/>
                    </a:p>
                  </a:txBody>
                  <a:tcPr/>
                </a:tc>
                <a:tc>
                  <a:txBody>
                    <a:bodyPr/>
                    <a:lstStyle/>
                    <a:p>
                      <a:r>
                        <a:rPr lang="es-419" sz="1700" b="0" dirty="0"/>
                        <a:t>CFDI emitidos en el ejercicio (2022)</a:t>
                      </a:r>
                    </a:p>
                  </a:txBody>
                  <a:tcPr/>
                </a:tc>
                <a:extLst>
                  <a:ext uri="{0D108BD9-81ED-4DB2-BD59-A6C34878D82A}">
                    <a16:rowId xmlns:a16="http://schemas.microsoft.com/office/drawing/2014/main" val="4017470452"/>
                  </a:ext>
                </a:extLst>
              </a:tr>
              <a:tr h="336214">
                <a:tc>
                  <a:txBody>
                    <a:bodyPr/>
                    <a:lstStyle/>
                    <a:p>
                      <a:r>
                        <a:rPr lang="es-419" sz="1700" dirty="0">
                          <a:solidFill>
                            <a:srgbClr val="FF0000"/>
                          </a:solidFill>
                        </a:rPr>
                        <a:t>Quitar:</a:t>
                      </a:r>
                    </a:p>
                  </a:txBody>
                  <a:tcPr/>
                </a:tc>
                <a:tc>
                  <a:txBody>
                    <a:bodyPr/>
                    <a:lstStyle/>
                    <a:p>
                      <a:r>
                        <a:rPr lang="es-419" sz="1700" dirty="0"/>
                        <a:t>CFDI que no corresponden al ejercicio (2021 y anteriores)</a:t>
                      </a:r>
                    </a:p>
                  </a:txBody>
                  <a:tcPr/>
                </a:tc>
                <a:extLst>
                  <a:ext uri="{0D108BD9-81ED-4DB2-BD59-A6C34878D82A}">
                    <a16:rowId xmlns:a16="http://schemas.microsoft.com/office/drawing/2014/main" val="974976977"/>
                  </a:ext>
                </a:extLst>
              </a:tr>
              <a:tr h="336214">
                <a:tc>
                  <a:txBody>
                    <a:bodyPr/>
                    <a:lstStyle/>
                    <a:p>
                      <a:r>
                        <a:rPr lang="es-419" sz="1700" dirty="0">
                          <a:solidFill>
                            <a:srgbClr val="FF0000"/>
                          </a:solidFill>
                        </a:rPr>
                        <a:t>Quitar:</a:t>
                      </a:r>
                    </a:p>
                  </a:txBody>
                  <a:tcPr/>
                </a:tc>
                <a:tc>
                  <a:txBody>
                    <a:bodyPr/>
                    <a:lstStyle/>
                    <a:p>
                      <a:r>
                        <a:rPr lang="es-419" sz="1700" dirty="0"/>
                        <a:t>CFDI que sustituyo CFDI de ejercicios anteriores </a:t>
                      </a:r>
                      <a:r>
                        <a:rPr lang="es-419" sz="1700" b="1" dirty="0"/>
                        <a:t>(Clave Relación: 04)</a:t>
                      </a:r>
                      <a:endParaRPr lang="es-419" sz="1700" dirty="0"/>
                    </a:p>
                  </a:txBody>
                  <a:tcPr/>
                </a:tc>
                <a:extLst>
                  <a:ext uri="{0D108BD9-81ED-4DB2-BD59-A6C34878D82A}">
                    <a16:rowId xmlns:a16="http://schemas.microsoft.com/office/drawing/2014/main" val="93717469"/>
                  </a:ext>
                </a:extLst>
              </a:tr>
              <a:tr h="336214">
                <a:tc>
                  <a:txBody>
                    <a:bodyPr/>
                    <a:lstStyle/>
                    <a:p>
                      <a:r>
                        <a:rPr lang="es-419" sz="1700" dirty="0">
                          <a:solidFill>
                            <a:srgbClr val="FF0000"/>
                          </a:solidFill>
                        </a:rPr>
                        <a:t>Quitar:</a:t>
                      </a:r>
                    </a:p>
                  </a:txBody>
                  <a:tcPr/>
                </a:tc>
                <a:tc>
                  <a:txBody>
                    <a:bodyPr/>
                    <a:lstStyle/>
                    <a:p>
                      <a:r>
                        <a:rPr lang="es-419" sz="1700" dirty="0"/>
                        <a:t>CFDI de anticipo que se haya acumulado previamente (2021 y anteriores)</a:t>
                      </a:r>
                    </a:p>
                  </a:txBody>
                  <a:tcPr/>
                </a:tc>
                <a:extLst>
                  <a:ext uri="{0D108BD9-81ED-4DB2-BD59-A6C34878D82A}">
                    <a16:rowId xmlns:a16="http://schemas.microsoft.com/office/drawing/2014/main" val="1492724142"/>
                  </a:ext>
                </a:extLst>
              </a:tr>
              <a:tr h="336214">
                <a:tc>
                  <a:txBody>
                    <a:bodyPr/>
                    <a:lstStyle/>
                    <a:p>
                      <a:r>
                        <a:rPr lang="es-419" sz="1700" dirty="0">
                          <a:solidFill>
                            <a:srgbClr val="FF0000"/>
                          </a:solidFill>
                        </a:rPr>
                        <a:t>Quitar:</a:t>
                      </a:r>
                    </a:p>
                  </a:txBody>
                  <a:tcPr/>
                </a:tc>
                <a:tc>
                  <a:txBody>
                    <a:bodyPr/>
                    <a:lstStyle/>
                    <a:p>
                      <a:r>
                        <a:rPr lang="es-419" sz="1700" dirty="0"/>
                        <a:t>CFDI por venta de activo fijo </a:t>
                      </a:r>
                      <a:r>
                        <a:rPr lang="es-419" sz="1700" b="1" dirty="0"/>
                        <a:t>(acumula la ganancia no la contraprestación)</a:t>
                      </a:r>
                      <a:endParaRPr lang="es-419" sz="1700" dirty="0"/>
                    </a:p>
                  </a:txBody>
                  <a:tcPr/>
                </a:tc>
                <a:extLst>
                  <a:ext uri="{0D108BD9-81ED-4DB2-BD59-A6C34878D82A}">
                    <a16:rowId xmlns:a16="http://schemas.microsoft.com/office/drawing/2014/main" val="311172939"/>
                  </a:ext>
                </a:extLst>
              </a:tr>
              <a:tr h="336214">
                <a:tc>
                  <a:txBody>
                    <a:bodyPr/>
                    <a:lstStyle/>
                    <a:p>
                      <a:r>
                        <a:rPr lang="es-419" sz="1700" dirty="0">
                          <a:solidFill>
                            <a:srgbClr val="FF0000"/>
                          </a:solidFill>
                        </a:rPr>
                        <a:t>Agregar:</a:t>
                      </a:r>
                    </a:p>
                  </a:txBody>
                  <a:tcPr/>
                </a:tc>
                <a:tc>
                  <a:txBody>
                    <a:bodyPr/>
                    <a:lstStyle/>
                    <a:p>
                      <a:r>
                        <a:rPr lang="es-419" sz="1700" dirty="0"/>
                        <a:t>Ganancia por venta de activos fijos e inmuebles</a:t>
                      </a:r>
                    </a:p>
                  </a:txBody>
                  <a:tcPr/>
                </a:tc>
                <a:extLst>
                  <a:ext uri="{0D108BD9-81ED-4DB2-BD59-A6C34878D82A}">
                    <a16:rowId xmlns:a16="http://schemas.microsoft.com/office/drawing/2014/main" val="137352168"/>
                  </a:ext>
                </a:extLst>
              </a:tr>
              <a:tr h="336214">
                <a:tc>
                  <a:txBody>
                    <a:bodyPr/>
                    <a:lstStyle/>
                    <a:p>
                      <a:r>
                        <a:rPr lang="es-419" sz="1700" dirty="0">
                          <a:solidFill>
                            <a:srgbClr val="FF0000"/>
                          </a:solidFill>
                        </a:rPr>
                        <a:t>Agregar:</a:t>
                      </a:r>
                    </a:p>
                  </a:txBody>
                  <a:tcPr/>
                </a:tc>
                <a:tc>
                  <a:txBody>
                    <a:bodyPr/>
                    <a:lstStyle/>
                    <a:p>
                      <a:r>
                        <a:rPr lang="es-419" sz="1700" dirty="0"/>
                        <a:t>Monto recuperado de seguros</a:t>
                      </a:r>
                    </a:p>
                  </a:txBody>
                  <a:tcPr/>
                </a:tc>
                <a:extLst>
                  <a:ext uri="{0D108BD9-81ED-4DB2-BD59-A6C34878D82A}">
                    <a16:rowId xmlns:a16="http://schemas.microsoft.com/office/drawing/2014/main" val="2235470694"/>
                  </a:ext>
                </a:extLst>
              </a:tr>
              <a:tr h="336214">
                <a:tc>
                  <a:txBody>
                    <a:bodyPr/>
                    <a:lstStyle/>
                    <a:p>
                      <a:r>
                        <a:rPr lang="es-419" sz="1700" dirty="0">
                          <a:solidFill>
                            <a:srgbClr val="FF0000"/>
                          </a:solidFill>
                        </a:rPr>
                        <a:t>Agregar:</a:t>
                      </a:r>
                    </a:p>
                  </a:txBody>
                  <a:tcPr/>
                </a:tc>
                <a:tc>
                  <a:txBody>
                    <a:bodyPr/>
                    <a:lstStyle/>
                    <a:p>
                      <a:r>
                        <a:rPr lang="es-419" sz="1700" dirty="0"/>
                        <a:t>Ganancia cambiaria</a:t>
                      </a:r>
                    </a:p>
                  </a:txBody>
                  <a:tcPr/>
                </a:tc>
                <a:extLst>
                  <a:ext uri="{0D108BD9-81ED-4DB2-BD59-A6C34878D82A}">
                    <a16:rowId xmlns:a16="http://schemas.microsoft.com/office/drawing/2014/main" val="3874402094"/>
                  </a:ext>
                </a:extLst>
              </a:tr>
              <a:tr h="336214">
                <a:tc>
                  <a:txBody>
                    <a:bodyPr/>
                    <a:lstStyle/>
                    <a:p>
                      <a:r>
                        <a:rPr lang="es-419" sz="1700" dirty="0">
                          <a:solidFill>
                            <a:srgbClr val="FF0000"/>
                          </a:solidFill>
                        </a:rPr>
                        <a:t>Agregar:</a:t>
                      </a:r>
                    </a:p>
                  </a:txBody>
                  <a:tcPr/>
                </a:tc>
                <a:tc>
                  <a:txBody>
                    <a:bodyPr/>
                    <a:lstStyle/>
                    <a:p>
                      <a:r>
                        <a:rPr lang="es-419" sz="1700" dirty="0"/>
                        <a:t>Ingresos obtenidos por apoyos gubernamentales </a:t>
                      </a:r>
                      <a:r>
                        <a:rPr lang="es-419" sz="1700" b="1" dirty="0"/>
                        <a:t>(no cumplan requisitos)</a:t>
                      </a:r>
                      <a:endParaRPr lang="es-419" sz="1700" dirty="0"/>
                    </a:p>
                  </a:txBody>
                  <a:tcPr/>
                </a:tc>
                <a:extLst>
                  <a:ext uri="{0D108BD9-81ED-4DB2-BD59-A6C34878D82A}">
                    <a16:rowId xmlns:a16="http://schemas.microsoft.com/office/drawing/2014/main" val="3171055080"/>
                  </a:ext>
                </a:extLst>
              </a:tr>
              <a:tr h="336214">
                <a:tc>
                  <a:txBody>
                    <a:bodyPr/>
                    <a:lstStyle/>
                    <a:p>
                      <a:r>
                        <a:rPr lang="es-419" sz="1700" dirty="0">
                          <a:solidFill>
                            <a:srgbClr val="FF0000"/>
                          </a:solidFill>
                        </a:rPr>
                        <a:t>Agregar:</a:t>
                      </a:r>
                    </a:p>
                  </a:txBody>
                  <a:tcPr/>
                </a:tc>
                <a:tc>
                  <a:txBody>
                    <a:bodyPr/>
                    <a:lstStyle/>
                    <a:p>
                      <a:r>
                        <a:rPr lang="es-419" sz="1700" dirty="0"/>
                        <a:t>Ingresos presuntos</a:t>
                      </a:r>
                    </a:p>
                  </a:txBody>
                  <a:tcPr/>
                </a:tc>
                <a:extLst>
                  <a:ext uri="{0D108BD9-81ED-4DB2-BD59-A6C34878D82A}">
                    <a16:rowId xmlns:a16="http://schemas.microsoft.com/office/drawing/2014/main" val="2881502100"/>
                  </a:ext>
                </a:extLst>
              </a:tr>
              <a:tr h="336214">
                <a:tc>
                  <a:txBody>
                    <a:bodyPr/>
                    <a:lstStyle/>
                    <a:p>
                      <a:r>
                        <a:rPr lang="es-419" sz="1700" dirty="0">
                          <a:solidFill>
                            <a:srgbClr val="FF0000"/>
                          </a:solidFill>
                        </a:rPr>
                        <a:t>Agregar:</a:t>
                      </a:r>
                    </a:p>
                  </a:txBody>
                  <a:tcPr/>
                </a:tc>
                <a:tc>
                  <a:txBody>
                    <a:bodyPr/>
                    <a:lstStyle/>
                    <a:p>
                      <a:r>
                        <a:rPr lang="es-419" sz="1700" dirty="0"/>
                        <a:t>Mejoras en instalaciones y construcciones definitivas </a:t>
                      </a:r>
                      <a:r>
                        <a:rPr lang="es-419" sz="1700" b="1" dirty="0"/>
                        <a:t>(valor de avalúo)</a:t>
                      </a:r>
                      <a:endParaRPr lang="es-419" sz="1700" dirty="0"/>
                    </a:p>
                  </a:txBody>
                  <a:tcPr/>
                </a:tc>
                <a:extLst>
                  <a:ext uri="{0D108BD9-81ED-4DB2-BD59-A6C34878D82A}">
                    <a16:rowId xmlns:a16="http://schemas.microsoft.com/office/drawing/2014/main" val="1217617493"/>
                  </a:ext>
                </a:extLst>
              </a:tr>
              <a:tr h="336214">
                <a:tc>
                  <a:txBody>
                    <a:bodyPr/>
                    <a:lstStyle/>
                    <a:p>
                      <a:r>
                        <a:rPr lang="es-419" sz="1700" dirty="0">
                          <a:solidFill>
                            <a:srgbClr val="FF0000"/>
                          </a:solidFill>
                        </a:rPr>
                        <a:t>Agregar:</a:t>
                      </a:r>
                    </a:p>
                  </a:txBody>
                  <a:tcPr/>
                </a:tc>
                <a:tc>
                  <a:txBody>
                    <a:bodyPr/>
                    <a:lstStyle/>
                    <a:p>
                      <a:r>
                        <a:rPr lang="es-419" sz="1700" dirty="0"/>
                        <a:t>Ingresos por adjudicación judicial y utilidad en participación de subsidiaria.</a:t>
                      </a:r>
                    </a:p>
                  </a:txBody>
                  <a:tcPr/>
                </a:tc>
                <a:extLst>
                  <a:ext uri="{0D108BD9-81ED-4DB2-BD59-A6C34878D82A}">
                    <a16:rowId xmlns:a16="http://schemas.microsoft.com/office/drawing/2014/main" val="2405230098"/>
                  </a:ext>
                </a:extLst>
              </a:tr>
              <a:tr h="336214">
                <a:tc>
                  <a:txBody>
                    <a:bodyPr/>
                    <a:lstStyle/>
                    <a:p>
                      <a:r>
                        <a:rPr lang="es-419" sz="1700" b="1" dirty="0">
                          <a:solidFill>
                            <a:srgbClr val="FF0000"/>
                          </a:solidFill>
                        </a:rPr>
                        <a:t>Igual:</a:t>
                      </a:r>
                    </a:p>
                  </a:txBody>
                  <a:tcPr/>
                </a:tc>
                <a:tc>
                  <a:txBody>
                    <a:bodyPr/>
                    <a:lstStyle/>
                    <a:p>
                      <a:r>
                        <a:rPr lang="es-419" sz="1700" b="1" dirty="0"/>
                        <a:t>Total de Ingresos nominales</a:t>
                      </a:r>
                    </a:p>
                  </a:txBody>
                  <a:tcPr/>
                </a:tc>
                <a:extLst>
                  <a:ext uri="{0D108BD9-81ED-4DB2-BD59-A6C34878D82A}">
                    <a16:rowId xmlns:a16="http://schemas.microsoft.com/office/drawing/2014/main" val="3298781259"/>
                  </a:ext>
                </a:extLst>
              </a:tr>
            </a:tbl>
          </a:graphicData>
        </a:graphic>
      </p:graphicFrame>
      <p:sp>
        <p:nvSpPr>
          <p:cNvPr id="8" name="1 Título">
            <a:extLst>
              <a:ext uri="{FF2B5EF4-FFF2-40B4-BE49-F238E27FC236}">
                <a16:creationId xmlns:a16="http://schemas.microsoft.com/office/drawing/2014/main" id="{EACBBF66-67A5-1E1F-A5C7-29463D859B2E}"/>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spTree>
    <p:extLst>
      <p:ext uri="{BB962C8B-B14F-4D97-AF65-F5344CB8AC3E}">
        <p14:creationId xmlns:p14="http://schemas.microsoft.com/office/powerpoint/2010/main" val="1365397674"/>
      </p:ext>
    </p:extLst>
  </p:cSld>
  <p:clrMapOvr>
    <a:masterClrMapping/>
  </p:clrMapOvr>
  <p:transition spd="slow">
    <p:wipe dir="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pie de página">
            <a:extLst>
              <a:ext uri="{FF2B5EF4-FFF2-40B4-BE49-F238E27FC236}">
                <a16:creationId xmlns:a16="http://schemas.microsoft.com/office/drawing/2014/main" id="{B981A24B-38A4-4F71-9A64-AC402C974BB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4 Marcador de número de diapositiva">
            <a:extLst>
              <a:ext uri="{FF2B5EF4-FFF2-40B4-BE49-F238E27FC236}">
                <a16:creationId xmlns:a16="http://schemas.microsoft.com/office/drawing/2014/main" id="{1362588F-E416-433D-8ED4-CDABC211B2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9888C3-0A9D-4C59-B90A-7AADE0E44848}"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2 Marcador de contenido">
            <a:extLst>
              <a:ext uri="{FF2B5EF4-FFF2-40B4-BE49-F238E27FC236}">
                <a16:creationId xmlns:a16="http://schemas.microsoft.com/office/drawing/2014/main" id="{1D4B699B-DE7A-4E8D-8978-AF3698D5BCA5}"/>
              </a:ext>
            </a:extLst>
          </p:cNvPr>
          <p:cNvSpPr txBox="1">
            <a:spLocks/>
          </p:cNvSpPr>
          <p:nvPr/>
        </p:nvSpPr>
        <p:spPr>
          <a:xfrm>
            <a:off x="2266951" y="620689"/>
            <a:ext cx="8221663" cy="5616575"/>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200" b="1" i="0" u="none" strike="noStrike" kern="1200" cap="none" spc="0" normalizeH="0" baseline="0" noProof="0" dirty="0">
                <a:ln>
                  <a:noFill/>
                </a:ln>
                <a:solidFill>
                  <a:srgbClr val="4F81BD">
                    <a:lumMod val="75000"/>
                  </a:srgbClr>
                </a:solidFill>
                <a:effectLst/>
                <a:uLnTx/>
                <a:uFillTx/>
                <a:latin typeface="Calibri"/>
                <a:ea typeface="+mn-ea"/>
                <a:cs typeface="+mn-cs"/>
              </a:rPr>
              <a:t>A. DIFERENCIA DE INGRESOS ACUMULABLES EN PP DE ISR</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400" b="1" i="0" u="none" strike="noStrike" kern="1200" cap="none" spc="0" normalizeH="0" baseline="0" noProof="0" dirty="0">
                <a:ln>
                  <a:noFill/>
                </a:ln>
                <a:solidFill>
                  <a:srgbClr val="4F81BD">
                    <a:lumMod val="75000"/>
                  </a:srgbClr>
                </a:solidFill>
                <a:effectLst/>
                <a:uLnTx/>
                <a:uFillTx/>
                <a:latin typeface="Calibri"/>
                <a:ea typeface="+mn-ea"/>
                <a:cs typeface="+mn-cs"/>
              </a:rPr>
              <a:t>OBTENCIÓN DE LA UTILIDAD FISCAL ESTIMADA </a:t>
            </a:r>
            <a:r>
              <a:rPr kumimoji="0" lang="es-MX" sz="2400" b="1" i="0" u="none" strike="noStrike" kern="1200" cap="none" spc="0" normalizeH="0" baseline="0" noProof="0" dirty="0">
                <a:ln>
                  <a:noFill/>
                </a:ln>
                <a:solidFill>
                  <a:srgbClr val="FF0000"/>
                </a:solidFill>
                <a:effectLst/>
                <a:uLnTx/>
                <a:uFillTx/>
                <a:latin typeface="Calibri"/>
                <a:ea typeface="+mn-ea"/>
                <a:cs typeface="+mn-cs"/>
              </a:rPr>
              <a:t>ART. 14, FRAC. II, LISR</a:t>
            </a:r>
            <a:endParaRPr kumimoji="0" lang="es-MX" sz="2300" b="0" i="0" u="none" strike="noStrike" kern="1200" cap="none" spc="0" normalizeH="0" baseline="0" noProof="0" dirty="0">
              <a:ln>
                <a:noFill/>
              </a:ln>
              <a:solidFill>
                <a:srgbClr val="4F81BD">
                  <a:lumMod val="75000"/>
                </a:srgbClr>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CLAVES DE TIPO DE RELACION</a:t>
            </a: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Fundamentos: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Clave 04: Reglas 2.7.1.34 y 2.7.1.35.</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Clave 08: Reglas 2.7.1.29 y 2.7.1.32.</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Clave 09: Regla 2.7.1.39.</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Clave 07: Apéndice 8 (</a:t>
            </a:r>
            <a:r>
              <a:rPr kumimoji="0" lang="es-MX" sz="2000" b="1" i="0" u="none" strike="noStrike" kern="1200" cap="none" spc="0" normalizeH="0" baseline="0" noProof="0" dirty="0">
                <a:ln>
                  <a:noFill/>
                </a:ln>
                <a:solidFill>
                  <a:prstClr val="black"/>
                </a:solidFill>
                <a:effectLst/>
                <a:uLnTx/>
                <a:uFillTx/>
                <a:latin typeface="Calibri"/>
                <a:ea typeface="+mn-ea"/>
                <a:cs typeface="+mn-cs"/>
              </a:rPr>
              <a:t>Guía de llenado CFDI Anexo 20</a:t>
            </a:r>
            <a:r>
              <a:rPr kumimoji="0" lang="es-MX" sz="20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5541" name="Imagen 1">
            <a:extLst>
              <a:ext uri="{FF2B5EF4-FFF2-40B4-BE49-F238E27FC236}">
                <a16:creationId xmlns:a16="http://schemas.microsoft.com/office/drawing/2014/main" id="{026594E7-29AC-47D5-BAF2-6075F411AA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798" y="2204865"/>
            <a:ext cx="7382667" cy="237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Título">
            <a:extLst>
              <a:ext uri="{FF2B5EF4-FFF2-40B4-BE49-F238E27FC236}">
                <a16:creationId xmlns:a16="http://schemas.microsoft.com/office/drawing/2014/main" id="{5214E995-4386-5A88-12F2-7EB81CE225DE}"/>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spTree>
    <p:extLst>
      <p:ext uri="{BB962C8B-B14F-4D97-AF65-F5344CB8AC3E}">
        <p14:creationId xmlns:p14="http://schemas.microsoft.com/office/powerpoint/2010/main" val="335888688"/>
      </p:ext>
    </p:extLst>
  </p:cSld>
  <p:clrMapOvr>
    <a:masterClrMapping/>
  </p:clrMapOvr>
  <p:transition spd="slow">
    <p:wipe dir="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pie de página">
            <a:extLst>
              <a:ext uri="{FF2B5EF4-FFF2-40B4-BE49-F238E27FC236}">
                <a16:creationId xmlns:a16="http://schemas.microsoft.com/office/drawing/2014/main" id="{B981A24B-38A4-4F71-9A64-AC402C974BB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4 Marcador de número de diapositiva">
            <a:extLst>
              <a:ext uri="{FF2B5EF4-FFF2-40B4-BE49-F238E27FC236}">
                <a16:creationId xmlns:a16="http://schemas.microsoft.com/office/drawing/2014/main" id="{1362588F-E416-433D-8ED4-CDABC211B2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9888C3-0A9D-4C59-B90A-7AADE0E44848}"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2 Marcador de contenido">
            <a:extLst>
              <a:ext uri="{FF2B5EF4-FFF2-40B4-BE49-F238E27FC236}">
                <a16:creationId xmlns:a16="http://schemas.microsoft.com/office/drawing/2014/main" id="{1D4B699B-DE7A-4E8D-8978-AF3698D5BCA5}"/>
              </a:ext>
            </a:extLst>
          </p:cNvPr>
          <p:cNvSpPr txBox="1">
            <a:spLocks/>
          </p:cNvSpPr>
          <p:nvPr/>
        </p:nvSpPr>
        <p:spPr>
          <a:xfrm>
            <a:off x="2266951" y="620689"/>
            <a:ext cx="8221663" cy="56165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200" b="1" i="0" u="none" strike="noStrike" kern="1200" cap="none" spc="0" normalizeH="0" baseline="0" noProof="0" dirty="0">
                <a:ln>
                  <a:noFill/>
                </a:ln>
                <a:solidFill>
                  <a:srgbClr val="4F81BD">
                    <a:lumMod val="75000"/>
                  </a:srgbClr>
                </a:solidFill>
                <a:effectLst/>
                <a:uLnTx/>
                <a:uFillTx/>
                <a:latin typeface="Calibri"/>
                <a:ea typeface="+mn-ea"/>
                <a:cs typeface="+mn-cs"/>
              </a:rPr>
              <a:t>A. DIFERENCIA DE INGRESOS ACUMULABLES EN PP DE ISR</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srgbClr val="4F81BD">
                    <a:lumMod val="75000"/>
                  </a:srgbClr>
                </a:solidFill>
                <a:effectLst/>
                <a:uLnTx/>
                <a:uFillTx/>
                <a:latin typeface="Calibri"/>
                <a:ea typeface="+mn-ea"/>
                <a:cs typeface="+mn-cs"/>
              </a:rPr>
              <a:t>OBTENCIÓN DE LA UTILIDAD FISCAL ESTIMADA </a:t>
            </a:r>
            <a:r>
              <a:rPr kumimoji="0" lang="es-MX" sz="2000" b="1" i="0" u="none" strike="noStrike" kern="1200" cap="none" spc="0" normalizeH="0" baseline="0" noProof="0" dirty="0">
                <a:ln>
                  <a:noFill/>
                </a:ln>
                <a:solidFill>
                  <a:srgbClr val="FF0000"/>
                </a:solidFill>
                <a:effectLst/>
                <a:uLnTx/>
                <a:uFillTx/>
                <a:latin typeface="Calibri"/>
                <a:ea typeface="+mn-ea"/>
                <a:cs typeface="+mn-cs"/>
              </a:rPr>
              <a:t>ART. 14, FRAC. II, LISR</a:t>
            </a:r>
            <a:endParaRPr kumimoji="0" lang="es-MX" sz="2000" b="0" i="0" u="none" strike="noStrike" kern="1200" cap="none" spc="0" normalizeH="0" baseline="0" noProof="0" dirty="0">
              <a:ln>
                <a:noFill/>
              </a:ln>
              <a:solidFill>
                <a:srgbClr val="4F81BD">
                  <a:lumMod val="75000"/>
                </a:srgbClr>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CLAVE: 04 SUSTITUCIÓN DE LOS CFDI PREVIOS</a:t>
            </a: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1 Título">
            <a:extLst>
              <a:ext uri="{FF2B5EF4-FFF2-40B4-BE49-F238E27FC236}">
                <a16:creationId xmlns:a16="http://schemas.microsoft.com/office/drawing/2014/main" id="{5214E995-4386-5A88-12F2-7EB81CE225DE}"/>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pic>
        <p:nvPicPr>
          <p:cNvPr id="3" name="Imagen 2">
            <a:extLst>
              <a:ext uri="{FF2B5EF4-FFF2-40B4-BE49-F238E27FC236}">
                <a16:creationId xmlns:a16="http://schemas.microsoft.com/office/drawing/2014/main" id="{5E586099-8521-6396-C8A7-ED16F28E2C82}"/>
              </a:ext>
            </a:extLst>
          </p:cNvPr>
          <p:cNvPicPr>
            <a:picLocks noChangeAspect="1"/>
          </p:cNvPicPr>
          <p:nvPr/>
        </p:nvPicPr>
        <p:blipFill>
          <a:blip r:embed="rId2"/>
          <a:stretch>
            <a:fillRect/>
          </a:stretch>
        </p:blipFill>
        <p:spPr>
          <a:xfrm>
            <a:off x="3295228" y="2132857"/>
            <a:ext cx="5753100" cy="4333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55815416"/>
      </p:ext>
    </p:extLst>
  </p:cSld>
  <p:clrMapOvr>
    <a:masterClrMapping/>
  </p:clrMapOvr>
  <p:transition spd="slow">
    <p:wipe dir="d"/>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pie de página">
            <a:extLst>
              <a:ext uri="{FF2B5EF4-FFF2-40B4-BE49-F238E27FC236}">
                <a16:creationId xmlns:a16="http://schemas.microsoft.com/office/drawing/2014/main" id="{B981A24B-38A4-4F71-9A64-AC402C974BB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4 Marcador de número de diapositiva">
            <a:extLst>
              <a:ext uri="{FF2B5EF4-FFF2-40B4-BE49-F238E27FC236}">
                <a16:creationId xmlns:a16="http://schemas.microsoft.com/office/drawing/2014/main" id="{1362588F-E416-433D-8ED4-CDABC211B2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9888C3-0A9D-4C59-B90A-7AADE0E44848}"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2 Marcador de contenido">
            <a:extLst>
              <a:ext uri="{FF2B5EF4-FFF2-40B4-BE49-F238E27FC236}">
                <a16:creationId xmlns:a16="http://schemas.microsoft.com/office/drawing/2014/main" id="{1D4B699B-DE7A-4E8D-8978-AF3698D5BCA5}"/>
              </a:ext>
            </a:extLst>
          </p:cNvPr>
          <p:cNvSpPr txBox="1">
            <a:spLocks/>
          </p:cNvSpPr>
          <p:nvPr/>
        </p:nvSpPr>
        <p:spPr>
          <a:xfrm>
            <a:off x="2266951" y="620689"/>
            <a:ext cx="8221663" cy="56165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200" b="1" i="0" u="none" strike="noStrike" kern="1200" cap="none" spc="0" normalizeH="0" baseline="0" noProof="0" dirty="0">
                <a:ln>
                  <a:noFill/>
                </a:ln>
                <a:solidFill>
                  <a:srgbClr val="4F81BD">
                    <a:lumMod val="75000"/>
                  </a:srgbClr>
                </a:solidFill>
                <a:effectLst/>
                <a:uLnTx/>
                <a:uFillTx/>
                <a:latin typeface="Calibri"/>
                <a:ea typeface="+mn-ea"/>
                <a:cs typeface="+mn-cs"/>
              </a:rPr>
              <a:t>A. DIFERENCIA DE INGRESOS ACUMULABLES EN PP DE ISR</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srgbClr val="4F81BD">
                    <a:lumMod val="75000"/>
                  </a:srgbClr>
                </a:solidFill>
                <a:effectLst/>
                <a:uLnTx/>
                <a:uFillTx/>
                <a:latin typeface="Calibri"/>
                <a:ea typeface="+mn-ea"/>
                <a:cs typeface="+mn-cs"/>
              </a:rPr>
              <a:t>OBTENCIÓN DE LA UTILIDAD FISCAL ESTIMADA </a:t>
            </a:r>
            <a:r>
              <a:rPr kumimoji="0" lang="es-MX" sz="2000" b="1" i="0" u="none" strike="noStrike" kern="1200" cap="none" spc="0" normalizeH="0" baseline="0" noProof="0" dirty="0">
                <a:ln>
                  <a:noFill/>
                </a:ln>
                <a:solidFill>
                  <a:srgbClr val="FF0000"/>
                </a:solidFill>
                <a:effectLst/>
                <a:uLnTx/>
                <a:uFillTx/>
                <a:latin typeface="Calibri"/>
                <a:ea typeface="+mn-ea"/>
                <a:cs typeface="+mn-cs"/>
              </a:rPr>
              <a:t>ART. 14, FRAC. II, LISR</a:t>
            </a:r>
            <a:endParaRPr kumimoji="0" lang="es-MX" sz="2000" b="0" i="0" u="none" strike="noStrike" kern="1200" cap="none" spc="0" normalizeH="0" baseline="0" noProof="0" dirty="0">
              <a:ln>
                <a:noFill/>
              </a:ln>
              <a:solidFill>
                <a:srgbClr val="4F81BD">
                  <a:lumMod val="75000"/>
                </a:srgbClr>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CLAVE: 04 SUSTITUCIÓN DE LOS CFDI PREVIOS</a:t>
            </a: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1 Título">
            <a:extLst>
              <a:ext uri="{FF2B5EF4-FFF2-40B4-BE49-F238E27FC236}">
                <a16:creationId xmlns:a16="http://schemas.microsoft.com/office/drawing/2014/main" id="{5214E995-4386-5A88-12F2-7EB81CE225DE}"/>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pic>
        <p:nvPicPr>
          <p:cNvPr id="10" name="Imagen 9">
            <a:extLst>
              <a:ext uri="{FF2B5EF4-FFF2-40B4-BE49-F238E27FC236}">
                <a16:creationId xmlns:a16="http://schemas.microsoft.com/office/drawing/2014/main" id="{68C4A9B6-F717-2C61-9ABA-B1AA9E897ABC}"/>
              </a:ext>
            </a:extLst>
          </p:cNvPr>
          <p:cNvPicPr>
            <a:picLocks noChangeAspect="1"/>
          </p:cNvPicPr>
          <p:nvPr/>
        </p:nvPicPr>
        <p:blipFill>
          <a:blip r:embed="rId2"/>
          <a:stretch>
            <a:fillRect/>
          </a:stretch>
        </p:blipFill>
        <p:spPr>
          <a:xfrm>
            <a:off x="3497412" y="1700808"/>
            <a:ext cx="4902844" cy="50937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56019041"/>
      </p:ext>
    </p:extLst>
  </p:cSld>
  <p:clrMapOvr>
    <a:masterClrMapping/>
  </p:clrMapOvr>
  <p:transition spd="slow">
    <p:wipe dir="d"/>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pie de página">
            <a:extLst>
              <a:ext uri="{FF2B5EF4-FFF2-40B4-BE49-F238E27FC236}">
                <a16:creationId xmlns:a16="http://schemas.microsoft.com/office/drawing/2014/main" id="{B981A24B-38A4-4F71-9A64-AC402C974BB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4 Marcador de número de diapositiva">
            <a:extLst>
              <a:ext uri="{FF2B5EF4-FFF2-40B4-BE49-F238E27FC236}">
                <a16:creationId xmlns:a16="http://schemas.microsoft.com/office/drawing/2014/main" id="{1362588F-E416-433D-8ED4-CDABC211B2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9888C3-0A9D-4C59-B90A-7AADE0E44848}"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2 Marcador de contenido">
            <a:extLst>
              <a:ext uri="{FF2B5EF4-FFF2-40B4-BE49-F238E27FC236}">
                <a16:creationId xmlns:a16="http://schemas.microsoft.com/office/drawing/2014/main" id="{1D4B699B-DE7A-4E8D-8978-AF3698D5BCA5}"/>
              </a:ext>
            </a:extLst>
          </p:cNvPr>
          <p:cNvSpPr txBox="1">
            <a:spLocks/>
          </p:cNvSpPr>
          <p:nvPr/>
        </p:nvSpPr>
        <p:spPr>
          <a:xfrm>
            <a:off x="2266951" y="620689"/>
            <a:ext cx="8221663" cy="56165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200" b="1" i="0" u="none" strike="noStrike" kern="1200" cap="none" spc="0" normalizeH="0" baseline="0" noProof="0" dirty="0">
                <a:ln>
                  <a:noFill/>
                </a:ln>
                <a:solidFill>
                  <a:srgbClr val="4F81BD">
                    <a:lumMod val="75000"/>
                  </a:srgbClr>
                </a:solidFill>
                <a:effectLst/>
                <a:uLnTx/>
                <a:uFillTx/>
                <a:latin typeface="Calibri"/>
                <a:ea typeface="+mn-ea"/>
                <a:cs typeface="+mn-cs"/>
              </a:rPr>
              <a:t>A. DIFERENCIA DE INGRESOS ACUMULABLES EN PP DE ISR</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srgbClr val="4F81BD">
                    <a:lumMod val="75000"/>
                  </a:srgbClr>
                </a:solidFill>
                <a:effectLst/>
                <a:uLnTx/>
                <a:uFillTx/>
                <a:latin typeface="Calibri"/>
                <a:ea typeface="+mn-ea"/>
                <a:cs typeface="+mn-cs"/>
              </a:rPr>
              <a:t>OBTENCIÓN DE LA UTILIDAD FISCAL ESTIMADA </a:t>
            </a:r>
            <a:r>
              <a:rPr kumimoji="0" lang="es-MX" sz="2000" b="1" i="0" u="none" strike="noStrike" kern="1200" cap="none" spc="0" normalizeH="0" baseline="0" noProof="0" dirty="0">
                <a:ln>
                  <a:noFill/>
                </a:ln>
                <a:solidFill>
                  <a:srgbClr val="FF0000"/>
                </a:solidFill>
                <a:effectLst/>
                <a:uLnTx/>
                <a:uFillTx/>
                <a:latin typeface="Calibri"/>
                <a:ea typeface="+mn-ea"/>
                <a:cs typeface="+mn-cs"/>
              </a:rPr>
              <a:t>ART. 14, FRAC. II, LISR</a:t>
            </a:r>
            <a:endParaRPr kumimoji="0" lang="es-MX" sz="2000" b="0" i="0" u="none" strike="noStrike" kern="1200" cap="none" spc="0" normalizeH="0" baseline="0" noProof="0" dirty="0">
              <a:ln>
                <a:noFill/>
              </a:ln>
              <a:solidFill>
                <a:srgbClr val="4F81BD">
                  <a:lumMod val="75000"/>
                </a:srgbClr>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CLAVE: 08 FACTURA GENERADA POR PAGOS EN PARCIALIDADES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1 Título">
            <a:extLst>
              <a:ext uri="{FF2B5EF4-FFF2-40B4-BE49-F238E27FC236}">
                <a16:creationId xmlns:a16="http://schemas.microsoft.com/office/drawing/2014/main" id="{5214E995-4386-5A88-12F2-7EB81CE225DE}"/>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pic>
        <p:nvPicPr>
          <p:cNvPr id="3" name="Imagen 2">
            <a:extLst>
              <a:ext uri="{FF2B5EF4-FFF2-40B4-BE49-F238E27FC236}">
                <a16:creationId xmlns:a16="http://schemas.microsoft.com/office/drawing/2014/main" id="{E9460768-4E6F-BA71-4C99-B95E1C9584AB}"/>
              </a:ext>
            </a:extLst>
          </p:cNvPr>
          <p:cNvPicPr>
            <a:picLocks noChangeAspect="1"/>
          </p:cNvPicPr>
          <p:nvPr/>
        </p:nvPicPr>
        <p:blipFill>
          <a:blip r:embed="rId2"/>
          <a:stretch>
            <a:fillRect/>
          </a:stretch>
        </p:blipFill>
        <p:spPr>
          <a:xfrm>
            <a:off x="2927649" y="1792804"/>
            <a:ext cx="6268607" cy="45635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60117914"/>
      </p:ext>
    </p:extLst>
  </p:cSld>
  <p:clrMapOvr>
    <a:masterClrMapping/>
  </p:clrMapOvr>
  <p:transition spd="slow">
    <p:wipe dir="d"/>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pie de página">
            <a:extLst>
              <a:ext uri="{FF2B5EF4-FFF2-40B4-BE49-F238E27FC236}">
                <a16:creationId xmlns:a16="http://schemas.microsoft.com/office/drawing/2014/main" id="{B981A24B-38A4-4F71-9A64-AC402C974BB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4 Marcador de número de diapositiva">
            <a:extLst>
              <a:ext uri="{FF2B5EF4-FFF2-40B4-BE49-F238E27FC236}">
                <a16:creationId xmlns:a16="http://schemas.microsoft.com/office/drawing/2014/main" id="{1362588F-E416-433D-8ED4-CDABC211B2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9888C3-0A9D-4C59-B90A-7AADE0E44848}"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2 Marcador de contenido">
            <a:extLst>
              <a:ext uri="{FF2B5EF4-FFF2-40B4-BE49-F238E27FC236}">
                <a16:creationId xmlns:a16="http://schemas.microsoft.com/office/drawing/2014/main" id="{1D4B699B-DE7A-4E8D-8978-AF3698D5BCA5}"/>
              </a:ext>
            </a:extLst>
          </p:cNvPr>
          <p:cNvSpPr txBox="1">
            <a:spLocks/>
          </p:cNvSpPr>
          <p:nvPr/>
        </p:nvSpPr>
        <p:spPr>
          <a:xfrm>
            <a:off x="2266951" y="620689"/>
            <a:ext cx="8221663" cy="56165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200" b="1" i="0" u="none" strike="noStrike" kern="1200" cap="none" spc="0" normalizeH="0" baseline="0" noProof="0" dirty="0">
                <a:ln>
                  <a:noFill/>
                </a:ln>
                <a:solidFill>
                  <a:srgbClr val="4F81BD">
                    <a:lumMod val="75000"/>
                  </a:srgbClr>
                </a:solidFill>
                <a:effectLst/>
                <a:uLnTx/>
                <a:uFillTx/>
                <a:latin typeface="Calibri"/>
                <a:ea typeface="+mn-ea"/>
                <a:cs typeface="+mn-cs"/>
              </a:rPr>
              <a:t>A. DIFERENCIA DE INGRESOS ACUMULABLES EN PP DE ISR</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srgbClr val="4F81BD">
                    <a:lumMod val="75000"/>
                  </a:srgbClr>
                </a:solidFill>
                <a:effectLst/>
                <a:uLnTx/>
                <a:uFillTx/>
                <a:latin typeface="Calibri"/>
                <a:ea typeface="+mn-ea"/>
                <a:cs typeface="+mn-cs"/>
              </a:rPr>
              <a:t>OBTENCIÓN DE LA UTILIDAD FISCAL ESTIMADA </a:t>
            </a:r>
            <a:r>
              <a:rPr kumimoji="0" lang="es-MX" sz="2000" b="1" i="0" u="none" strike="noStrike" kern="1200" cap="none" spc="0" normalizeH="0" baseline="0" noProof="0" dirty="0">
                <a:ln>
                  <a:noFill/>
                </a:ln>
                <a:solidFill>
                  <a:srgbClr val="FF0000"/>
                </a:solidFill>
                <a:effectLst/>
                <a:uLnTx/>
                <a:uFillTx/>
                <a:latin typeface="Calibri"/>
                <a:ea typeface="+mn-ea"/>
                <a:cs typeface="+mn-cs"/>
              </a:rPr>
              <a:t>ART. 14, FRAC. II, LISR</a:t>
            </a:r>
            <a:endParaRPr kumimoji="0" lang="es-MX" sz="2000" b="0" i="0" u="none" strike="noStrike" kern="1200" cap="none" spc="0" normalizeH="0" baseline="0" noProof="0" dirty="0">
              <a:ln>
                <a:noFill/>
              </a:ln>
              <a:solidFill>
                <a:srgbClr val="4F81BD">
                  <a:lumMod val="75000"/>
                </a:srgbClr>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CLAVE: 08 FACTURA GENERADA POR PAGOS EN PARCIALIDADES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1 Título">
            <a:extLst>
              <a:ext uri="{FF2B5EF4-FFF2-40B4-BE49-F238E27FC236}">
                <a16:creationId xmlns:a16="http://schemas.microsoft.com/office/drawing/2014/main" id="{5214E995-4386-5A88-12F2-7EB81CE225DE}"/>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pic>
        <p:nvPicPr>
          <p:cNvPr id="4" name="Imagen 3">
            <a:extLst>
              <a:ext uri="{FF2B5EF4-FFF2-40B4-BE49-F238E27FC236}">
                <a16:creationId xmlns:a16="http://schemas.microsoft.com/office/drawing/2014/main" id="{6CA467C7-CA18-E76C-DF41-89684B55C1E1}"/>
              </a:ext>
            </a:extLst>
          </p:cNvPr>
          <p:cNvPicPr>
            <a:picLocks noChangeAspect="1"/>
          </p:cNvPicPr>
          <p:nvPr/>
        </p:nvPicPr>
        <p:blipFill>
          <a:blip r:embed="rId2"/>
          <a:stretch>
            <a:fillRect/>
          </a:stretch>
        </p:blipFill>
        <p:spPr>
          <a:xfrm>
            <a:off x="2783632" y="1988840"/>
            <a:ext cx="7141418" cy="4219378"/>
          </a:xfrm>
          <a:prstGeom prst="rect">
            <a:avLst/>
          </a:prstGeom>
        </p:spPr>
      </p:pic>
    </p:spTree>
    <p:extLst>
      <p:ext uri="{BB962C8B-B14F-4D97-AF65-F5344CB8AC3E}">
        <p14:creationId xmlns:p14="http://schemas.microsoft.com/office/powerpoint/2010/main" val="2589876875"/>
      </p:ext>
    </p:extLst>
  </p:cSld>
  <p:clrMapOvr>
    <a:masterClrMapping/>
  </p:clrMapOvr>
  <p:transition spd="slow">
    <p:wipe dir="d"/>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224528" y="5593079"/>
            <a:ext cx="7857490" cy="158750"/>
          </a:xfrm>
          <a:custGeom>
            <a:avLst/>
            <a:gdLst/>
            <a:ahLst/>
            <a:cxnLst/>
            <a:rect l="l" t="t" r="r" b="b"/>
            <a:pathLst>
              <a:path w="7857490" h="158750">
                <a:moveTo>
                  <a:pt x="7817739" y="0"/>
                </a:moveTo>
                <a:lnTo>
                  <a:pt x="0" y="0"/>
                </a:lnTo>
                <a:lnTo>
                  <a:pt x="39624" y="158242"/>
                </a:lnTo>
                <a:lnTo>
                  <a:pt x="7857363" y="158242"/>
                </a:lnTo>
                <a:lnTo>
                  <a:pt x="7817739"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p:nvPr/>
        </p:nvSpPr>
        <p:spPr>
          <a:xfrm>
            <a:off x="421335" y="0"/>
            <a:ext cx="11344275" cy="4770120"/>
          </a:xfrm>
          <a:prstGeom prst="rect">
            <a:avLst/>
          </a:prstGeom>
        </p:spPr>
        <p:txBody>
          <a:bodyPr vert="horz" wrap="square" lIns="0" tIns="189865" rIns="0" bIns="0" rtlCol="0">
            <a:spAutoFit/>
          </a:bodyPr>
          <a:lstStyle/>
          <a:p>
            <a:pPr marL="2139950" marR="0" lvl="0" indent="0" algn="just" defTabSz="914400" rtl="0" eaLnBrk="1" fontAlgn="auto" latinLnBrk="0" hangingPunct="1">
              <a:lnSpc>
                <a:spcPct val="100000"/>
              </a:lnSpc>
              <a:spcBef>
                <a:spcPts val="1495"/>
              </a:spcBef>
              <a:spcAft>
                <a:spcPts val="0"/>
              </a:spcAft>
              <a:buClrTx/>
              <a:buSzTx/>
              <a:buFontTx/>
              <a:buNone/>
              <a:tabLst/>
              <a:defRPr/>
            </a:pPr>
            <a:r>
              <a:rPr kumimoji="0" sz="3600" b="1" i="0" u="none" strike="noStrike" kern="1200" cap="none" spc="-5" normalizeH="0" baseline="0" noProof="0" dirty="0">
                <a:ln>
                  <a:noFill/>
                </a:ln>
                <a:solidFill>
                  <a:srgbClr val="00AEEE"/>
                </a:solidFill>
                <a:effectLst/>
                <a:uLnTx/>
                <a:uFillTx/>
                <a:latin typeface="Carlito"/>
                <a:ea typeface="+mn-ea"/>
                <a:cs typeface="Carlito"/>
              </a:rPr>
              <a:t>¿Qué es una </a:t>
            </a:r>
            <a:r>
              <a:rPr kumimoji="0" sz="3600" b="1" i="0" u="none" strike="noStrike" kern="1200" cap="none" spc="-25" normalizeH="0" baseline="0" noProof="0" dirty="0">
                <a:ln>
                  <a:noFill/>
                </a:ln>
                <a:solidFill>
                  <a:srgbClr val="00AEEE"/>
                </a:solidFill>
                <a:effectLst/>
                <a:uLnTx/>
                <a:uFillTx/>
                <a:latin typeface="Carlito"/>
                <a:ea typeface="+mn-ea"/>
                <a:cs typeface="Carlito"/>
              </a:rPr>
              <a:t>carta </a:t>
            </a:r>
            <a:r>
              <a:rPr kumimoji="0" sz="3600" b="1" i="0" u="none" strike="noStrike" kern="1200" cap="none" spc="-20" normalizeH="0" baseline="0" noProof="0" dirty="0">
                <a:ln>
                  <a:noFill/>
                </a:ln>
                <a:solidFill>
                  <a:srgbClr val="00AEEE"/>
                </a:solidFill>
                <a:effectLst/>
                <a:uLnTx/>
                <a:uFillTx/>
                <a:latin typeface="Carlito"/>
                <a:ea typeface="+mn-ea"/>
                <a:cs typeface="Carlito"/>
              </a:rPr>
              <a:t>invitación </a:t>
            </a:r>
            <a:r>
              <a:rPr kumimoji="0" sz="3600" b="1" i="0" u="none" strike="noStrike" kern="1200" cap="none" spc="0" normalizeH="0" baseline="0" noProof="0" dirty="0">
                <a:ln>
                  <a:noFill/>
                </a:ln>
                <a:solidFill>
                  <a:srgbClr val="00AEEE"/>
                </a:solidFill>
                <a:effectLst/>
                <a:uLnTx/>
                <a:uFillTx/>
                <a:latin typeface="Carlito"/>
                <a:ea typeface="+mn-ea"/>
                <a:cs typeface="Carlito"/>
              </a:rPr>
              <a:t>del</a:t>
            </a:r>
            <a:r>
              <a:rPr kumimoji="0" sz="3600" b="1" i="0" u="none" strike="noStrike" kern="1200" cap="none" spc="-5" normalizeH="0" baseline="0" noProof="0" dirty="0">
                <a:ln>
                  <a:noFill/>
                </a:ln>
                <a:solidFill>
                  <a:srgbClr val="00AEEE"/>
                </a:solidFill>
                <a:effectLst/>
                <a:uLnTx/>
                <a:uFillTx/>
                <a:latin typeface="Carlito"/>
                <a:ea typeface="+mn-ea"/>
                <a:cs typeface="Carlito"/>
              </a:rPr>
              <a:t> </a:t>
            </a:r>
            <a:r>
              <a:rPr kumimoji="0" sz="3600" b="1" i="0" u="none" strike="noStrike" kern="1200" cap="none" spc="-145" normalizeH="0" baseline="0" noProof="0" dirty="0">
                <a:ln>
                  <a:noFill/>
                </a:ln>
                <a:solidFill>
                  <a:srgbClr val="00AEEE"/>
                </a:solidFill>
                <a:effectLst/>
                <a:uLnTx/>
                <a:uFillTx/>
                <a:latin typeface="Carlito"/>
                <a:ea typeface="+mn-ea"/>
                <a:cs typeface="Carlito"/>
              </a:rPr>
              <a:t>SAT?</a:t>
            </a:r>
            <a:endParaRPr kumimoji="0" sz="3600" b="0" i="0" u="none" strike="noStrike" kern="1200" cap="none" spc="0" normalizeH="0" baseline="0" noProof="0">
              <a:ln>
                <a:noFill/>
              </a:ln>
              <a:solidFill>
                <a:prstClr val="black"/>
              </a:solidFill>
              <a:effectLst/>
              <a:uLnTx/>
              <a:uFillTx/>
              <a:latin typeface="Carlito"/>
              <a:ea typeface="+mn-ea"/>
              <a:cs typeface="Carlito"/>
            </a:endParaRPr>
          </a:p>
          <a:p>
            <a:pPr marL="12700" marR="5080" lvl="0" indent="0" algn="just" defTabSz="914400" rtl="0" eaLnBrk="1" fontAlgn="auto" latinLnBrk="0" hangingPunct="1">
              <a:lnSpc>
                <a:spcPct val="100000"/>
              </a:lnSpc>
              <a:spcBef>
                <a:spcPts val="1395"/>
              </a:spcBef>
              <a:spcAft>
                <a:spcPts val="0"/>
              </a:spcAft>
              <a:buClrTx/>
              <a:buSzTx/>
              <a:buFontTx/>
              <a:buNone/>
              <a:tabLst/>
              <a:defRPr/>
            </a:pPr>
            <a:r>
              <a:rPr kumimoji="0" sz="3600" b="0" i="0" u="none" strike="noStrike" kern="1200" cap="none" spc="0" normalizeH="0" baseline="0" noProof="0" dirty="0">
                <a:ln>
                  <a:noFill/>
                </a:ln>
                <a:solidFill>
                  <a:srgbClr val="001F5F"/>
                </a:solidFill>
                <a:effectLst/>
                <a:uLnTx/>
                <a:uFillTx/>
                <a:latin typeface="Carlito"/>
                <a:ea typeface="+mn-ea"/>
                <a:cs typeface="Carlito"/>
              </a:rPr>
              <a:t>Se </a:t>
            </a:r>
            <a:r>
              <a:rPr kumimoji="0" sz="3600" b="0" i="0" u="none" strike="noStrike" kern="1200" cap="none" spc="-65" normalizeH="0" baseline="0" noProof="0" dirty="0">
                <a:ln>
                  <a:noFill/>
                </a:ln>
                <a:solidFill>
                  <a:srgbClr val="001F5F"/>
                </a:solidFill>
                <a:effectLst/>
                <a:uLnTx/>
                <a:uFillTx/>
                <a:latin typeface="Carlito"/>
                <a:ea typeface="+mn-ea"/>
                <a:cs typeface="Carlito"/>
              </a:rPr>
              <a:t>trata </a:t>
            </a:r>
            <a:r>
              <a:rPr kumimoji="0" sz="3600" b="0" i="0" u="none" strike="noStrike" kern="1200" cap="none" spc="0" normalizeH="0" baseline="0" noProof="0" dirty="0">
                <a:ln>
                  <a:noFill/>
                </a:ln>
                <a:solidFill>
                  <a:srgbClr val="001F5F"/>
                </a:solidFill>
                <a:effectLst/>
                <a:uLnTx/>
                <a:uFillTx/>
                <a:latin typeface="Carlito"/>
                <a:ea typeface="+mn-ea"/>
                <a:cs typeface="Carlito"/>
              </a:rPr>
              <a:t>de </a:t>
            </a:r>
            <a:r>
              <a:rPr kumimoji="0" sz="3600" b="0" i="0" u="none" strike="noStrike" kern="1200" cap="none" spc="-5" normalizeH="0" baseline="0" noProof="0" dirty="0">
                <a:ln>
                  <a:noFill/>
                </a:ln>
                <a:solidFill>
                  <a:srgbClr val="001F5F"/>
                </a:solidFill>
                <a:effectLst/>
                <a:uLnTx/>
                <a:uFillTx/>
                <a:latin typeface="Carlito"/>
                <a:ea typeface="+mn-ea"/>
                <a:cs typeface="Carlito"/>
              </a:rPr>
              <a:t>un </a:t>
            </a:r>
            <a:r>
              <a:rPr kumimoji="0" sz="3600" b="0" i="0" u="none" strike="noStrike" kern="1200" cap="none" spc="-30" normalizeH="0" baseline="0" noProof="0" dirty="0">
                <a:ln>
                  <a:noFill/>
                </a:ln>
                <a:solidFill>
                  <a:srgbClr val="001F5F"/>
                </a:solidFill>
                <a:effectLst/>
                <a:uLnTx/>
                <a:uFillTx/>
                <a:latin typeface="Carlito"/>
                <a:ea typeface="+mn-ea"/>
                <a:cs typeface="Carlito"/>
              </a:rPr>
              <a:t>documento </a:t>
            </a:r>
            <a:r>
              <a:rPr kumimoji="0" sz="3600" b="0" i="0" u="none" strike="noStrike" kern="1200" cap="none" spc="-10" normalizeH="0" baseline="0" noProof="0" dirty="0">
                <a:ln>
                  <a:noFill/>
                </a:ln>
                <a:solidFill>
                  <a:srgbClr val="001F5F"/>
                </a:solidFill>
                <a:effectLst/>
                <a:uLnTx/>
                <a:uFillTx/>
                <a:latin typeface="Carlito"/>
                <a:ea typeface="+mn-ea"/>
                <a:cs typeface="Carlito"/>
              </a:rPr>
              <a:t>emitido </a:t>
            </a:r>
            <a:r>
              <a:rPr kumimoji="0" sz="3600" b="0" i="0" u="none" strike="noStrike" kern="1200" cap="none" spc="-5" normalizeH="0" baseline="0" noProof="0" dirty="0">
                <a:ln>
                  <a:noFill/>
                </a:ln>
                <a:solidFill>
                  <a:srgbClr val="001F5F"/>
                </a:solidFill>
                <a:effectLst/>
                <a:uLnTx/>
                <a:uFillTx/>
                <a:latin typeface="Carlito"/>
                <a:ea typeface="+mn-ea"/>
                <a:cs typeface="Carlito"/>
              </a:rPr>
              <a:t>por el </a:t>
            </a:r>
            <a:r>
              <a:rPr kumimoji="0" sz="3600" b="0" i="0" u="none" strike="noStrike" kern="1200" cap="none" spc="-45" normalizeH="0" baseline="0" noProof="0" dirty="0">
                <a:ln>
                  <a:noFill/>
                </a:ln>
                <a:solidFill>
                  <a:srgbClr val="001F5F"/>
                </a:solidFill>
                <a:effectLst/>
                <a:uLnTx/>
                <a:uFillTx/>
                <a:latin typeface="Carlito"/>
                <a:ea typeface="+mn-ea"/>
                <a:cs typeface="Carlito"/>
              </a:rPr>
              <a:t>órgano </a:t>
            </a:r>
            <a:r>
              <a:rPr kumimoji="0" sz="3600" b="0" i="0" u="none" strike="noStrike" kern="1200" cap="none" spc="-65" normalizeH="0" baseline="0" noProof="0" dirty="0">
                <a:ln>
                  <a:noFill/>
                </a:ln>
                <a:solidFill>
                  <a:srgbClr val="001F5F"/>
                </a:solidFill>
                <a:effectLst/>
                <a:uLnTx/>
                <a:uFillTx/>
                <a:latin typeface="Carlito"/>
                <a:ea typeface="+mn-ea"/>
                <a:cs typeface="Carlito"/>
              </a:rPr>
              <a:t>fiscalizador, </a:t>
            </a:r>
            <a:r>
              <a:rPr kumimoji="0" sz="3600" b="0" i="0" u="none" strike="noStrike" kern="1200" cap="none" spc="680" normalizeH="0" baseline="0" noProof="0" dirty="0">
                <a:ln>
                  <a:noFill/>
                </a:ln>
                <a:solidFill>
                  <a:srgbClr val="001F5F"/>
                </a:solidFill>
                <a:effectLst/>
                <a:uLnTx/>
                <a:uFillTx/>
                <a:latin typeface="Carlito"/>
                <a:ea typeface="+mn-ea"/>
                <a:cs typeface="Carlito"/>
              </a:rPr>
              <a:t> </a:t>
            </a:r>
            <a:r>
              <a:rPr kumimoji="0" sz="3600" b="0" i="0" u="none" strike="noStrike" kern="1200" cap="none" spc="0" normalizeH="0" baseline="0" noProof="0" dirty="0">
                <a:ln>
                  <a:noFill/>
                </a:ln>
                <a:solidFill>
                  <a:srgbClr val="001F5F"/>
                </a:solidFill>
                <a:effectLst/>
                <a:uLnTx/>
                <a:uFillTx/>
                <a:latin typeface="Carlito"/>
                <a:ea typeface="+mn-ea"/>
                <a:cs typeface="Carlito"/>
              </a:rPr>
              <a:t>que </a:t>
            </a:r>
            <a:r>
              <a:rPr kumimoji="0" sz="3600" b="0" i="0" u="none" strike="noStrike" kern="1200" cap="none" spc="-20" normalizeH="0" baseline="0" noProof="0" dirty="0">
                <a:ln>
                  <a:noFill/>
                </a:ln>
                <a:solidFill>
                  <a:srgbClr val="001F5F"/>
                </a:solidFill>
                <a:effectLst/>
                <a:uLnTx/>
                <a:uFillTx/>
                <a:latin typeface="Carlito"/>
                <a:ea typeface="+mn-ea"/>
                <a:cs typeface="Carlito"/>
              </a:rPr>
              <a:t>atiende </a:t>
            </a:r>
            <a:r>
              <a:rPr kumimoji="0" sz="3600" b="0" i="0" u="none" strike="noStrike" kern="1200" cap="none" spc="0" normalizeH="0" baseline="0" noProof="0" dirty="0">
                <a:ln>
                  <a:noFill/>
                </a:ln>
                <a:solidFill>
                  <a:srgbClr val="001F5F"/>
                </a:solidFill>
                <a:effectLst/>
                <a:uLnTx/>
                <a:uFillTx/>
                <a:latin typeface="Carlito"/>
                <a:ea typeface="+mn-ea"/>
                <a:cs typeface="Carlito"/>
              </a:rPr>
              <a:t>al </a:t>
            </a:r>
            <a:r>
              <a:rPr kumimoji="0" sz="3600" b="0" i="0" u="none" strike="noStrike" kern="1200" cap="none" spc="-25" normalizeH="0" baseline="0" noProof="0" dirty="0">
                <a:ln>
                  <a:noFill/>
                </a:ln>
                <a:solidFill>
                  <a:srgbClr val="001F5F"/>
                </a:solidFill>
                <a:effectLst/>
                <a:uLnTx/>
                <a:uFillTx/>
                <a:latin typeface="Carlito"/>
                <a:ea typeface="+mn-ea"/>
                <a:cs typeface="Carlito"/>
              </a:rPr>
              <a:t>conocimiento </a:t>
            </a:r>
            <a:r>
              <a:rPr kumimoji="0" sz="3600" b="0" i="0" u="none" strike="noStrike" kern="1200" cap="none" spc="0" normalizeH="0" baseline="0" noProof="0" dirty="0">
                <a:ln>
                  <a:noFill/>
                </a:ln>
                <a:solidFill>
                  <a:srgbClr val="001F5F"/>
                </a:solidFill>
                <a:effectLst/>
                <a:uLnTx/>
                <a:uFillTx/>
                <a:latin typeface="Carlito"/>
                <a:ea typeface="+mn-ea"/>
                <a:cs typeface="Carlito"/>
              </a:rPr>
              <a:t>de </a:t>
            </a:r>
            <a:r>
              <a:rPr kumimoji="0" sz="3600" b="0" i="0" u="none" strike="noStrike" kern="1200" cap="none" spc="-20" normalizeH="0" baseline="0" noProof="0" dirty="0">
                <a:ln>
                  <a:noFill/>
                </a:ln>
                <a:solidFill>
                  <a:srgbClr val="001F5F"/>
                </a:solidFill>
                <a:effectLst/>
                <a:uLnTx/>
                <a:uFillTx/>
                <a:latin typeface="Carlito"/>
                <a:ea typeface="+mn-ea"/>
                <a:cs typeface="Carlito"/>
              </a:rPr>
              <a:t>ciertos </a:t>
            </a:r>
            <a:r>
              <a:rPr kumimoji="0" sz="3600" b="0" i="0" u="none" strike="noStrike" kern="1200" cap="none" spc="-45" normalizeH="0" baseline="0" noProof="0" dirty="0">
                <a:ln>
                  <a:noFill/>
                </a:ln>
                <a:solidFill>
                  <a:srgbClr val="001F5F"/>
                </a:solidFill>
                <a:effectLst/>
                <a:uLnTx/>
                <a:uFillTx/>
                <a:latin typeface="Carlito"/>
                <a:ea typeface="+mn-ea"/>
                <a:cs typeface="Carlito"/>
              </a:rPr>
              <a:t>eventos </a:t>
            </a:r>
            <a:r>
              <a:rPr kumimoji="0" sz="3600" b="0" i="0" u="none" strike="noStrike" kern="1200" cap="none" spc="-5" normalizeH="0" baseline="0" noProof="0" dirty="0">
                <a:ln>
                  <a:noFill/>
                </a:ln>
                <a:solidFill>
                  <a:srgbClr val="001F5F"/>
                </a:solidFill>
                <a:effectLst/>
                <a:uLnTx/>
                <a:uFillTx/>
                <a:latin typeface="Carlito"/>
                <a:ea typeface="+mn-ea"/>
                <a:cs typeface="Carlito"/>
              </a:rPr>
              <a:t>por </a:t>
            </a:r>
            <a:r>
              <a:rPr kumimoji="0" sz="3600" b="0" i="0" u="none" strike="noStrike" kern="1200" cap="none" spc="-25" normalizeH="0" baseline="0" noProof="0" dirty="0">
                <a:ln>
                  <a:noFill/>
                </a:ln>
                <a:solidFill>
                  <a:srgbClr val="001F5F"/>
                </a:solidFill>
                <a:effectLst/>
                <a:uLnTx/>
                <a:uFillTx/>
                <a:latin typeface="Carlito"/>
                <a:ea typeface="+mn-ea"/>
                <a:cs typeface="Carlito"/>
              </a:rPr>
              <a:t>parte </a:t>
            </a:r>
            <a:r>
              <a:rPr kumimoji="0" sz="3600" b="0" i="0" u="none" strike="noStrike" kern="1200" cap="none" spc="0" normalizeH="0" baseline="0" noProof="0" dirty="0">
                <a:ln>
                  <a:noFill/>
                </a:ln>
                <a:solidFill>
                  <a:srgbClr val="001F5F"/>
                </a:solidFill>
                <a:effectLst/>
                <a:uLnTx/>
                <a:uFillTx/>
                <a:latin typeface="Carlito"/>
                <a:ea typeface="+mn-ea"/>
                <a:cs typeface="Carlito"/>
              </a:rPr>
              <a:t>de  la </a:t>
            </a:r>
            <a:r>
              <a:rPr kumimoji="0" sz="3600" b="0" i="0" u="none" strike="noStrike" kern="1200" cap="none" spc="-15" normalizeH="0" baseline="0" noProof="0" dirty="0">
                <a:ln>
                  <a:noFill/>
                </a:ln>
                <a:solidFill>
                  <a:srgbClr val="001F5F"/>
                </a:solidFill>
                <a:effectLst/>
                <a:uLnTx/>
                <a:uFillTx/>
                <a:latin typeface="Carlito"/>
                <a:ea typeface="+mn-ea"/>
                <a:cs typeface="Carlito"/>
              </a:rPr>
              <a:t>autoridad, </a:t>
            </a:r>
            <a:r>
              <a:rPr kumimoji="0" sz="3600" b="0" i="0" u="none" strike="noStrike" kern="1200" cap="none" spc="-10" normalizeH="0" baseline="0" noProof="0" dirty="0">
                <a:ln>
                  <a:noFill/>
                </a:ln>
                <a:solidFill>
                  <a:srgbClr val="001F5F"/>
                </a:solidFill>
                <a:effectLst/>
                <a:uLnTx/>
                <a:uFillTx/>
                <a:latin typeface="Carlito"/>
                <a:ea typeface="+mn-ea"/>
                <a:cs typeface="Carlito"/>
              </a:rPr>
              <a:t>que </a:t>
            </a:r>
            <a:r>
              <a:rPr kumimoji="0" sz="3600" b="0" i="0" u="none" strike="noStrike" kern="1200" cap="none" spc="-15" normalizeH="0" baseline="0" noProof="0" dirty="0">
                <a:ln>
                  <a:noFill/>
                </a:ln>
                <a:solidFill>
                  <a:srgbClr val="001F5F"/>
                </a:solidFill>
                <a:effectLst/>
                <a:uLnTx/>
                <a:uFillTx/>
                <a:latin typeface="Carlito"/>
                <a:ea typeface="+mn-ea"/>
                <a:cs typeface="Carlito"/>
              </a:rPr>
              <a:t>suponen </a:t>
            </a:r>
            <a:r>
              <a:rPr kumimoji="0" sz="3600" b="0" i="0" u="none" strike="noStrike" kern="1200" cap="none" spc="-5" normalizeH="0" baseline="0" noProof="0" dirty="0">
                <a:ln>
                  <a:noFill/>
                </a:ln>
                <a:solidFill>
                  <a:srgbClr val="001F5F"/>
                </a:solidFill>
                <a:effectLst/>
                <a:uLnTx/>
                <a:uFillTx/>
                <a:latin typeface="Carlito"/>
                <a:ea typeface="+mn-ea"/>
                <a:cs typeface="Carlito"/>
              </a:rPr>
              <a:t>indicios </a:t>
            </a:r>
            <a:r>
              <a:rPr kumimoji="0" sz="3600" b="0" i="0" u="none" strike="noStrike" kern="1200" cap="none" spc="-15" normalizeH="0" baseline="0" noProof="0" dirty="0">
                <a:ln>
                  <a:noFill/>
                </a:ln>
                <a:solidFill>
                  <a:srgbClr val="001F5F"/>
                </a:solidFill>
                <a:effectLst/>
                <a:uLnTx/>
                <a:uFillTx/>
                <a:latin typeface="Carlito"/>
                <a:ea typeface="+mn-ea"/>
                <a:cs typeface="Carlito"/>
              </a:rPr>
              <a:t>del </a:t>
            </a:r>
            <a:r>
              <a:rPr kumimoji="0" sz="3600" b="0" i="0" u="none" strike="noStrike" kern="1200" cap="none" spc="-20" normalizeH="0" baseline="0" noProof="0" dirty="0">
                <a:ln>
                  <a:noFill/>
                </a:ln>
                <a:solidFill>
                  <a:srgbClr val="001F5F"/>
                </a:solidFill>
                <a:effectLst/>
                <a:uLnTx/>
                <a:uFillTx/>
                <a:latin typeface="Carlito"/>
                <a:ea typeface="+mn-ea"/>
                <a:cs typeface="Carlito"/>
              </a:rPr>
              <a:t>incumplimiento </a:t>
            </a:r>
            <a:r>
              <a:rPr kumimoji="0" sz="3600" b="0" i="0" u="none" strike="noStrike" kern="1200" cap="none" spc="0" normalizeH="0" baseline="0" noProof="0" dirty="0">
                <a:ln>
                  <a:noFill/>
                </a:ln>
                <a:solidFill>
                  <a:srgbClr val="001F5F"/>
                </a:solidFill>
                <a:effectLst/>
                <a:uLnTx/>
                <a:uFillTx/>
                <a:latin typeface="Carlito"/>
                <a:ea typeface="+mn-ea"/>
                <a:cs typeface="Carlito"/>
              </a:rPr>
              <a:t>o  </a:t>
            </a:r>
            <a:r>
              <a:rPr kumimoji="0" sz="3600" b="0" i="0" u="none" strike="noStrike" kern="1200" cap="none" spc="-10" normalizeH="0" baseline="0" noProof="0" dirty="0">
                <a:ln>
                  <a:noFill/>
                </a:ln>
                <a:solidFill>
                  <a:srgbClr val="001F5F"/>
                </a:solidFill>
                <a:effectLst/>
                <a:uLnTx/>
                <a:uFillTx/>
                <a:latin typeface="Carlito"/>
                <a:ea typeface="+mn-ea"/>
                <a:cs typeface="Carlito"/>
              </a:rPr>
              <a:t>indebido </a:t>
            </a:r>
            <a:r>
              <a:rPr kumimoji="0" sz="3600" b="0" i="0" u="none" strike="noStrike" kern="1200" cap="none" spc="-20" normalizeH="0" baseline="0" noProof="0" dirty="0">
                <a:ln>
                  <a:noFill/>
                </a:ln>
                <a:solidFill>
                  <a:srgbClr val="001F5F"/>
                </a:solidFill>
                <a:effectLst/>
                <a:uLnTx/>
                <a:uFillTx/>
                <a:latin typeface="Carlito"/>
                <a:ea typeface="+mn-ea"/>
                <a:cs typeface="Carlito"/>
              </a:rPr>
              <a:t>cumplimiento </a:t>
            </a:r>
            <a:r>
              <a:rPr kumimoji="0" sz="3600" b="0" i="0" u="none" strike="noStrike" kern="1200" cap="none" spc="0" normalizeH="0" baseline="0" noProof="0" dirty="0">
                <a:ln>
                  <a:noFill/>
                </a:ln>
                <a:solidFill>
                  <a:srgbClr val="001F5F"/>
                </a:solidFill>
                <a:effectLst/>
                <a:uLnTx/>
                <a:uFillTx/>
                <a:latin typeface="Carlito"/>
                <a:ea typeface="+mn-ea"/>
                <a:cs typeface="Carlito"/>
              </a:rPr>
              <a:t>de </a:t>
            </a:r>
            <a:r>
              <a:rPr kumimoji="0" sz="3600" b="0" i="0" u="none" strike="noStrike" kern="1200" cap="none" spc="-20" normalizeH="0" baseline="0" noProof="0" dirty="0">
                <a:ln>
                  <a:noFill/>
                </a:ln>
                <a:solidFill>
                  <a:srgbClr val="001F5F"/>
                </a:solidFill>
                <a:effectLst/>
                <a:uLnTx/>
                <a:uFillTx/>
                <a:latin typeface="Carlito"/>
                <a:ea typeface="+mn-ea"/>
                <a:cs typeface="Carlito"/>
              </a:rPr>
              <a:t>obligaciones </a:t>
            </a:r>
            <a:r>
              <a:rPr kumimoji="0" sz="3600" b="0" i="0" u="none" strike="noStrike" kern="1200" cap="none" spc="-10" normalizeH="0" baseline="0" noProof="0" dirty="0">
                <a:ln>
                  <a:noFill/>
                </a:ln>
                <a:solidFill>
                  <a:srgbClr val="001F5F"/>
                </a:solidFill>
                <a:effectLst/>
                <a:uLnTx/>
                <a:uFillTx/>
                <a:latin typeface="Carlito"/>
                <a:ea typeface="+mn-ea"/>
                <a:cs typeface="Carlito"/>
              </a:rPr>
              <a:t>fiscales, </a:t>
            </a:r>
            <a:r>
              <a:rPr kumimoji="0" sz="3600" b="0" i="0" u="none" strike="noStrike" kern="1200" cap="none" spc="0" normalizeH="0" baseline="0" noProof="0" dirty="0">
                <a:ln>
                  <a:noFill/>
                </a:ln>
                <a:solidFill>
                  <a:srgbClr val="001F5F"/>
                </a:solidFill>
                <a:effectLst/>
                <a:uLnTx/>
                <a:uFillTx/>
                <a:latin typeface="Carlito"/>
                <a:ea typeface="+mn-ea"/>
                <a:cs typeface="Carlito"/>
              </a:rPr>
              <a:t>o </a:t>
            </a:r>
            <a:r>
              <a:rPr kumimoji="0" sz="3600" b="0" i="0" u="none" strike="noStrike" kern="1200" cap="none" spc="-10" normalizeH="0" baseline="0" noProof="0" dirty="0">
                <a:ln>
                  <a:noFill/>
                </a:ln>
                <a:solidFill>
                  <a:srgbClr val="001F5F"/>
                </a:solidFill>
                <a:effectLst/>
                <a:uLnTx/>
                <a:uFillTx/>
                <a:latin typeface="Carlito"/>
                <a:ea typeface="+mn-ea"/>
                <a:cs typeface="Carlito"/>
              </a:rPr>
              <a:t>la </a:t>
            </a:r>
            <a:r>
              <a:rPr kumimoji="0" sz="3600" b="0" i="0" u="none" strike="noStrike" kern="1200" cap="none" spc="-50" normalizeH="0" baseline="0" noProof="0" dirty="0">
                <a:ln>
                  <a:noFill/>
                </a:ln>
                <a:solidFill>
                  <a:srgbClr val="001F5F"/>
                </a:solidFill>
                <a:effectLst/>
                <a:uLnTx/>
                <a:uFillTx/>
                <a:latin typeface="Carlito"/>
                <a:ea typeface="+mn-ea"/>
                <a:cs typeface="Carlito"/>
              </a:rPr>
              <a:t>falta </a:t>
            </a:r>
            <a:r>
              <a:rPr kumimoji="0" sz="3600" b="0" i="0" u="none" strike="noStrike" kern="1200" cap="none" spc="0" normalizeH="0" baseline="0" noProof="0" dirty="0">
                <a:ln>
                  <a:noFill/>
                </a:ln>
                <a:solidFill>
                  <a:srgbClr val="001F5F"/>
                </a:solidFill>
                <a:effectLst/>
                <a:uLnTx/>
                <a:uFillTx/>
                <a:latin typeface="Carlito"/>
                <a:ea typeface="+mn-ea"/>
                <a:cs typeface="Carlito"/>
              </a:rPr>
              <a:t>de  </a:t>
            </a:r>
            <a:r>
              <a:rPr kumimoji="0" sz="3600" b="0" i="0" u="none" strike="noStrike" kern="1200" cap="none" spc="-20" normalizeH="0" baseline="0" noProof="0" dirty="0">
                <a:ln>
                  <a:noFill/>
                </a:ln>
                <a:solidFill>
                  <a:srgbClr val="001F5F"/>
                </a:solidFill>
                <a:effectLst/>
                <a:uLnTx/>
                <a:uFillTx/>
                <a:latin typeface="Carlito"/>
                <a:ea typeface="+mn-ea"/>
                <a:cs typeface="Carlito"/>
              </a:rPr>
              <a:t>relación </a:t>
            </a:r>
            <a:r>
              <a:rPr kumimoji="0" sz="3600" b="0" i="0" u="none" strike="noStrike" kern="1200" cap="none" spc="-10" normalizeH="0" baseline="0" noProof="0" dirty="0">
                <a:ln>
                  <a:noFill/>
                </a:ln>
                <a:solidFill>
                  <a:srgbClr val="001F5F"/>
                </a:solidFill>
                <a:effectLst/>
                <a:uLnTx/>
                <a:uFillTx/>
                <a:latin typeface="Carlito"/>
                <a:ea typeface="+mn-ea"/>
                <a:cs typeface="Carlito"/>
              </a:rPr>
              <a:t>lógica </a:t>
            </a:r>
            <a:r>
              <a:rPr kumimoji="0" sz="3600" b="0" i="0" u="none" strike="noStrike" kern="1200" cap="none" spc="-40" normalizeH="0" baseline="0" noProof="0" dirty="0">
                <a:ln>
                  <a:noFill/>
                </a:ln>
                <a:solidFill>
                  <a:srgbClr val="001F5F"/>
                </a:solidFill>
                <a:effectLst/>
                <a:uLnTx/>
                <a:uFillTx/>
                <a:latin typeface="Carlito"/>
                <a:ea typeface="+mn-ea"/>
                <a:cs typeface="Carlito"/>
              </a:rPr>
              <a:t>entre </a:t>
            </a:r>
            <a:r>
              <a:rPr kumimoji="0" sz="3600" b="0" i="0" u="none" strike="noStrike" kern="1200" cap="none" spc="0" normalizeH="0" baseline="0" noProof="0" dirty="0">
                <a:ln>
                  <a:noFill/>
                </a:ln>
                <a:solidFill>
                  <a:srgbClr val="001F5F"/>
                </a:solidFill>
                <a:effectLst/>
                <a:uLnTx/>
                <a:uFillTx/>
                <a:latin typeface="Carlito"/>
                <a:ea typeface="+mn-ea"/>
                <a:cs typeface="Carlito"/>
              </a:rPr>
              <a:t>lo </a:t>
            </a:r>
            <a:r>
              <a:rPr kumimoji="0" sz="3600" b="0" i="0" u="none" strike="noStrike" kern="1200" cap="none" spc="-40" normalizeH="0" baseline="0" noProof="0" dirty="0">
                <a:ln>
                  <a:noFill/>
                </a:ln>
                <a:solidFill>
                  <a:srgbClr val="001F5F"/>
                </a:solidFill>
                <a:effectLst/>
                <a:uLnTx/>
                <a:uFillTx/>
                <a:latin typeface="Carlito"/>
                <a:ea typeface="+mn-ea"/>
                <a:cs typeface="Carlito"/>
              </a:rPr>
              <a:t>manifestado </a:t>
            </a:r>
            <a:r>
              <a:rPr kumimoji="0" sz="3600" b="0" i="0" u="none" strike="noStrike" kern="1200" cap="none" spc="-5" normalizeH="0" baseline="0" noProof="0" dirty="0">
                <a:ln>
                  <a:noFill/>
                </a:ln>
                <a:solidFill>
                  <a:srgbClr val="001F5F"/>
                </a:solidFill>
                <a:effectLst/>
                <a:uLnTx/>
                <a:uFillTx/>
                <a:latin typeface="Carlito"/>
                <a:ea typeface="+mn-ea"/>
                <a:cs typeface="Carlito"/>
              </a:rPr>
              <a:t>por </a:t>
            </a:r>
            <a:r>
              <a:rPr kumimoji="0" sz="3600" b="0" i="0" u="none" strike="noStrike" kern="1200" cap="none" spc="-10" normalizeH="0" baseline="0" noProof="0" dirty="0">
                <a:ln>
                  <a:noFill/>
                </a:ln>
                <a:solidFill>
                  <a:srgbClr val="001F5F"/>
                </a:solidFill>
                <a:effectLst/>
                <a:uLnTx/>
                <a:uFillTx/>
                <a:latin typeface="Carlito"/>
                <a:ea typeface="+mn-ea"/>
                <a:cs typeface="Carlito"/>
              </a:rPr>
              <a:t>el </a:t>
            </a:r>
            <a:r>
              <a:rPr kumimoji="0" sz="3600" b="0" i="0" u="none" strike="noStrike" kern="1200" cap="none" spc="-40" normalizeH="0" baseline="0" noProof="0" dirty="0">
                <a:ln>
                  <a:noFill/>
                </a:ln>
                <a:solidFill>
                  <a:srgbClr val="001F5F"/>
                </a:solidFill>
                <a:effectLst/>
                <a:uLnTx/>
                <a:uFillTx/>
                <a:latin typeface="Carlito"/>
                <a:ea typeface="+mn-ea"/>
                <a:cs typeface="Carlito"/>
              </a:rPr>
              <a:t>contribuyente </a:t>
            </a:r>
            <a:r>
              <a:rPr kumimoji="0" sz="3600" b="0" i="0" u="none" strike="noStrike" kern="1200" cap="none" spc="0" normalizeH="0" baseline="0" noProof="0" dirty="0">
                <a:ln>
                  <a:noFill/>
                </a:ln>
                <a:solidFill>
                  <a:srgbClr val="001F5F"/>
                </a:solidFill>
                <a:effectLst/>
                <a:uLnTx/>
                <a:uFillTx/>
                <a:latin typeface="Carlito"/>
                <a:ea typeface="+mn-ea"/>
                <a:cs typeface="Carlito"/>
              </a:rPr>
              <a:t>y  los </a:t>
            </a:r>
            <a:r>
              <a:rPr kumimoji="0" sz="3600" b="0" i="0" u="none" strike="noStrike" kern="1200" cap="none" spc="-40" normalizeH="0" baseline="0" noProof="0" dirty="0">
                <a:ln>
                  <a:noFill/>
                </a:ln>
                <a:solidFill>
                  <a:srgbClr val="001F5F"/>
                </a:solidFill>
                <a:effectLst/>
                <a:uLnTx/>
                <a:uFillTx/>
                <a:latin typeface="Carlito"/>
                <a:ea typeface="+mn-ea"/>
                <a:cs typeface="Carlito"/>
              </a:rPr>
              <a:t>registros </a:t>
            </a:r>
            <a:r>
              <a:rPr kumimoji="0" sz="3600" b="0" i="0" u="none" strike="noStrike" kern="1200" cap="none" spc="0" normalizeH="0" baseline="0" noProof="0" dirty="0">
                <a:ln>
                  <a:noFill/>
                </a:ln>
                <a:solidFill>
                  <a:srgbClr val="001F5F"/>
                </a:solidFill>
                <a:effectLst/>
                <a:uLnTx/>
                <a:uFillTx/>
                <a:latin typeface="Carlito"/>
                <a:ea typeface="+mn-ea"/>
                <a:cs typeface="Carlito"/>
              </a:rPr>
              <a:t>que </a:t>
            </a:r>
            <a:r>
              <a:rPr kumimoji="0" sz="3600" b="0" i="0" u="none" strike="noStrike" kern="1200" cap="none" spc="-50" normalizeH="0" baseline="0" noProof="0" dirty="0">
                <a:ln>
                  <a:noFill/>
                </a:ln>
                <a:solidFill>
                  <a:srgbClr val="001F5F"/>
                </a:solidFill>
                <a:effectLst/>
                <a:uLnTx/>
                <a:uFillTx/>
                <a:latin typeface="Carlito"/>
                <a:ea typeface="+mn-ea"/>
                <a:cs typeface="Carlito"/>
              </a:rPr>
              <a:t>existen </a:t>
            </a:r>
            <a:r>
              <a:rPr kumimoji="0" sz="3600" b="0" i="0" u="none" strike="noStrike" kern="1200" cap="none" spc="-15" normalizeH="0" baseline="0" noProof="0" dirty="0">
                <a:ln>
                  <a:noFill/>
                </a:ln>
                <a:solidFill>
                  <a:srgbClr val="001F5F"/>
                </a:solidFill>
                <a:effectLst/>
                <a:uLnTx/>
                <a:uFillTx/>
                <a:latin typeface="Carlito"/>
                <a:ea typeface="+mn-ea"/>
                <a:cs typeface="Carlito"/>
              </a:rPr>
              <a:t>en</a:t>
            </a:r>
            <a:r>
              <a:rPr kumimoji="0" sz="3600" b="0" i="0" u="none" strike="noStrike" kern="1200" cap="none" spc="780" normalizeH="0" baseline="0" noProof="0" dirty="0">
                <a:ln>
                  <a:noFill/>
                </a:ln>
                <a:solidFill>
                  <a:srgbClr val="001F5F"/>
                </a:solidFill>
                <a:effectLst/>
                <a:uLnTx/>
                <a:uFillTx/>
                <a:latin typeface="Carlito"/>
                <a:ea typeface="+mn-ea"/>
                <a:cs typeface="Carlito"/>
              </a:rPr>
              <a:t> </a:t>
            </a:r>
            <a:r>
              <a:rPr kumimoji="0" sz="3600" b="0" i="0" u="none" strike="noStrike" kern="1200" cap="none" spc="-10" normalizeH="0" baseline="0" noProof="0" dirty="0">
                <a:ln>
                  <a:noFill/>
                </a:ln>
                <a:solidFill>
                  <a:srgbClr val="001F5F"/>
                </a:solidFill>
                <a:effectLst/>
                <a:uLnTx/>
                <a:uFillTx/>
                <a:latin typeface="Carlito"/>
                <a:ea typeface="+mn-ea"/>
                <a:cs typeface="Carlito"/>
              </a:rPr>
              <a:t>poder </a:t>
            </a:r>
            <a:r>
              <a:rPr kumimoji="0" sz="3600" b="0" i="0" u="none" strike="noStrike" kern="1200" cap="none" spc="0" normalizeH="0" baseline="0" noProof="0" dirty="0">
                <a:ln>
                  <a:noFill/>
                </a:ln>
                <a:solidFill>
                  <a:srgbClr val="001F5F"/>
                </a:solidFill>
                <a:effectLst/>
                <a:uLnTx/>
                <a:uFillTx/>
                <a:latin typeface="Carlito"/>
                <a:ea typeface="+mn-ea"/>
                <a:cs typeface="Carlito"/>
              </a:rPr>
              <a:t>de los </a:t>
            </a:r>
            <a:r>
              <a:rPr kumimoji="0" sz="3600" b="0" i="0" u="none" strike="noStrike" kern="1200" cap="none" spc="-25" normalizeH="0" baseline="0" noProof="0" dirty="0">
                <a:ln>
                  <a:noFill/>
                </a:ln>
                <a:solidFill>
                  <a:srgbClr val="001F5F"/>
                </a:solidFill>
                <a:effectLst/>
                <a:uLnTx/>
                <a:uFillTx/>
                <a:latin typeface="Carlito"/>
                <a:ea typeface="+mn-ea"/>
                <a:cs typeface="Carlito"/>
              </a:rPr>
              <a:t>sistemas  </a:t>
            </a:r>
            <a:r>
              <a:rPr kumimoji="0" sz="3600" b="0" i="0" u="none" strike="noStrike" kern="1200" cap="none" spc="-30" normalizeH="0" baseline="0" noProof="0" dirty="0">
                <a:ln>
                  <a:noFill/>
                </a:ln>
                <a:solidFill>
                  <a:srgbClr val="001F5F"/>
                </a:solidFill>
                <a:effectLst/>
                <a:uLnTx/>
                <a:uFillTx/>
                <a:latin typeface="Carlito"/>
                <a:ea typeface="+mn-ea"/>
                <a:cs typeface="Carlito"/>
              </a:rPr>
              <a:t>informáticos </a:t>
            </a:r>
            <a:r>
              <a:rPr kumimoji="0" sz="3600" b="0" i="0" u="none" strike="noStrike" kern="1200" cap="none" spc="-5" normalizeH="0" baseline="0" noProof="0" dirty="0">
                <a:ln>
                  <a:noFill/>
                </a:ln>
                <a:solidFill>
                  <a:srgbClr val="001F5F"/>
                </a:solidFill>
                <a:effectLst/>
                <a:uLnTx/>
                <a:uFillTx/>
                <a:latin typeface="Carlito"/>
                <a:ea typeface="+mn-ea"/>
                <a:cs typeface="Carlito"/>
              </a:rPr>
              <a:t>del</a:t>
            </a:r>
            <a:r>
              <a:rPr kumimoji="0" sz="3600" b="0" i="0" u="none" strike="noStrike" kern="1200" cap="none" spc="-95" normalizeH="0" baseline="0" noProof="0" dirty="0">
                <a:ln>
                  <a:noFill/>
                </a:ln>
                <a:solidFill>
                  <a:srgbClr val="001F5F"/>
                </a:solidFill>
                <a:effectLst/>
                <a:uLnTx/>
                <a:uFillTx/>
                <a:latin typeface="Carlito"/>
                <a:ea typeface="+mn-ea"/>
                <a:cs typeface="Carlito"/>
              </a:rPr>
              <a:t> </a:t>
            </a:r>
            <a:r>
              <a:rPr kumimoji="0" sz="3600" b="0" i="0" u="none" strike="noStrike" kern="1200" cap="none" spc="-295" normalizeH="0" baseline="0" noProof="0" dirty="0">
                <a:ln>
                  <a:noFill/>
                </a:ln>
                <a:solidFill>
                  <a:srgbClr val="001F5F"/>
                </a:solidFill>
                <a:effectLst/>
                <a:uLnTx/>
                <a:uFillTx/>
                <a:latin typeface="Carlito"/>
                <a:ea typeface="+mn-ea"/>
                <a:cs typeface="Carlito"/>
              </a:rPr>
              <a:t>SAT.</a:t>
            </a:r>
            <a:endParaRPr kumimoji="0" sz="3600" b="0" i="0" u="none" strike="noStrike" kern="1200" cap="none" spc="0" normalizeH="0" baseline="0" noProof="0">
              <a:ln>
                <a:noFill/>
              </a:ln>
              <a:solidFill>
                <a:prstClr val="black"/>
              </a:solidFill>
              <a:effectLst/>
              <a:uLnTx/>
              <a:uFillTx/>
              <a:latin typeface="Carlito"/>
              <a:ea typeface="+mn-ea"/>
              <a:cs typeface="Carlito"/>
            </a:endParaRPr>
          </a:p>
        </p:txBody>
      </p:sp>
      <p:sp>
        <p:nvSpPr>
          <p:cNvPr id="5" name="object 5"/>
          <p:cNvSpPr/>
          <p:nvPr/>
        </p:nvSpPr>
        <p:spPr>
          <a:xfrm>
            <a:off x="190500" y="5210555"/>
            <a:ext cx="3610355" cy="1266444"/>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pie de página">
            <a:extLst>
              <a:ext uri="{FF2B5EF4-FFF2-40B4-BE49-F238E27FC236}">
                <a16:creationId xmlns:a16="http://schemas.microsoft.com/office/drawing/2014/main" id="{B981A24B-38A4-4F71-9A64-AC402C974BB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4 Marcador de número de diapositiva">
            <a:extLst>
              <a:ext uri="{FF2B5EF4-FFF2-40B4-BE49-F238E27FC236}">
                <a16:creationId xmlns:a16="http://schemas.microsoft.com/office/drawing/2014/main" id="{1362588F-E416-433D-8ED4-CDABC211B2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9888C3-0A9D-4C59-B90A-7AADE0E44848}"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2 Marcador de contenido">
            <a:extLst>
              <a:ext uri="{FF2B5EF4-FFF2-40B4-BE49-F238E27FC236}">
                <a16:creationId xmlns:a16="http://schemas.microsoft.com/office/drawing/2014/main" id="{1D4B699B-DE7A-4E8D-8978-AF3698D5BCA5}"/>
              </a:ext>
            </a:extLst>
          </p:cNvPr>
          <p:cNvSpPr txBox="1">
            <a:spLocks/>
          </p:cNvSpPr>
          <p:nvPr/>
        </p:nvSpPr>
        <p:spPr>
          <a:xfrm>
            <a:off x="2266951" y="620689"/>
            <a:ext cx="8221663" cy="56165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200" b="1" i="0" u="none" strike="noStrike" kern="1200" cap="none" spc="0" normalizeH="0" baseline="0" noProof="0" dirty="0">
                <a:ln>
                  <a:noFill/>
                </a:ln>
                <a:solidFill>
                  <a:srgbClr val="4F81BD">
                    <a:lumMod val="75000"/>
                  </a:srgbClr>
                </a:solidFill>
                <a:effectLst/>
                <a:uLnTx/>
                <a:uFillTx/>
                <a:latin typeface="Calibri"/>
                <a:ea typeface="+mn-ea"/>
                <a:cs typeface="+mn-cs"/>
              </a:rPr>
              <a:t>A. DIFERENCIA DE INGRESOS ACUMULABLES EN PP DE ISR</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srgbClr val="4F81BD">
                    <a:lumMod val="75000"/>
                  </a:srgbClr>
                </a:solidFill>
                <a:effectLst/>
                <a:uLnTx/>
                <a:uFillTx/>
                <a:latin typeface="Calibri"/>
                <a:ea typeface="+mn-ea"/>
                <a:cs typeface="+mn-cs"/>
              </a:rPr>
              <a:t>OBTENCIÓN DE LA UTILIDAD FISCAL ESTIMADA </a:t>
            </a:r>
            <a:r>
              <a:rPr kumimoji="0" lang="es-MX" sz="2000" b="1" i="0" u="none" strike="noStrike" kern="1200" cap="none" spc="0" normalizeH="0" baseline="0" noProof="0" dirty="0">
                <a:ln>
                  <a:noFill/>
                </a:ln>
                <a:solidFill>
                  <a:srgbClr val="FF0000"/>
                </a:solidFill>
                <a:effectLst/>
                <a:uLnTx/>
                <a:uFillTx/>
                <a:latin typeface="Calibri"/>
                <a:ea typeface="+mn-ea"/>
                <a:cs typeface="+mn-cs"/>
              </a:rPr>
              <a:t>ART. 14, FRAC. II, LISR</a:t>
            </a:r>
            <a:endParaRPr kumimoji="0" lang="es-MX" sz="2000" b="0" i="0" u="none" strike="noStrike" kern="1200" cap="none" spc="0" normalizeH="0" baseline="0" noProof="0" dirty="0">
              <a:ln>
                <a:noFill/>
              </a:ln>
              <a:solidFill>
                <a:srgbClr val="4F81BD">
                  <a:lumMod val="75000"/>
                </a:srgbClr>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CLAVE: 09 FACTURA GENERADA POR PAGOS DIFERIDOS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1 Título">
            <a:extLst>
              <a:ext uri="{FF2B5EF4-FFF2-40B4-BE49-F238E27FC236}">
                <a16:creationId xmlns:a16="http://schemas.microsoft.com/office/drawing/2014/main" id="{5214E995-4386-5A88-12F2-7EB81CE225DE}"/>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pic>
        <p:nvPicPr>
          <p:cNvPr id="10" name="Imagen 9">
            <a:extLst>
              <a:ext uri="{FF2B5EF4-FFF2-40B4-BE49-F238E27FC236}">
                <a16:creationId xmlns:a16="http://schemas.microsoft.com/office/drawing/2014/main" id="{F4C3740E-5FB1-FFED-F076-F79DBA7F454E}"/>
              </a:ext>
            </a:extLst>
          </p:cNvPr>
          <p:cNvPicPr>
            <a:picLocks noChangeAspect="1"/>
          </p:cNvPicPr>
          <p:nvPr/>
        </p:nvPicPr>
        <p:blipFill>
          <a:blip r:embed="rId2"/>
          <a:stretch>
            <a:fillRect/>
          </a:stretch>
        </p:blipFill>
        <p:spPr>
          <a:xfrm>
            <a:off x="3433912" y="1826468"/>
            <a:ext cx="5686425" cy="49149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60439338"/>
      </p:ext>
    </p:extLst>
  </p:cSld>
  <p:clrMapOvr>
    <a:masterClrMapping/>
  </p:clrMapOvr>
  <p:transition spd="slow">
    <p:wipe dir="d"/>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pie de página">
            <a:extLst>
              <a:ext uri="{FF2B5EF4-FFF2-40B4-BE49-F238E27FC236}">
                <a16:creationId xmlns:a16="http://schemas.microsoft.com/office/drawing/2014/main" id="{DF488E37-3196-42D2-A324-43FCA9F94A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4 Marcador de número de diapositiva">
            <a:extLst>
              <a:ext uri="{FF2B5EF4-FFF2-40B4-BE49-F238E27FC236}">
                <a16:creationId xmlns:a16="http://schemas.microsoft.com/office/drawing/2014/main" id="{FDAB6E6B-3346-436B-A176-7AE5E899E2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EBC46-6E6D-45FD-997C-BD710845850E}"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2 Marcador de contenido">
            <a:extLst>
              <a:ext uri="{FF2B5EF4-FFF2-40B4-BE49-F238E27FC236}">
                <a16:creationId xmlns:a16="http://schemas.microsoft.com/office/drawing/2014/main" id="{5D7CF5BF-09C3-4B71-B4E4-107D0EF704B0}"/>
              </a:ext>
            </a:extLst>
          </p:cNvPr>
          <p:cNvSpPr txBox="1">
            <a:spLocks/>
          </p:cNvSpPr>
          <p:nvPr/>
        </p:nvSpPr>
        <p:spPr>
          <a:xfrm>
            <a:off x="2266951" y="620689"/>
            <a:ext cx="8221663" cy="56165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srgbClr val="4F81BD">
                    <a:lumMod val="75000"/>
                  </a:srgbClr>
                </a:solidFill>
                <a:effectLst/>
                <a:uLnTx/>
                <a:uFillTx/>
                <a:latin typeface="Calibri"/>
                <a:ea typeface="+mn-ea"/>
                <a:cs typeface="+mn-cs"/>
              </a:rPr>
              <a:t>DIFERENCIA DE INGRESOS ACUMULABLES EN PP DE ISR</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100" b="1" i="0" u="none" strike="noStrike" kern="1200" cap="none" spc="0" normalizeH="0" baseline="0" noProof="0" dirty="0">
                <a:ln>
                  <a:noFill/>
                </a:ln>
                <a:solidFill>
                  <a:srgbClr val="4F81BD">
                    <a:lumMod val="75000"/>
                  </a:srgbClr>
                </a:solidFill>
                <a:effectLst/>
                <a:uLnTx/>
                <a:uFillTx/>
                <a:latin typeface="Calibri"/>
                <a:ea typeface="+mn-ea"/>
                <a:cs typeface="+mn-cs"/>
              </a:rPr>
              <a:t>OBTENCIÓN DE LA UTILIDAD FISCAL ESTIMADA </a:t>
            </a:r>
            <a:r>
              <a:rPr kumimoji="0" lang="es-MX" sz="2100" b="1" i="0" u="none" strike="noStrike" kern="1200" cap="none" spc="0" normalizeH="0" baseline="0" noProof="0" dirty="0">
                <a:ln>
                  <a:noFill/>
                </a:ln>
                <a:solidFill>
                  <a:srgbClr val="FF0000"/>
                </a:solidFill>
                <a:effectLst/>
                <a:uLnTx/>
                <a:uFillTx/>
                <a:latin typeface="Calibri"/>
                <a:ea typeface="+mn-ea"/>
                <a:cs typeface="+mn-cs"/>
              </a:rPr>
              <a:t>ART. 14, FRAC. II, LISR</a:t>
            </a:r>
            <a:endParaRPr kumimoji="0" lang="es-MX" sz="2100" b="0" i="0" u="none" strike="noStrike" kern="1200" cap="none" spc="0" normalizeH="0" baseline="0" noProof="0" dirty="0">
              <a:ln>
                <a:noFill/>
              </a:ln>
              <a:solidFill>
                <a:srgbClr val="4F81BD">
                  <a:lumMod val="75000"/>
                </a:srgbClr>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Anticipos en los ingresos nominales</a:t>
            </a:r>
          </a:p>
        </p:txBody>
      </p:sp>
      <p:sp>
        <p:nvSpPr>
          <p:cNvPr id="7" name="1 Título">
            <a:extLst>
              <a:ext uri="{FF2B5EF4-FFF2-40B4-BE49-F238E27FC236}">
                <a16:creationId xmlns:a16="http://schemas.microsoft.com/office/drawing/2014/main" id="{3590F1E9-C257-1E00-7C40-5AF1141EC48A}"/>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sp>
        <p:nvSpPr>
          <p:cNvPr id="9" name="object 4">
            <a:extLst>
              <a:ext uri="{FF2B5EF4-FFF2-40B4-BE49-F238E27FC236}">
                <a16:creationId xmlns:a16="http://schemas.microsoft.com/office/drawing/2014/main" id="{2CC3E52E-EA8E-8924-6530-B79F06EB9CEA}"/>
              </a:ext>
            </a:extLst>
          </p:cNvPr>
          <p:cNvSpPr/>
          <p:nvPr/>
        </p:nvSpPr>
        <p:spPr>
          <a:xfrm>
            <a:off x="2465888" y="3429001"/>
            <a:ext cx="1638791" cy="785599"/>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grpSp>
        <p:nvGrpSpPr>
          <p:cNvPr id="10" name="object 5">
            <a:extLst>
              <a:ext uri="{FF2B5EF4-FFF2-40B4-BE49-F238E27FC236}">
                <a16:creationId xmlns:a16="http://schemas.microsoft.com/office/drawing/2014/main" id="{FD3F80FE-9198-0ADE-A96B-17E715C8C7B6}"/>
              </a:ext>
            </a:extLst>
          </p:cNvPr>
          <p:cNvGrpSpPr/>
          <p:nvPr/>
        </p:nvGrpSpPr>
        <p:grpSpPr>
          <a:xfrm>
            <a:off x="4367808" y="2060848"/>
            <a:ext cx="5995392" cy="3872812"/>
            <a:chOff x="2526789" y="2459369"/>
            <a:chExt cx="6047740" cy="3354070"/>
          </a:xfrm>
        </p:grpSpPr>
        <p:sp>
          <p:nvSpPr>
            <p:cNvPr id="11" name="object 6">
              <a:extLst>
                <a:ext uri="{FF2B5EF4-FFF2-40B4-BE49-F238E27FC236}">
                  <a16:creationId xmlns:a16="http://schemas.microsoft.com/office/drawing/2014/main" id="{84EA180F-53FA-CDD6-7702-7D241206D5E0}"/>
                </a:ext>
              </a:extLst>
            </p:cNvPr>
            <p:cNvSpPr/>
            <p:nvPr/>
          </p:nvSpPr>
          <p:spPr>
            <a:xfrm>
              <a:off x="2526789" y="2459369"/>
              <a:ext cx="5981331" cy="3353517"/>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7">
              <a:extLst>
                <a:ext uri="{FF2B5EF4-FFF2-40B4-BE49-F238E27FC236}">
                  <a16:creationId xmlns:a16="http://schemas.microsoft.com/office/drawing/2014/main" id="{FE71E217-7EE1-FBA8-D3AC-715126EB40C2}"/>
                </a:ext>
              </a:extLst>
            </p:cNvPr>
            <p:cNvSpPr/>
            <p:nvPr/>
          </p:nvSpPr>
          <p:spPr>
            <a:xfrm>
              <a:off x="2862071" y="4462272"/>
              <a:ext cx="5706110" cy="957580"/>
            </a:xfrm>
            <a:custGeom>
              <a:avLst/>
              <a:gdLst/>
              <a:ahLst/>
              <a:cxnLst/>
              <a:rect l="l" t="t" r="r" b="b"/>
              <a:pathLst>
                <a:path w="5706109" h="957579">
                  <a:moveTo>
                    <a:pt x="0" y="957071"/>
                  </a:moveTo>
                  <a:lnTo>
                    <a:pt x="5705856" y="957071"/>
                  </a:lnTo>
                  <a:lnTo>
                    <a:pt x="5705856" y="0"/>
                  </a:lnTo>
                  <a:lnTo>
                    <a:pt x="0" y="0"/>
                  </a:lnTo>
                  <a:lnTo>
                    <a:pt x="0" y="957071"/>
                  </a:lnTo>
                  <a:close/>
                </a:path>
              </a:pathLst>
            </a:custGeom>
            <a:ln w="12700">
              <a:solidFill>
                <a:srgbClr val="EC7C3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1022228001"/>
      </p:ext>
    </p:extLst>
  </p:cSld>
  <p:clrMapOvr>
    <a:masterClrMapping/>
  </p:clrMapOvr>
  <p:transition spd="slow">
    <p:wipe dir="d"/>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pie de página">
            <a:extLst>
              <a:ext uri="{FF2B5EF4-FFF2-40B4-BE49-F238E27FC236}">
                <a16:creationId xmlns:a16="http://schemas.microsoft.com/office/drawing/2014/main" id="{DF488E37-3196-42D2-A324-43FCA9F94A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4 Marcador de número de diapositiva">
            <a:extLst>
              <a:ext uri="{FF2B5EF4-FFF2-40B4-BE49-F238E27FC236}">
                <a16:creationId xmlns:a16="http://schemas.microsoft.com/office/drawing/2014/main" id="{FDAB6E6B-3346-436B-A176-7AE5E899E2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EBC46-6E6D-45FD-997C-BD710845850E}"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2 Marcador de contenido">
            <a:extLst>
              <a:ext uri="{FF2B5EF4-FFF2-40B4-BE49-F238E27FC236}">
                <a16:creationId xmlns:a16="http://schemas.microsoft.com/office/drawing/2014/main" id="{5D7CF5BF-09C3-4B71-B4E4-107D0EF704B0}"/>
              </a:ext>
            </a:extLst>
          </p:cNvPr>
          <p:cNvSpPr txBox="1">
            <a:spLocks/>
          </p:cNvSpPr>
          <p:nvPr/>
        </p:nvSpPr>
        <p:spPr>
          <a:xfrm>
            <a:off x="2266951" y="620689"/>
            <a:ext cx="8221663" cy="56165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srgbClr val="4F81BD">
                    <a:lumMod val="75000"/>
                  </a:srgbClr>
                </a:solidFill>
                <a:effectLst/>
                <a:uLnTx/>
                <a:uFillTx/>
                <a:latin typeface="Calibri"/>
                <a:ea typeface="+mn-ea"/>
                <a:cs typeface="+mn-cs"/>
              </a:rPr>
              <a:t>DIFERENCIA DE INGRESOS ACUMULABLES EN PP DE ISR</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100" b="1" i="0" u="none" strike="noStrike" kern="1200" cap="none" spc="0" normalizeH="0" baseline="0" noProof="0" dirty="0">
                <a:ln>
                  <a:noFill/>
                </a:ln>
                <a:solidFill>
                  <a:srgbClr val="4F81BD">
                    <a:lumMod val="75000"/>
                  </a:srgbClr>
                </a:solidFill>
                <a:effectLst/>
                <a:uLnTx/>
                <a:uFillTx/>
                <a:latin typeface="Calibri"/>
                <a:ea typeface="+mn-ea"/>
                <a:cs typeface="+mn-cs"/>
              </a:rPr>
              <a:t>OBTENCIÓN DE LA UTILIDAD FISCAL ESTIMADA </a:t>
            </a:r>
            <a:r>
              <a:rPr kumimoji="0" lang="es-MX" sz="2100" b="1" i="0" u="none" strike="noStrike" kern="1200" cap="none" spc="0" normalizeH="0" baseline="0" noProof="0" dirty="0">
                <a:ln>
                  <a:noFill/>
                </a:ln>
                <a:solidFill>
                  <a:srgbClr val="FF0000"/>
                </a:solidFill>
                <a:effectLst/>
                <a:uLnTx/>
                <a:uFillTx/>
                <a:latin typeface="Calibri"/>
                <a:ea typeface="+mn-ea"/>
                <a:cs typeface="+mn-cs"/>
              </a:rPr>
              <a:t>ART. 14, FRAC. II, LISR</a:t>
            </a:r>
            <a:endParaRPr kumimoji="0" lang="es-MX" sz="2100" b="0" i="0" u="none" strike="noStrike" kern="1200" cap="none" spc="0" normalizeH="0" baseline="0" noProof="0" dirty="0">
              <a:ln>
                <a:noFill/>
              </a:ln>
              <a:solidFill>
                <a:srgbClr val="4F81BD">
                  <a:lumMod val="75000"/>
                </a:srgbClr>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Anticipos en los ingresos nominales</a:t>
            </a:r>
          </a:p>
        </p:txBody>
      </p:sp>
      <p:sp>
        <p:nvSpPr>
          <p:cNvPr id="7" name="1 Título">
            <a:extLst>
              <a:ext uri="{FF2B5EF4-FFF2-40B4-BE49-F238E27FC236}">
                <a16:creationId xmlns:a16="http://schemas.microsoft.com/office/drawing/2014/main" id="{3590F1E9-C257-1E00-7C40-5AF1141EC48A}"/>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pic>
        <p:nvPicPr>
          <p:cNvPr id="3" name="Imagen 2">
            <a:extLst>
              <a:ext uri="{FF2B5EF4-FFF2-40B4-BE49-F238E27FC236}">
                <a16:creationId xmlns:a16="http://schemas.microsoft.com/office/drawing/2014/main" id="{A99B537F-0AD2-33B0-03ED-51202BC786C9}"/>
              </a:ext>
            </a:extLst>
          </p:cNvPr>
          <p:cNvPicPr>
            <a:picLocks noChangeAspect="1"/>
          </p:cNvPicPr>
          <p:nvPr/>
        </p:nvPicPr>
        <p:blipFill>
          <a:blip r:embed="rId2"/>
          <a:stretch>
            <a:fillRect/>
          </a:stretch>
        </p:blipFill>
        <p:spPr>
          <a:xfrm>
            <a:off x="3287688" y="1792045"/>
            <a:ext cx="6048672" cy="47211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8944337"/>
      </p:ext>
    </p:extLst>
  </p:cSld>
  <p:clrMapOvr>
    <a:masterClrMapping/>
  </p:clrMapOvr>
  <p:transition spd="slow">
    <p:wipe dir="d"/>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pie de página">
            <a:extLst>
              <a:ext uri="{FF2B5EF4-FFF2-40B4-BE49-F238E27FC236}">
                <a16:creationId xmlns:a16="http://schemas.microsoft.com/office/drawing/2014/main" id="{DF488E37-3196-42D2-A324-43FCA9F94A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4 Marcador de número de diapositiva">
            <a:extLst>
              <a:ext uri="{FF2B5EF4-FFF2-40B4-BE49-F238E27FC236}">
                <a16:creationId xmlns:a16="http://schemas.microsoft.com/office/drawing/2014/main" id="{FDAB6E6B-3346-436B-A176-7AE5E899E2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EBC46-6E6D-45FD-997C-BD710845850E}"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2 Marcador de contenido">
            <a:extLst>
              <a:ext uri="{FF2B5EF4-FFF2-40B4-BE49-F238E27FC236}">
                <a16:creationId xmlns:a16="http://schemas.microsoft.com/office/drawing/2014/main" id="{5D7CF5BF-09C3-4B71-B4E4-107D0EF704B0}"/>
              </a:ext>
            </a:extLst>
          </p:cNvPr>
          <p:cNvSpPr txBox="1">
            <a:spLocks/>
          </p:cNvSpPr>
          <p:nvPr/>
        </p:nvSpPr>
        <p:spPr>
          <a:xfrm>
            <a:off x="2266951" y="620689"/>
            <a:ext cx="8221663" cy="56165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srgbClr val="4F81BD">
                    <a:lumMod val="75000"/>
                  </a:srgbClr>
                </a:solidFill>
                <a:effectLst/>
                <a:uLnTx/>
                <a:uFillTx/>
                <a:latin typeface="Calibri"/>
                <a:ea typeface="+mn-ea"/>
                <a:cs typeface="+mn-cs"/>
              </a:rPr>
              <a:t>DIFERENCIA DE INGRESOS ACUMULABLES EN PP DE ISR</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100" b="1" i="0" u="none" strike="noStrike" kern="1200" cap="none" spc="0" normalizeH="0" baseline="0" noProof="0" dirty="0">
                <a:ln>
                  <a:noFill/>
                </a:ln>
                <a:solidFill>
                  <a:srgbClr val="4F81BD">
                    <a:lumMod val="75000"/>
                  </a:srgbClr>
                </a:solidFill>
                <a:effectLst/>
                <a:uLnTx/>
                <a:uFillTx/>
                <a:latin typeface="Calibri"/>
                <a:ea typeface="+mn-ea"/>
                <a:cs typeface="+mn-cs"/>
              </a:rPr>
              <a:t>OBTENCIÓN DE LA UTILIDAD FISCAL ESTIMADA </a:t>
            </a:r>
            <a:r>
              <a:rPr kumimoji="0" lang="es-MX" sz="2100" b="1" i="0" u="none" strike="noStrike" kern="1200" cap="none" spc="0" normalizeH="0" baseline="0" noProof="0" dirty="0">
                <a:ln>
                  <a:noFill/>
                </a:ln>
                <a:solidFill>
                  <a:srgbClr val="FF0000"/>
                </a:solidFill>
                <a:effectLst/>
                <a:uLnTx/>
                <a:uFillTx/>
                <a:latin typeface="Calibri"/>
                <a:ea typeface="+mn-ea"/>
                <a:cs typeface="+mn-cs"/>
              </a:rPr>
              <a:t>ART. 14, FRAC. II, LISR</a:t>
            </a:r>
            <a:endParaRPr kumimoji="0" lang="es-MX" sz="2100" b="0" i="0" u="none" strike="noStrike" kern="1200" cap="none" spc="0" normalizeH="0" baseline="0" noProof="0" dirty="0">
              <a:ln>
                <a:noFill/>
              </a:ln>
              <a:solidFill>
                <a:srgbClr val="4F81BD">
                  <a:lumMod val="75000"/>
                </a:srgbClr>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OPERACIONES CON PÚBLICO EN GENERAL</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Ver Regla 2.7.1.21.</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Se disminuye el tiempo para expedir un CFDI público en general, pasando de 72 </a:t>
            </a:r>
            <a:r>
              <a:rPr kumimoji="0" lang="es-MX" sz="2000" b="0" i="0" u="none" strike="noStrike" kern="1200" cap="none" spc="0" normalizeH="0" baseline="0" noProof="0" dirty="0" err="1">
                <a:ln>
                  <a:noFill/>
                </a:ln>
                <a:solidFill>
                  <a:prstClr val="black"/>
                </a:solidFill>
                <a:effectLst/>
                <a:uLnTx/>
                <a:uFillTx/>
                <a:latin typeface="Calibri"/>
                <a:ea typeface="+mn-ea"/>
                <a:cs typeface="+mn-cs"/>
              </a:rPr>
              <a:t>hrs</a:t>
            </a:r>
            <a:r>
              <a:rPr kumimoji="0" lang="es-MX" sz="2000" b="0" i="0" u="none" strike="noStrike" kern="1200" cap="none" spc="0" normalizeH="0" baseline="0" noProof="0" dirty="0">
                <a:ln>
                  <a:noFill/>
                </a:ln>
                <a:solidFill>
                  <a:prstClr val="black"/>
                </a:solidFill>
                <a:effectLst/>
                <a:uLnTx/>
                <a:uFillTx/>
                <a:latin typeface="Calibri"/>
                <a:ea typeface="+mn-ea"/>
                <a:cs typeface="+mn-cs"/>
              </a:rPr>
              <a:t>. a 24 </a:t>
            </a:r>
            <a:r>
              <a:rPr kumimoji="0" lang="es-MX" sz="2000" b="0" i="0" u="none" strike="noStrike" kern="1200" cap="none" spc="0" normalizeH="0" baseline="0" noProof="0" dirty="0" err="1">
                <a:ln>
                  <a:noFill/>
                </a:ln>
                <a:solidFill>
                  <a:prstClr val="black"/>
                </a:solidFill>
                <a:effectLst/>
                <a:uLnTx/>
                <a:uFillTx/>
                <a:latin typeface="Calibri"/>
                <a:ea typeface="+mn-ea"/>
                <a:cs typeface="+mn-cs"/>
              </a:rPr>
              <a:t>hrs</a:t>
            </a:r>
            <a:r>
              <a:rPr kumimoji="0" lang="es-MX" sz="2000" b="0" i="0" u="none" strike="noStrike" kern="1200" cap="none" spc="0" normalizeH="0" baseline="0" noProof="0" dirty="0">
                <a:ln>
                  <a:noFill/>
                </a:ln>
                <a:solidFill>
                  <a:prstClr val="black"/>
                </a:solidFill>
                <a:effectLst/>
                <a:uLnTx/>
                <a:uFillTx/>
                <a:latin typeface="Calibri"/>
                <a:ea typeface="+mn-ea"/>
                <a:cs typeface="+mn-cs"/>
              </a:rPr>
              <a:t>.</a:t>
            </a: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En la versión 4.0 de CFDI se incluye el NODO: Información Global que considera la periodicidad señalada en la regla 2.7.1.21 (diaria, semanal, quincenal (no incluida en la regla), mensual y bimestral.</a:t>
            </a: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1 Título">
            <a:extLst>
              <a:ext uri="{FF2B5EF4-FFF2-40B4-BE49-F238E27FC236}">
                <a16:creationId xmlns:a16="http://schemas.microsoft.com/office/drawing/2014/main" id="{3590F1E9-C257-1E00-7C40-5AF1141EC48A}"/>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spTree>
    <p:extLst>
      <p:ext uri="{BB962C8B-B14F-4D97-AF65-F5344CB8AC3E}">
        <p14:creationId xmlns:p14="http://schemas.microsoft.com/office/powerpoint/2010/main" val="2847036876"/>
      </p:ext>
    </p:extLst>
  </p:cSld>
  <p:clrMapOvr>
    <a:masterClrMapping/>
  </p:clrMapOvr>
  <p:transition spd="slow">
    <p:wipe dir="d"/>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pie de página">
            <a:extLst>
              <a:ext uri="{FF2B5EF4-FFF2-40B4-BE49-F238E27FC236}">
                <a16:creationId xmlns:a16="http://schemas.microsoft.com/office/drawing/2014/main" id="{DF488E37-3196-42D2-A324-43FCA9F94A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4 Marcador de número de diapositiva">
            <a:extLst>
              <a:ext uri="{FF2B5EF4-FFF2-40B4-BE49-F238E27FC236}">
                <a16:creationId xmlns:a16="http://schemas.microsoft.com/office/drawing/2014/main" id="{FDAB6E6B-3346-436B-A176-7AE5E899E2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EBC46-6E6D-45FD-997C-BD710845850E}"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2 Marcador de contenido">
            <a:extLst>
              <a:ext uri="{FF2B5EF4-FFF2-40B4-BE49-F238E27FC236}">
                <a16:creationId xmlns:a16="http://schemas.microsoft.com/office/drawing/2014/main" id="{5D7CF5BF-09C3-4B71-B4E4-107D0EF704B0}"/>
              </a:ext>
            </a:extLst>
          </p:cNvPr>
          <p:cNvSpPr txBox="1">
            <a:spLocks/>
          </p:cNvSpPr>
          <p:nvPr/>
        </p:nvSpPr>
        <p:spPr>
          <a:xfrm>
            <a:off x="2266951" y="620689"/>
            <a:ext cx="8221663" cy="56165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srgbClr val="4F81BD">
                    <a:lumMod val="75000"/>
                  </a:srgbClr>
                </a:solidFill>
                <a:effectLst/>
                <a:uLnTx/>
                <a:uFillTx/>
                <a:latin typeface="Calibri"/>
                <a:ea typeface="+mn-ea"/>
                <a:cs typeface="+mn-cs"/>
              </a:rPr>
              <a:t>DIFERENCIA DE INGRESOS ACUMULABLES EN PP DE ISR</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100" b="1" i="0" u="none" strike="noStrike" kern="1200" cap="none" spc="0" normalizeH="0" baseline="0" noProof="0" dirty="0">
                <a:ln>
                  <a:noFill/>
                </a:ln>
                <a:solidFill>
                  <a:srgbClr val="4F81BD">
                    <a:lumMod val="75000"/>
                  </a:srgbClr>
                </a:solidFill>
                <a:effectLst/>
                <a:uLnTx/>
                <a:uFillTx/>
                <a:latin typeface="Calibri"/>
                <a:ea typeface="+mn-ea"/>
                <a:cs typeface="+mn-cs"/>
              </a:rPr>
              <a:t>OBTENCIÓN DE LA UTILIDAD FISCAL ESTIMADA </a:t>
            </a:r>
            <a:r>
              <a:rPr kumimoji="0" lang="es-MX" sz="2100" b="1" i="0" u="none" strike="noStrike" kern="1200" cap="none" spc="0" normalizeH="0" baseline="0" noProof="0" dirty="0">
                <a:ln>
                  <a:noFill/>
                </a:ln>
                <a:solidFill>
                  <a:srgbClr val="FF0000"/>
                </a:solidFill>
                <a:effectLst/>
                <a:uLnTx/>
                <a:uFillTx/>
                <a:latin typeface="Calibri"/>
                <a:ea typeface="+mn-ea"/>
                <a:cs typeface="+mn-cs"/>
              </a:rPr>
              <a:t>ART. 14, FRAC. II, LISR</a:t>
            </a:r>
            <a:endParaRPr kumimoji="0" lang="es-MX" sz="2100" b="0" i="0" u="none" strike="noStrike" kern="1200" cap="none" spc="0" normalizeH="0" baseline="0" noProof="0" dirty="0">
              <a:ln>
                <a:noFill/>
              </a:ln>
              <a:solidFill>
                <a:srgbClr val="4F81BD">
                  <a:lumMod val="75000"/>
                </a:srgbClr>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OPERACIONES CON PÚBLICO EN GENERAL</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Ver Regla 2.7.1.21.</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1 Título">
            <a:extLst>
              <a:ext uri="{FF2B5EF4-FFF2-40B4-BE49-F238E27FC236}">
                <a16:creationId xmlns:a16="http://schemas.microsoft.com/office/drawing/2014/main" id="{3590F1E9-C257-1E00-7C40-5AF1141EC48A}"/>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pic>
        <p:nvPicPr>
          <p:cNvPr id="10" name="Imagen 9">
            <a:extLst>
              <a:ext uri="{FF2B5EF4-FFF2-40B4-BE49-F238E27FC236}">
                <a16:creationId xmlns:a16="http://schemas.microsoft.com/office/drawing/2014/main" id="{247F9811-33EE-7B31-0981-D07F6CD8685C}"/>
              </a:ext>
            </a:extLst>
          </p:cNvPr>
          <p:cNvPicPr>
            <a:picLocks noChangeAspect="1"/>
          </p:cNvPicPr>
          <p:nvPr/>
        </p:nvPicPr>
        <p:blipFill>
          <a:blip r:embed="rId2"/>
          <a:stretch>
            <a:fillRect/>
          </a:stretch>
        </p:blipFill>
        <p:spPr>
          <a:xfrm>
            <a:off x="2323558" y="2492897"/>
            <a:ext cx="8028384" cy="21543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24568378"/>
      </p:ext>
    </p:extLst>
  </p:cSld>
  <p:clrMapOvr>
    <a:masterClrMapping/>
  </p:clrMapOvr>
  <p:transition spd="slow">
    <p:wipe dir="d"/>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pie de página">
            <a:extLst>
              <a:ext uri="{FF2B5EF4-FFF2-40B4-BE49-F238E27FC236}">
                <a16:creationId xmlns:a16="http://schemas.microsoft.com/office/drawing/2014/main" id="{DF488E37-3196-42D2-A324-43FCA9F94A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4 Marcador de número de diapositiva">
            <a:extLst>
              <a:ext uri="{FF2B5EF4-FFF2-40B4-BE49-F238E27FC236}">
                <a16:creationId xmlns:a16="http://schemas.microsoft.com/office/drawing/2014/main" id="{FDAB6E6B-3346-436B-A176-7AE5E899E2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EBC46-6E6D-45FD-997C-BD710845850E}"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2 Marcador de contenido">
            <a:extLst>
              <a:ext uri="{FF2B5EF4-FFF2-40B4-BE49-F238E27FC236}">
                <a16:creationId xmlns:a16="http://schemas.microsoft.com/office/drawing/2014/main" id="{5D7CF5BF-09C3-4B71-B4E4-107D0EF704B0}"/>
              </a:ext>
            </a:extLst>
          </p:cNvPr>
          <p:cNvSpPr txBox="1">
            <a:spLocks/>
          </p:cNvSpPr>
          <p:nvPr/>
        </p:nvSpPr>
        <p:spPr>
          <a:xfrm>
            <a:off x="2266951" y="620689"/>
            <a:ext cx="8221663" cy="56165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srgbClr val="4F81BD">
                    <a:lumMod val="75000"/>
                  </a:srgbClr>
                </a:solidFill>
                <a:effectLst/>
                <a:uLnTx/>
                <a:uFillTx/>
                <a:latin typeface="Calibri"/>
                <a:ea typeface="+mn-ea"/>
                <a:cs typeface="+mn-cs"/>
              </a:rPr>
              <a:t>DIFERENCIA DE INGRESOS ACUMULABLES EN PP DE ISR</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100" b="1" i="0" u="none" strike="noStrike" kern="1200" cap="none" spc="0" normalizeH="0" baseline="0" noProof="0" dirty="0">
                <a:ln>
                  <a:noFill/>
                </a:ln>
                <a:solidFill>
                  <a:srgbClr val="4F81BD">
                    <a:lumMod val="75000"/>
                  </a:srgbClr>
                </a:solidFill>
                <a:effectLst/>
                <a:uLnTx/>
                <a:uFillTx/>
                <a:latin typeface="Calibri"/>
                <a:ea typeface="+mn-ea"/>
                <a:cs typeface="+mn-cs"/>
              </a:rPr>
              <a:t>OBTENCIÓN DE LA UTILIDAD FISCAL ESTIMADA </a:t>
            </a:r>
            <a:r>
              <a:rPr kumimoji="0" lang="es-MX" sz="2100" b="1" i="0" u="none" strike="noStrike" kern="1200" cap="none" spc="0" normalizeH="0" baseline="0" noProof="0" dirty="0">
                <a:ln>
                  <a:noFill/>
                </a:ln>
                <a:solidFill>
                  <a:srgbClr val="FF0000"/>
                </a:solidFill>
                <a:effectLst/>
                <a:uLnTx/>
                <a:uFillTx/>
                <a:latin typeface="Calibri"/>
                <a:ea typeface="+mn-ea"/>
                <a:cs typeface="+mn-cs"/>
              </a:rPr>
              <a:t>ART. 14, FRAC. II, LISR</a:t>
            </a:r>
            <a:endParaRPr kumimoji="0" lang="es-MX" sz="2100" b="0" i="0" u="none" strike="noStrike" kern="1200" cap="none" spc="0" normalizeH="0" baseline="0" noProof="0" dirty="0">
              <a:ln>
                <a:noFill/>
              </a:ln>
              <a:solidFill>
                <a:srgbClr val="4F81BD">
                  <a:lumMod val="75000"/>
                </a:srgbClr>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OPERACIONES CON PÚBLICO EN GENERAL</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Ver Regla 2.7.1.21.</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1 Título">
            <a:extLst>
              <a:ext uri="{FF2B5EF4-FFF2-40B4-BE49-F238E27FC236}">
                <a16:creationId xmlns:a16="http://schemas.microsoft.com/office/drawing/2014/main" id="{3590F1E9-C257-1E00-7C40-5AF1141EC48A}"/>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pic>
        <p:nvPicPr>
          <p:cNvPr id="9" name="Imagen 8">
            <a:extLst>
              <a:ext uri="{FF2B5EF4-FFF2-40B4-BE49-F238E27FC236}">
                <a16:creationId xmlns:a16="http://schemas.microsoft.com/office/drawing/2014/main" id="{F0287E1F-73B7-8CCA-84A9-A6A9C053CF86}"/>
              </a:ext>
            </a:extLst>
          </p:cNvPr>
          <p:cNvPicPr>
            <a:picLocks noChangeAspect="1"/>
          </p:cNvPicPr>
          <p:nvPr/>
        </p:nvPicPr>
        <p:blipFill>
          <a:blip r:embed="rId2"/>
          <a:stretch>
            <a:fillRect/>
          </a:stretch>
        </p:blipFill>
        <p:spPr>
          <a:xfrm>
            <a:off x="2524125" y="2286299"/>
            <a:ext cx="7600950" cy="3933825"/>
          </a:xfrm>
          <a:prstGeom prst="rect">
            <a:avLst/>
          </a:prstGeom>
        </p:spPr>
      </p:pic>
    </p:spTree>
    <p:extLst>
      <p:ext uri="{BB962C8B-B14F-4D97-AF65-F5344CB8AC3E}">
        <p14:creationId xmlns:p14="http://schemas.microsoft.com/office/powerpoint/2010/main" val="585888255"/>
      </p:ext>
    </p:extLst>
  </p:cSld>
  <p:clrMapOvr>
    <a:masterClrMapping/>
  </p:clrMapOvr>
  <p:transition spd="slow">
    <p:wipe dir="d"/>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pie de página">
            <a:extLst>
              <a:ext uri="{FF2B5EF4-FFF2-40B4-BE49-F238E27FC236}">
                <a16:creationId xmlns:a16="http://schemas.microsoft.com/office/drawing/2014/main" id="{DF488E37-3196-42D2-A324-43FCA9F94A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4 Marcador de número de diapositiva">
            <a:extLst>
              <a:ext uri="{FF2B5EF4-FFF2-40B4-BE49-F238E27FC236}">
                <a16:creationId xmlns:a16="http://schemas.microsoft.com/office/drawing/2014/main" id="{FDAB6E6B-3346-436B-A176-7AE5E899E2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EBC46-6E6D-45FD-997C-BD710845850E}"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2 Marcador de contenido">
            <a:extLst>
              <a:ext uri="{FF2B5EF4-FFF2-40B4-BE49-F238E27FC236}">
                <a16:creationId xmlns:a16="http://schemas.microsoft.com/office/drawing/2014/main" id="{5D7CF5BF-09C3-4B71-B4E4-107D0EF704B0}"/>
              </a:ext>
            </a:extLst>
          </p:cNvPr>
          <p:cNvSpPr txBox="1">
            <a:spLocks/>
          </p:cNvSpPr>
          <p:nvPr/>
        </p:nvSpPr>
        <p:spPr>
          <a:xfrm>
            <a:off x="2266951" y="620689"/>
            <a:ext cx="8221663" cy="56165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srgbClr val="4F81BD">
                    <a:lumMod val="75000"/>
                  </a:srgbClr>
                </a:solidFill>
                <a:effectLst/>
                <a:uLnTx/>
                <a:uFillTx/>
                <a:latin typeface="Calibri"/>
                <a:ea typeface="+mn-ea"/>
                <a:cs typeface="+mn-cs"/>
              </a:rPr>
              <a:t>DIFERENCIA DE INGRESOS ACUMULABLES EN PP DE ISR</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100" b="0" i="0" u="none" strike="noStrike" kern="1200" cap="none" spc="0" normalizeH="0" baseline="0" noProof="0" dirty="0">
              <a:ln>
                <a:noFill/>
              </a:ln>
              <a:solidFill>
                <a:srgbClr val="4F81BD">
                  <a:lumMod val="75000"/>
                </a:srgbClr>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IMPORTANCIA DEL USO DE LAS HERRAMIENTAS DEL SAT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Verificación de fechas de precarga de la información</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1 Título">
            <a:extLst>
              <a:ext uri="{FF2B5EF4-FFF2-40B4-BE49-F238E27FC236}">
                <a16:creationId xmlns:a16="http://schemas.microsoft.com/office/drawing/2014/main" id="{3590F1E9-C257-1E00-7C40-5AF1141EC48A}"/>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pic>
        <p:nvPicPr>
          <p:cNvPr id="1026" name="Picture 2" descr="Puede ser una imagen de texto que dice &quot;Para el prellenado de tu declaración provisional, el Servicio de Administración Tributaria cuenta con la siguiente información: Pagos provisionales con fecha de corte: 01/07/2022 Facturas de nómina con fecha de corte: 27/06/2022 Facturas de ingresos con fecha de corte: 02/06/2022 Ejercicio:2022/Periodo:Juni Declaración: Vencimiento: 22/07/202 Precarga de declaración anual con fecha de corte: 30/06/2022 Inicio Es responsabilidad del contribuyente verificar la información antes mencionada en caso de encontrar diferencias deberá realizar las correcciones en las facturas declaraciones correspondientes CERRAR&quot;">
            <a:extLst>
              <a:ext uri="{FF2B5EF4-FFF2-40B4-BE49-F238E27FC236}">
                <a16:creationId xmlns:a16="http://schemas.microsoft.com/office/drawing/2014/main" id="{7509A260-68AD-6FBD-CAE9-B24B25F3B0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4764" y="2204864"/>
            <a:ext cx="6077620" cy="4046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00996"/>
      </p:ext>
    </p:extLst>
  </p:cSld>
  <p:clrMapOvr>
    <a:masterClrMapping/>
  </p:clrMapOvr>
  <p:transition spd="slow">
    <p:wipe dir="d"/>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pie de página">
            <a:extLst>
              <a:ext uri="{FF2B5EF4-FFF2-40B4-BE49-F238E27FC236}">
                <a16:creationId xmlns:a16="http://schemas.microsoft.com/office/drawing/2014/main" id="{DF488E37-3196-42D2-A324-43FCA9F94A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4 Marcador de número de diapositiva">
            <a:extLst>
              <a:ext uri="{FF2B5EF4-FFF2-40B4-BE49-F238E27FC236}">
                <a16:creationId xmlns:a16="http://schemas.microsoft.com/office/drawing/2014/main" id="{FDAB6E6B-3346-436B-A176-7AE5E899E2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EBC46-6E6D-45FD-997C-BD710845850E}"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2 Marcador de contenido">
            <a:extLst>
              <a:ext uri="{FF2B5EF4-FFF2-40B4-BE49-F238E27FC236}">
                <a16:creationId xmlns:a16="http://schemas.microsoft.com/office/drawing/2014/main" id="{5D7CF5BF-09C3-4B71-B4E4-107D0EF704B0}"/>
              </a:ext>
            </a:extLst>
          </p:cNvPr>
          <p:cNvSpPr txBox="1">
            <a:spLocks/>
          </p:cNvSpPr>
          <p:nvPr/>
        </p:nvSpPr>
        <p:spPr>
          <a:xfrm>
            <a:off x="2266951" y="620689"/>
            <a:ext cx="8221663" cy="56165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srgbClr val="4F81BD">
                    <a:lumMod val="75000"/>
                  </a:srgbClr>
                </a:solidFill>
                <a:effectLst/>
                <a:uLnTx/>
                <a:uFillTx/>
                <a:latin typeface="Calibri"/>
                <a:ea typeface="+mn-ea"/>
                <a:cs typeface="+mn-cs"/>
              </a:rPr>
              <a:t>DIFERENCIA DE INGRESOS ACUMULABLES EN PP DE ISR</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100" b="0" i="0" u="none" strike="noStrike" kern="1200" cap="none" spc="0" normalizeH="0" baseline="0" noProof="0" dirty="0">
              <a:ln>
                <a:noFill/>
              </a:ln>
              <a:solidFill>
                <a:srgbClr val="4F81BD">
                  <a:lumMod val="75000"/>
                </a:srgbClr>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IMPORTANCIA DEL USO DE LAS HERRAMIENTAS DEL SAT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Verificación de fechas de precarga de la información</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Ingresar a: </a:t>
            </a:r>
            <a:r>
              <a:rPr kumimoji="0" lang="es-MX" sz="2000" b="0" i="0" u="none" strike="noStrike" kern="1200" cap="none" spc="0" normalizeH="0" baseline="0" noProof="0" dirty="0">
                <a:ln>
                  <a:noFill/>
                </a:ln>
                <a:solidFill>
                  <a:srgbClr val="FF0000"/>
                </a:solidFill>
                <a:effectLst/>
                <a:uLnTx/>
                <a:uFillTx/>
                <a:latin typeface="Calibri"/>
                <a:ea typeface="+mn-ea"/>
                <a:cs typeface="+mn-cs"/>
              </a:rPr>
              <a:t>https://ptcvisorcfdiingegr.clouda.sat.gob.mx/Index</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1 Título">
            <a:extLst>
              <a:ext uri="{FF2B5EF4-FFF2-40B4-BE49-F238E27FC236}">
                <a16:creationId xmlns:a16="http://schemas.microsoft.com/office/drawing/2014/main" id="{3590F1E9-C257-1E00-7C40-5AF1141EC48A}"/>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pic>
        <p:nvPicPr>
          <p:cNvPr id="3" name="Imagen 2">
            <a:extLst>
              <a:ext uri="{FF2B5EF4-FFF2-40B4-BE49-F238E27FC236}">
                <a16:creationId xmlns:a16="http://schemas.microsoft.com/office/drawing/2014/main" id="{8AEE3647-4396-5CFC-799F-D2D917F052C5}"/>
              </a:ext>
            </a:extLst>
          </p:cNvPr>
          <p:cNvPicPr>
            <a:picLocks noChangeAspect="1"/>
          </p:cNvPicPr>
          <p:nvPr/>
        </p:nvPicPr>
        <p:blipFill>
          <a:blip r:embed="rId2"/>
          <a:stretch>
            <a:fillRect/>
          </a:stretch>
        </p:blipFill>
        <p:spPr>
          <a:xfrm>
            <a:off x="2201255" y="3459502"/>
            <a:ext cx="8401050" cy="2617944"/>
          </a:xfrm>
          <a:prstGeom prst="rect">
            <a:avLst/>
          </a:prstGeom>
        </p:spPr>
      </p:pic>
    </p:spTree>
    <p:extLst>
      <p:ext uri="{BB962C8B-B14F-4D97-AF65-F5344CB8AC3E}">
        <p14:creationId xmlns:p14="http://schemas.microsoft.com/office/powerpoint/2010/main" val="3010901283"/>
      </p:ext>
    </p:extLst>
  </p:cSld>
  <p:clrMapOvr>
    <a:masterClrMapping/>
  </p:clrMapOvr>
  <p:transition spd="slow">
    <p:wipe dir="d"/>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pie de página">
            <a:extLst>
              <a:ext uri="{FF2B5EF4-FFF2-40B4-BE49-F238E27FC236}">
                <a16:creationId xmlns:a16="http://schemas.microsoft.com/office/drawing/2014/main" id="{DF488E37-3196-42D2-A324-43FCA9F94A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4 Marcador de número de diapositiva">
            <a:extLst>
              <a:ext uri="{FF2B5EF4-FFF2-40B4-BE49-F238E27FC236}">
                <a16:creationId xmlns:a16="http://schemas.microsoft.com/office/drawing/2014/main" id="{FDAB6E6B-3346-436B-A176-7AE5E899E2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EBC46-6E6D-45FD-997C-BD710845850E}"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2 Marcador de contenido">
            <a:extLst>
              <a:ext uri="{FF2B5EF4-FFF2-40B4-BE49-F238E27FC236}">
                <a16:creationId xmlns:a16="http://schemas.microsoft.com/office/drawing/2014/main" id="{5D7CF5BF-09C3-4B71-B4E4-107D0EF704B0}"/>
              </a:ext>
            </a:extLst>
          </p:cNvPr>
          <p:cNvSpPr txBox="1">
            <a:spLocks/>
          </p:cNvSpPr>
          <p:nvPr/>
        </p:nvSpPr>
        <p:spPr>
          <a:xfrm>
            <a:off x="2266951" y="620689"/>
            <a:ext cx="8221663" cy="56165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srgbClr val="4F81BD">
                    <a:lumMod val="75000"/>
                  </a:srgbClr>
                </a:solidFill>
                <a:effectLst/>
                <a:uLnTx/>
                <a:uFillTx/>
                <a:latin typeface="Calibri"/>
                <a:ea typeface="+mn-ea"/>
                <a:cs typeface="+mn-cs"/>
              </a:rPr>
              <a:t>DIFERENCIA DE INGRESOS ACUMULABLES EN PP DE ISR</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100" b="0" i="0" u="none" strike="noStrike" kern="1200" cap="none" spc="0" normalizeH="0" baseline="0" noProof="0" dirty="0">
              <a:ln>
                <a:noFill/>
              </a:ln>
              <a:solidFill>
                <a:srgbClr val="4F81BD">
                  <a:lumMod val="75000"/>
                </a:srgbClr>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IMPORTANCIA DEL USO DE LAS HERRAMIENTAS DEL SAT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Verificación de fechas de precarga de la información</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1 Título">
            <a:extLst>
              <a:ext uri="{FF2B5EF4-FFF2-40B4-BE49-F238E27FC236}">
                <a16:creationId xmlns:a16="http://schemas.microsoft.com/office/drawing/2014/main" id="{3590F1E9-C257-1E00-7C40-5AF1141EC48A}"/>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pic>
        <p:nvPicPr>
          <p:cNvPr id="4" name="Imagen 3">
            <a:extLst>
              <a:ext uri="{FF2B5EF4-FFF2-40B4-BE49-F238E27FC236}">
                <a16:creationId xmlns:a16="http://schemas.microsoft.com/office/drawing/2014/main" id="{397A8C02-9506-B4B1-0AFC-35CBB54B6D22}"/>
              </a:ext>
            </a:extLst>
          </p:cNvPr>
          <p:cNvPicPr>
            <a:picLocks noChangeAspect="1"/>
          </p:cNvPicPr>
          <p:nvPr/>
        </p:nvPicPr>
        <p:blipFill>
          <a:blip r:embed="rId2"/>
          <a:stretch>
            <a:fillRect/>
          </a:stretch>
        </p:blipFill>
        <p:spPr>
          <a:xfrm>
            <a:off x="2266950" y="2420889"/>
            <a:ext cx="8221663" cy="2793063"/>
          </a:xfrm>
          <a:prstGeom prst="rect">
            <a:avLst/>
          </a:prstGeom>
        </p:spPr>
      </p:pic>
    </p:spTree>
    <p:extLst>
      <p:ext uri="{BB962C8B-B14F-4D97-AF65-F5344CB8AC3E}">
        <p14:creationId xmlns:p14="http://schemas.microsoft.com/office/powerpoint/2010/main" val="3903892249"/>
      </p:ext>
    </p:extLst>
  </p:cSld>
  <p:clrMapOvr>
    <a:masterClrMapping/>
  </p:clrMapOvr>
  <p:transition spd="slow">
    <p:wipe dir="d"/>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pie de página">
            <a:extLst>
              <a:ext uri="{FF2B5EF4-FFF2-40B4-BE49-F238E27FC236}">
                <a16:creationId xmlns:a16="http://schemas.microsoft.com/office/drawing/2014/main" id="{DF488E37-3196-42D2-A324-43FCA9F94A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4 Marcador de número de diapositiva">
            <a:extLst>
              <a:ext uri="{FF2B5EF4-FFF2-40B4-BE49-F238E27FC236}">
                <a16:creationId xmlns:a16="http://schemas.microsoft.com/office/drawing/2014/main" id="{FDAB6E6B-3346-436B-A176-7AE5E899E2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EBC46-6E6D-45FD-997C-BD710845850E}"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2 Marcador de contenido">
            <a:extLst>
              <a:ext uri="{FF2B5EF4-FFF2-40B4-BE49-F238E27FC236}">
                <a16:creationId xmlns:a16="http://schemas.microsoft.com/office/drawing/2014/main" id="{5D7CF5BF-09C3-4B71-B4E4-107D0EF704B0}"/>
              </a:ext>
            </a:extLst>
          </p:cNvPr>
          <p:cNvSpPr txBox="1">
            <a:spLocks/>
          </p:cNvSpPr>
          <p:nvPr/>
        </p:nvSpPr>
        <p:spPr>
          <a:xfrm>
            <a:off x="2266951" y="620689"/>
            <a:ext cx="8221663" cy="56165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srgbClr val="4F81BD">
                    <a:lumMod val="75000"/>
                  </a:srgbClr>
                </a:solidFill>
                <a:effectLst/>
                <a:uLnTx/>
                <a:uFillTx/>
                <a:latin typeface="Calibri"/>
                <a:ea typeface="+mn-ea"/>
                <a:cs typeface="+mn-cs"/>
              </a:rPr>
              <a:t>DIFERENCIA DE INGRESOS ACUMULABLES EN PP DE ISR</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100" b="0" i="0" u="none" strike="noStrike" kern="1200" cap="none" spc="0" normalizeH="0" baseline="0" noProof="0" dirty="0">
              <a:ln>
                <a:noFill/>
              </a:ln>
              <a:solidFill>
                <a:srgbClr val="4F81BD">
                  <a:lumMod val="75000"/>
                </a:srgbClr>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IMPORTANCIA DEL USO DE LAS HERRAMIENTAS DEL SAT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Verificación de fechas de precarga de la información</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1 Título">
            <a:extLst>
              <a:ext uri="{FF2B5EF4-FFF2-40B4-BE49-F238E27FC236}">
                <a16:creationId xmlns:a16="http://schemas.microsoft.com/office/drawing/2014/main" id="{3590F1E9-C257-1E00-7C40-5AF1141EC48A}"/>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pic>
        <p:nvPicPr>
          <p:cNvPr id="9" name="Imagen 8">
            <a:extLst>
              <a:ext uri="{FF2B5EF4-FFF2-40B4-BE49-F238E27FC236}">
                <a16:creationId xmlns:a16="http://schemas.microsoft.com/office/drawing/2014/main" id="{F956173A-BFB4-71F6-BEBF-D0B6351054CE}"/>
              </a:ext>
            </a:extLst>
          </p:cNvPr>
          <p:cNvPicPr>
            <a:picLocks noChangeAspect="1"/>
          </p:cNvPicPr>
          <p:nvPr/>
        </p:nvPicPr>
        <p:blipFill>
          <a:blip r:embed="rId2"/>
          <a:stretch>
            <a:fillRect/>
          </a:stretch>
        </p:blipFill>
        <p:spPr>
          <a:xfrm>
            <a:off x="2477852" y="2204865"/>
            <a:ext cx="7885348" cy="3826805"/>
          </a:xfrm>
          <a:prstGeom prst="rect">
            <a:avLst/>
          </a:prstGeom>
        </p:spPr>
      </p:pic>
    </p:spTree>
    <p:extLst>
      <p:ext uri="{BB962C8B-B14F-4D97-AF65-F5344CB8AC3E}">
        <p14:creationId xmlns:p14="http://schemas.microsoft.com/office/powerpoint/2010/main" val="3530507097"/>
      </p:ext>
    </p:extLst>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224528" y="5593079"/>
            <a:ext cx="7857490" cy="158750"/>
          </a:xfrm>
          <a:custGeom>
            <a:avLst/>
            <a:gdLst/>
            <a:ahLst/>
            <a:cxnLst/>
            <a:rect l="l" t="t" r="r" b="b"/>
            <a:pathLst>
              <a:path w="7857490" h="158750">
                <a:moveTo>
                  <a:pt x="7817739" y="0"/>
                </a:moveTo>
                <a:lnTo>
                  <a:pt x="0" y="0"/>
                </a:lnTo>
                <a:lnTo>
                  <a:pt x="39624" y="158242"/>
                </a:lnTo>
                <a:lnTo>
                  <a:pt x="7857363" y="158242"/>
                </a:lnTo>
                <a:lnTo>
                  <a:pt x="7817739"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a:spLocks noGrp="1"/>
          </p:cNvSpPr>
          <p:nvPr>
            <p:ph type="title"/>
          </p:nvPr>
        </p:nvSpPr>
        <p:spPr>
          <a:xfrm>
            <a:off x="4305427" y="286892"/>
            <a:ext cx="3549650" cy="574040"/>
          </a:xfrm>
          <a:prstGeom prst="rect">
            <a:avLst/>
          </a:prstGeom>
        </p:spPr>
        <p:txBody>
          <a:bodyPr vert="horz" wrap="square" lIns="0" tIns="12700" rIns="0" bIns="0" rtlCol="0">
            <a:spAutoFit/>
          </a:bodyPr>
          <a:lstStyle/>
          <a:p>
            <a:pPr marL="12700">
              <a:lnSpc>
                <a:spcPct val="100000"/>
              </a:lnSpc>
              <a:spcBef>
                <a:spcPts val="100"/>
              </a:spcBef>
            </a:pPr>
            <a:r>
              <a:rPr sz="3600" b="1" spc="-15" dirty="0">
                <a:solidFill>
                  <a:srgbClr val="00AEEE"/>
                </a:solidFill>
                <a:latin typeface="Carlito"/>
                <a:cs typeface="Carlito"/>
              </a:rPr>
              <a:t>Fundamento</a:t>
            </a:r>
            <a:r>
              <a:rPr sz="3600" b="1" spc="-85" dirty="0">
                <a:solidFill>
                  <a:srgbClr val="00AEEE"/>
                </a:solidFill>
                <a:latin typeface="Carlito"/>
                <a:cs typeface="Carlito"/>
              </a:rPr>
              <a:t> </a:t>
            </a:r>
            <a:r>
              <a:rPr sz="3600" b="1" spc="-10" dirty="0">
                <a:solidFill>
                  <a:srgbClr val="00AEEE"/>
                </a:solidFill>
                <a:latin typeface="Carlito"/>
                <a:cs typeface="Carlito"/>
              </a:rPr>
              <a:t>legal.</a:t>
            </a:r>
            <a:endParaRPr sz="3600">
              <a:latin typeface="Carlito"/>
              <a:cs typeface="Carlito"/>
            </a:endParaRPr>
          </a:p>
        </p:txBody>
      </p:sp>
      <p:sp>
        <p:nvSpPr>
          <p:cNvPr id="5" name="object 5"/>
          <p:cNvSpPr txBox="1"/>
          <p:nvPr/>
        </p:nvSpPr>
        <p:spPr>
          <a:xfrm>
            <a:off x="421335" y="933399"/>
            <a:ext cx="11338560" cy="3441065"/>
          </a:xfrm>
          <a:prstGeom prst="rect">
            <a:avLst/>
          </a:prstGeom>
        </p:spPr>
        <p:txBody>
          <a:bodyPr vert="horz" wrap="square" lIns="0" tIns="13335" rIns="0" bIns="0" rtlCol="0">
            <a:spAutoFit/>
          </a:bodyPr>
          <a:lstStyle/>
          <a:p>
            <a:pPr marL="12700" marR="5080" lvl="0" indent="0" algn="just" defTabSz="914400" rtl="0" eaLnBrk="1" fontAlgn="auto" latinLnBrk="0" hangingPunct="1">
              <a:lnSpc>
                <a:spcPct val="100000"/>
              </a:lnSpc>
              <a:spcBef>
                <a:spcPts val="105"/>
              </a:spcBef>
              <a:spcAft>
                <a:spcPts val="0"/>
              </a:spcAft>
              <a:buClrTx/>
              <a:buSzTx/>
              <a:buFontTx/>
              <a:buNone/>
              <a:tabLst/>
              <a:defRPr/>
            </a:pPr>
            <a:r>
              <a:rPr kumimoji="0" sz="3200" b="0" i="0" u="none" strike="noStrike" kern="1200" cap="none" spc="-5" normalizeH="0" baseline="0" noProof="0" dirty="0">
                <a:ln>
                  <a:noFill/>
                </a:ln>
                <a:solidFill>
                  <a:srgbClr val="001F5F"/>
                </a:solidFill>
                <a:effectLst/>
                <a:uLnTx/>
                <a:uFillTx/>
                <a:latin typeface="Carlito"/>
                <a:ea typeface="+mn-ea"/>
                <a:cs typeface="Carlito"/>
              </a:rPr>
              <a:t>En </a:t>
            </a:r>
            <a:r>
              <a:rPr kumimoji="0" sz="3200" b="0" i="0" u="none" strike="noStrike" kern="1200" cap="none" spc="-20" normalizeH="0" baseline="0" noProof="0" dirty="0">
                <a:ln>
                  <a:noFill/>
                </a:ln>
                <a:solidFill>
                  <a:srgbClr val="001F5F"/>
                </a:solidFill>
                <a:effectLst/>
                <a:uLnTx/>
                <a:uFillTx/>
                <a:latin typeface="Carlito"/>
                <a:ea typeface="+mn-ea"/>
                <a:cs typeface="Carlito"/>
              </a:rPr>
              <a:t>principio, </a:t>
            </a:r>
            <a:r>
              <a:rPr kumimoji="0" sz="3200" b="0" i="0" u="none" strike="noStrike" kern="1200" cap="none" spc="0" normalizeH="0" baseline="0" noProof="0" dirty="0">
                <a:ln>
                  <a:noFill/>
                </a:ln>
                <a:solidFill>
                  <a:srgbClr val="001F5F"/>
                </a:solidFill>
                <a:effectLst/>
                <a:uLnTx/>
                <a:uFillTx/>
                <a:latin typeface="Carlito"/>
                <a:ea typeface="+mn-ea"/>
                <a:cs typeface="Carlito"/>
              </a:rPr>
              <a:t>es </a:t>
            </a:r>
            <a:r>
              <a:rPr kumimoji="0" sz="3200" b="0" i="0" u="none" strike="noStrike" kern="1200" cap="none" spc="-20" normalizeH="0" baseline="0" noProof="0" dirty="0">
                <a:ln>
                  <a:noFill/>
                </a:ln>
                <a:solidFill>
                  <a:srgbClr val="001F5F"/>
                </a:solidFill>
                <a:effectLst/>
                <a:uLnTx/>
                <a:uFillTx/>
                <a:latin typeface="Carlito"/>
                <a:ea typeface="+mn-ea"/>
                <a:cs typeface="Carlito"/>
              </a:rPr>
              <a:t>importante </a:t>
            </a:r>
            <a:r>
              <a:rPr kumimoji="0" sz="3200" b="0" i="0" u="none" strike="noStrike" kern="1200" cap="none" spc="0" normalizeH="0" baseline="0" noProof="0" dirty="0">
                <a:ln>
                  <a:noFill/>
                </a:ln>
                <a:solidFill>
                  <a:srgbClr val="001F5F"/>
                </a:solidFill>
                <a:effectLst/>
                <a:uLnTx/>
                <a:uFillTx/>
                <a:latin typeface="Carlito"/>
                <a:ea typeface="+mn-ea"/>
                <a:cs typeface="Carlito"/>
              </a:rPr>
              <a:t>mencionar </a:t>
            </a:r>
            <a:r>
              <a:rPr kumimoji="0" sz="3200" b="0" i="0" u="none" strike="noStrike" kern="1200" cap="none" spc="5" normalizeH="0" baseline="0" noProof="0" dirty="0">
                <a:ln>
                  <a:noFill/>
                </a:ln>
                <a:solidFill>
                  <a:srgbClr val="001F5F"/>
                </a:solidFill>
                <a:effectLst/>
                <a:uLnTx/>
                <a:uFillTx/>
                <a:latin typeface="Carlito"/>
                <a:ea typeface="+mn-ea"/>
                <a:cs typeface="Carlito"/>
              </a:rPr>
              <a:t>que </a:t>
            </a:r>
            <a:r>
              <a:rPr kumimoji="0" sz="3200" b="0" i="0" u="none" strike="noStrike" kern="1200" cap="none" spc="0" normalizeH="0" baseline="0" noProof="0" dirty="0">
                <a:ln>
                  <a:noFill/>
                </a:ln>
                <a:solidFill>
                  <a:srgbClr val="001F5F"/>
                </a:solidFill>
                <a:effectLst/>
                <a:uLnTx/>
                <a:uFillTx/>
                <a:latin typeface="Carlito"/>
                <a:ea typeface="+mn-ea"/>
                <a:cs typeface="Carlito"/>
              </a:rPr>
              <a:t>en el </a:t>
            </a:r>
            <a:r>
              <a:rPr kumimoji="0" sz="3200" b="0" i="0" u="none" strike="noStrike" kern="1200" cap="none" spc="-45" normalizeH="0" baseline="0" noProof="0" dirty="0">
                <a:ln>
                  <a:noFill/>
                </a:ln>
                <a:solidFill>
                  <a:srgbClr val="001F5F"/>
                </a:solidFill>
                <a:effectLst/>
                <a:uLnTx/>
                <a:uFillTx/>
                <a:latin typeface="Carlito"/>
                <a:ea typeface="+mn-ea"/>
                <a:cs typeface="Carlito"/>
              </a:rPr>
              <a:t>contexto </a:t>
            </a:r>
            <a:r>
              <a:rPr kumimoji="0" sz="3200" b="0" i="0" u="none" strike="noStrike" kern="1200" cap="none" spc="0" normalizeH="0" baseline="0" noProof="0" dirty="0">
                <a:ln>
                  <a:noFill/>
                </a:ln>
                <a:solidFill>
                  <a:srgbClr val="001F5F"/>
                </a:solidFill>
                <a:effectLst/>
                <a:uLnTx/>
                <a:uFillTx/>
                <a:latin typeface="Carlito"/>
                <a:ea typeface="+mn-ea"/>
                <a:cs typeface="Carlito"/>
              </a:rPr>
              <a:t>de las  </a:t>
            </a:r>
            <a:r>
              <a:rPr kumimoji="0" sz="3200" b="0" i="0" u="none" strike="noStrike" kern="1200" cap="none" spc="-10" normalizeH="0" baseline="0" noProof="0" dirty="0">
                <a:ln>
                  <a:noFill/>
                </a:ln>
                <a:solidFill>
                  <a:srgbClr val="001F5F"/>
                </a:solidFill>
                <a:effectLst/>
                <a:uLnTx/>
                <a:uFillTx/>
                <a:latin typeface="Carlito"/>
                <a:ea typeface="+mn-ea"/>
                <a:cs typeface="Carlito"/>
              </a:rPr>
              <a:t>disposiciones </a:t>
            </a:r>
            <a:r>
              <a:rPr kumimoji="0" sz="3200" b="0" i="0" u="none" strike="noStrike" kern="1200" cap="none" spc="-5" normalizeH="0" baseline="0" noProof="0" dirty="0">
                <a:ln>
                  <a:noFill/>
                </a:ln>
                <a:solidFill>
                  <a:srgbClr val="001F5F"/>
                </a:solidFill>
                <a:effectLst/>
                <a:uLnTx/>
                <a:uFillTx/>
                <a:latin typeface="Carlito"/>
                <a:ea typeface="+mn-ea"/>
                <a:cs typeface="Carlito"/>
              </a:rPr>
              <a:t>del </a:t>
            </a:r>
            <a:r>
              <a:rPr kumimoji="0" sz="3200" b="0" i="0" u="none" strike="noStrike" kern="1200" cap="none" spc="-15" normalizeH="0" baseline="0" noProof="0" dirty="0">
                <a:ln>
                  <a:noFill/>
                </a:ln>
                <a:solidFill>
                  <a:srgbClr val="001F5F"/>
                </a:solidFill>
                <a:effectLst/>
                <a:uLnTx/>
                <a:uFillTx/>
                <a:latin typeface="Carlito"/>
                <a:ea typeface="+mn-ea"/>
                <a:cs typeface="Carlito"/>
              </a:rPr>
              <a:t>Código Fiscal</a:t>
            </a:r>
            <a:r>
              <a:rPr kumimoji="0" sz="3200" b="0" i="0" u="none" strike="noStrike" kern="1200" cap="none" spc="690" normalizeH="0" baseline="0" noProof="0" dirty="0">
                <a:ln>
                  <a:noFill/>
                </a:ln>
                <a:solidFill>
                  <a:srgbClr val="001F5F"/>
                </a:solidFill>
                <a:effectLst/>
                <a:uLnTx/>
                <a:uFillTx/>
                <a:latin typeface="Carlito"/>
                <a:ea typeface="+mn-ea"/>
                <a:cs typeface="Carlito"/>
              </a:rPr>
              <a:t> </a:t>
            </a:r>
            <a:r>
              <a:rPr kumimoji="0" sz="3200" b="0" i="0" u="none" strike="noStrike" kern="1200" cap="none" spc="-5" normalizeH="0" baseline="0" noProof="0" dirty="0">
                <a:ln>
                  <a:noFill/>
                </a:ln>
                <a:solidFill>
                  <a:srgbClr val="001F5F"/>
                </a:solidFill>
                <a:effectLst/>
                <a:uLnTx/>
                <a:uFillTx/>
                <a:latin typeface="Carlito"/>
                <a:ea typeface="+mn-ea"/>
                <a:cs typeface="Carlito"/>
              </a:rPr>
              <a:t>de la </a:t>
            </a:r>
            <a:r>
              <a:rPr kumimoji="0" sz="3200" b="0" i="0" u="none" strike="noStrike" kern="1200" cap="none" spc="-25" normalizeH="0" baseline="0" noProof="0" dirty="0">
                <a:ln>
                  <a:noFill/>
                </a:ln>
                <a:solidFill>
                  <a:srgbClr val="001F5F"/>
                </a:solidFill>
                <a:effectLst/>
                <a:uLnTx/>
                <a:uFillTx/>
                <a:latin typeface="Carlito"/>
                <a:ea typeface="+mn-ea"/>
                <a:cs typeface="Carlito"/>
              </a:rPr>
              <a:t>Federación, </a:t>
            </a:r>
            <a:r>
              <a:rPr kumimoji="0" sz="3200" b="0" i="0" u="none" strike="noStrike" kern="1200" cap="none" spc="-5" normalizeH="0" baseline="0" noProof="0" dirty="0">
                <a:ln>
                  <a:noFill/>
                </a:ln>
                <a:solidFill>
                  <a:srgbClr val="001F5F"/>
                </a:solidFill>
                <a:effectLst/>
                <a:uLnTx/>
                <a:uFillTx/>
                <a:latin typeface="Carlito"/>
                <a:ea typeface="+mn-ea"/>
                <a:cs typeface="Carlito"/>
              </a:rPr>
              <a:t>no </a:t>
            </a:r>
            <a:r>
              <a:rPr kumimoji="0" sz="3200" b="0" i="0" u="none" strike="noStrike" kern="1200" cap="none" spc="-45" normalizeH="0" baseline="0" noProof="0" dirty="0">
                <a:ln>
                  <a:noFill/>
                </a:ln>
                <a:solidFill>
                  <a:srgbClr val="001F5F"/>
                </a:solidFill>
                <a:effectLst/>
                <a:uLnTx/>
                <a:uFillTx/>
                <a:latin typeface="Carlito"/>
                <a:ea typeface="+mn-ea"/>
                <a:cs typeface="Carlito"/>
              </a:rPr>
              <a:t>existe </a:t>
            </a:r>
            <a:r>
              <a:rPr kumimoji="0" sz="3200" b="0" i="0" u="none" strike="noStrike" kern="1200" cap="none" spc="30" normalizeH="0" baseline="0" noProof="0" dirty="0">
                <a:ln>
                  <a:noFill/>
                </a:ln>
                <a:solidFill>
                  <a:srgbClr val="001F5F"/>
                </a:solidFill>
                <a:effectLst/>
                <a:uLnTx/>
                <a:uFillTx/>
                <a:latin typeface="Carlito"/>
                <a:ea typeface="+mn-ea"/>
                <a:cs typeface="Carlito"/>
              </a:rPr>
              <a:t>un  </a:t>
            </a:r>
            <a:r>
              <a:rPr kumimoji="0" sz="3200" b="0" i="0" u="none" strike="noStrike" kern="1200" cap="none" spc="-25" normalizeH="0" baseline="0" noProof="0" dirty="0">
                <a:ln>
                  <a:noFill/>
                </a:ln>
                <a:solidFill>
                  <a:srgbClr val="001F5F"/>
                </a:solidFill>
                <a:effectLst/>
                <a:uLnTx/>
                <a:uFillTx/>
                <a:latin typeface="Carlito"/>
                <a:ea typeface="+mn-ea"/>
                <a:cs typeface="Carlito"/>
              </a:rPr>
              <a:t>procedimiento </a:t>
            </a:r>
            <a:r>
              <a:rPr kumimoji="0" sz="3200" b="0" i="0" u="none" strike="noStrike" kern="1200" cap="none" spc="-20" normalizeH="0" baseline="0" noProof="0" dirty="0">
                <a:ln>
                  <a:noFill/>
                </a:ln>
                <a:solidFill>
                  <a:srgbClr val="001F5F"/>
                </a:solidFill>
                <a:effectLst/>
                <a:uLnTx/>
                <a:uFillTx/>
                <a:latin typeface="Carlito"/>
                <a:ea typeface="+mn-ea"/>
                <a:cs typeface="Carlito"/>
              </a:rPr>
              <a:t>establecido </a:t>
            </a:r>
            <a:r>
              <a:rPr kumimoji="0" sz="3200" b="0" i="0" u="none" strike="noStrike" kern="1200" cap="none" spc="0" normalizeH="0" baseline="0" noProof="0" dirty="0">
                <a:ln>
                  <a:noFill/>
                </a:ln>
                <a:solidFill>
                  <a:srgbClr val="001F5F"/>
                </a:solidFill>
                <a:effectLst/>
                <a:uLnTx/>
                <a:uFillTx/>
                <a:latin typeface="Arial"/>
                <a:ea typeface="+mn-ea"/>
                <a:cs typeface="Arial"/>
              </a:rPr>
              <a:t>– </a:t>
            </a:r>
            <a:r>
              <a:rPr kumimoji="0" sz="3200" b="0" i="0" u="none" strike="noStrike" kern="1200" cap="none" spc="-15" normalizeH="0" baseline="0" noProof="0" dirty="0">
                <a:ln>
                  <a:noFill/>
                </a:ln>
                <a:solidFill>
                  <a:srgbClr val="001F5F"/>
                </a:solidFill>
                <a:effectLst/>
                <a:uLnTx/>
                <a:uFillTx/>
                <a:latin typeface="Carlito"/>
                <a:ea typeface="+mn-ea"/>
                <a:cs typeface="Carlito"/>
              </a:rPr>
              <a:t>tampoco </a:t>
            </a:r>
            <a:r>
              <a:rPr kumimoji="0" sz="3200" b="0" i="0" u="none" strike="noStrike" kern="1200" cap="none" spc="-10" normalizeH="0" baseline="0" noProof="0" dirty="0">
                <a:ln>
                  <a:noFill/>
                </a:ln>
                <a:solidFill>
                  <a:srgbClr val="001F5F"/>
                </a:solidFill>
                <a:effectLst/>
                <a:uLnTx/>
                <a:uFillTx/>
                <a:latin typeface="Carlito"/>
                <a:ea typeface="+mn-ea"/>
                <a:cs typeface="Carlito"/>
              </a:rPr>
              <a:t>en </a:t>
            </a:r>
            <a:r>
              <a:rPr kumimoji="0" sz="3200" b="0" i="0" u="none" strike="noStrike" kern="1200" cap="none" spc="-15" normalizeH="0" baseline="0" noProof="0" dirty="0">
                <a:ln>
                  <a:noFill/>
                </a:ln>
                <a:solidFill>
                  <a:srgbClr val="001F5F"/>
                </a:solidFill>
                <a:effectLst/>
                <a:uLnTx/>
                <a:uFillTx/>
                <a:latin typeface="Carlito"/>
                <a:ea typeface="+mn-ea"/>
                <a:cs typeface="Carlito"/>
              </a:rPr>
              <a:t>resolución </a:t>
            </a:r>
            <a:r>
              <a:rPr kumimoji="0" sz="3200" b="0" i="0" u="none" strike="noStrike" kern="1200" cap="none" spc="0" normalizeH="0" baseline="0" noProof="0" dirty="0">
                <a:ln>
                  <a:noFill/>
                </a:ln>
                <a:solidFill>
                  <a:srgbClr val="001F5F"/>
                </a:solidFill>
                <a:effectLst/>
                <a:uLnTx/>
                <a:uFillTx/>
                <a:latin typeface="Carlito"/>
                <a:ea typeface="+mn-ea"/>
                <a:cs typeface="Carlito"/>
              </a:rPr>
              <a:t>miscelánea,  </a:t>
            </a:r>
            <a:r>
              <a:rPr kumimoji="0" sz="3200" b="0" i="0" u="none" strike="noStrike" kern="1200" cap="none" spc="-35" normalizeH="0" baseline="0" noProof="0" dirty="0">
                <a:ln>
                  <a:noFill/>
                </a:ln>
                <a:solidFill>
                  <a:srgbClr val="001F5F"/>
                </a:solidFill>
                <a:effectLst/>
                <a:uLnTx/>
                <a:uFillTx/>
                <a:latin typeface="Carlito"/>
                <a:ea typeface="+mn-ea"/>
                <a:cs typeface="Carlito"/>
              </a:rPr>
              <a:t>para </a:t>
            </a:r>
            <a:r>
              <a:rPr kumimoji="0" sz="3200" b="0" i="0" u="none" strike="noStrike" kern="1200" cap="none" spc="-5" normalizeH="0" baseline="0" noProof="0" dirty="0">
                <a:ln>
                  <a:noFill/>
                </a:ln>
                <a:solidFill>
                  <a:srgbClr val="001F5F"/>
                </a:solidFill>
                <a:effectLst/>
                <a:uLnTx/>
                <a:uFillTx/>
                <a:latin typeface="Carlito"/>
                <a:ea typeface="+mn-ea"/>
                <a:cs typeface="Carlito"/>
              </a:rPr>
              <a:t>la emisión </a:t>
            </a:r>
            <a:r>
              <a:rPr kumimoji="0" sz="3200" b="0" i="0" u="none" strike="noStrike" kern="1200" cap="none" spc="0" normalizeH="0" baseline="0" noProof="0" dirty="0">
                <a:ln>
                  <a:noFill/>
                </a:ln>
                <a:solidFill>
                  <a:srgbClr val="001F5F"/>
                </a:solidFill>
                <a:effectLst/>
                <a:uLnTx/>
                <a:uFillTx/>
                <a:latin typeface="Carlito"/>
                <a:ea typeface="+mn-ea"/>
                <a:cs typeface="Carlito"/>
              </a:rPr>
              <a:t>de </a:t>
            </a:r>
            <a:r>
              <a:rPr kumimoji="0" sz="3200" b="0" i="0" u="none" strike="noStrike" kern="1200" cap="none" spc="-20" normalizeH="0" baseline="0" noProof="0" dirty="0">
                <a:ln>
                  <a:noFill/>
                </a:ln>
                <a:solidFill>
                  <a:srgbClr val="001F5F"/>
                </a:solidFill>
                <a:effectLst/>
                <a:uLnTx/>
                <a:uFillTx/>
                <a:latin typeface="Carlito"/>
                <a:ea typeface="+mn-ea"/>
                <a:cs typeface="Carlito"/>
              </a:rPr>
              <a:t>cartas invitación </a:t>
            </a:r>
            <a:r>
              <a:rPr kumimoji="0" sz="3200" b="0" i="0" u="none" strike="noStrike" kern="1200" cap="none" spc="0" normalizeH="0" baseline="0" noProof="0" dirty="0">
                <a:ln>
                  <a:noFill/>
                </a:ln>
                <a:solidFill>
                  <a:srgbClr val="001F5F"/>
                </a:solidFill>
                <a:effectLst/>
                <a:uLnTx/>
                <a:uFillTx/>
                <a:latin typeface="Carlito"/>
                <a:ea typeface="+mn-ea"/>
                <a:cs typeface="Carlito"/>
              </a:rPr>
              <a:t>y </a:t>
            </a:r>
            <a:r>
              <a:rPr kumimoji="0" sz="3200" b="0" i="0" u="none" strike="noStrike" kern="1200" cap="none" spc="-20" normalizeH="0" baseline="0" noProof="0" dirty="0">
                <a:ln>
                  <a:noFill/>
                </a:ln>
                <a:solidFill>
                  <a:srgbClr val="001F5F"/>
                </a:solidFill>
                <a:effectLst/>
                <a:uLnTx/>
                <a:uFillTx/>
                <a:latin typeface="Carlito"/>
                <a:ea typeface="+mn-ea"/>
                <a:cs typeface="Carlito"/>
              </a:rPr>
              <a:t>tampoco </a:t>
            </a:r>
            <a:r>
              <a:rPr kumimoji="0" sz="3200" b="0" i="0" u="none" strike="noStrike" kern="1200" cap="none" spc="-35" normalizeH="0" baseline="0" noProof="0" dirty="0">
                <a:ln>
                  <a:noFill/>
                </a:ln>
                <a:solidFill>
                  <a:srgbClr val="001F5F"/>
                </a:solidFill>
                <a:effectLst/>
                <a:uLnTx/>
                <a:uFillTx/>
                <a:latin typeface="Carlito"/>
                <a:ea typeface="+mn-ea"/>
                <a:cs typeface="Carlito"/>
              </a:rPr>
              <a:t>para </a:t>
            </a:r>
            <a:r>
              <a:rPr kumimoji="0" sz="3200" b="0" i="0" u="none" strike="noStrike" kern="1200" cap="none" spc="-5" normalizeH="0" baseline="0" noProof="0" dirty="0">
                <a:ln>
                  <a:noFill/>
                </a:ln>
                <a:solidFill>
                  <a:srgbClr val="001F5F"/>
                </a:solidFill>
                <a:effectLst/>
                <a:uLnTx/>
                <a:uFillTx/>
                <a:latin typeface="Carlito"/>
                <a:ea typeface="+mn-ea"/>
                <a:cs typeface="Carlito"/>
              </a:rPr>
              <a:t>su</a:t>
            </a:r>
            <a:r>
              <a:rPr kumimoji="0" sz="3200" b="0" i="0" u="none" strike="noStrike" kern="1200" cap="none" spc="140" normalizeH="0" baseline="0" noProof="0" dirty="0">
                <a:ln>
                  <a:noFill/>
                </a:ln>
                <a:solidFill>
                  <a:srgbClr val="001F5F"/>
                </a:solidFill>
                <a:effectLst/>
                <a:uLnTx/>
                <a:uFillTx/>
                <a:latin typeface="Carlito"/>
                <a:ea typeface="+mn-ea"/>
                <a:cs typeface="Carlito"/>
              </a:rPr>
              <a:t> </a:t>
            </a:r>
            <a:r>
              <a:rPr kumimoji="0" sz="3200" b="0" i="0" u="none" strike="noStrike" kern="1200" cap="none" spc="-20" normalizeH="0" baseline="0" noProof="0" dirty="0">
                <a:ln>
                  <a:noFill/>
                </a:ln>
                <a:solidFill>
                  <a:srgbClr val="001F5F"/>
                </a:solidFill>
                <a:effectLst/>
                <a:uLnTx/>
                <a:uFillTx/>
                <a:latin typeface="Carlito"/>
                <a:ea typeface="+mn-ea"/>
                <a:cs typeface="Carlito"/>
              </a:rPr>
              <a:t>atención.</a:t>
            </a:r>
            <a:endParaRPr kumimoji="0" sz="3200" b="0" i="0" u="none" strike="noStrike" kern="1200" cap="none" spc="0" normalizeH="0" baseline="0" noProof="0">
              <a:ln>
                <a:noFill/>
              </a:ln>
              <a:solidFill>
                <a:prstClr val="black"/>
              </a:solidFill>
              <a:effectLst/>
              <a:uLnTx/>
              <a:uFillTx/>
              <a:latin typeface="Carlito"/>
              <a:ea typeface="+mn-ea"/>
              <a:cs typeface="Carlito"/>
            </a:endParaRPr>
          </a:p>
          <a:p>
            <a:pPr marL="12700" marR="8890" lvl="0" indent="0" algn="just" defTabSz="914400" rtl="0" eaLnBrk="1" fontAlgn="auto" latinLnBrk="0" hangingPunct="1">
              <a:lnSpc>
                <a:spcPct val="100000"/>
              </a:lnSpc>
              <a:spcBef>
                <a:spcPts val="5"/>
              </a:spcBef>
              <a:spcAft>
                <a:spcPts val="0"/>
              </a:spcAft>
              <a:buClrTx/>
              <a:buSzTx/>
              <a:buFontTx/>
              <a:buNone/>
              <a:tabLst/>
              <a:defRPr/>
            </a:pPr>
            <a:r>
              <a:rPr kumimoji="0" sz="3200" b="0" i="0" u="none" strike="noStrike" kern="1200" cap="none" spc="-5" normalizeH="0" baseline="0" noProof="0" dirty="0">
                <a:ln>
                  <a:noFill/>
                </a:ln>
                <a:solidFill>
                  <a:srgbClr val="001F5F"/>
                </a:solidFill>
                <a:effectLst/>
                <a:uLnTx/>
                <a:uFillTx/>
                <a:latin typeface="Carlito"/>
                <a:ea typeface="+mn-ea"/>
                <a:cs typeface="Carlito"/>
              </a:rPr>
              <a:t>La </a:t>
            </a:r>
            <a:r>
              <a:rPr kumimoji="0" sz="3200" b="0" i="0" u="none" strike="noStrike" kern="1200" cap="none" spc="-10" normalizeH="0" baseline="0" noProof="0" dirty="0">
                <a:ln>
                  <a:noFill/>
                </a:ln>
                <a:solidFill>
                  <a:srgbClr val="001F5F"/>
                </a:solidFill>
                <a:effectLst/>
                <a:uLnTx/>
                <a:uFillTx/>
                <a:latin typeface="Carlito"/>
                <a:ea typeface="+mn-ea"/>
                <a:cs typeface="Carlito"/>
              </a:rPr>
              <a:t>disposición </a:t>
            </a:r>
            <a:r>
              <a:rPr kumimoji="0" sz="3200" b="0" i="0" u="none" strike="noStrike" kern="1200" cap="none" spc="0" normalizeH="0" baseline="0" noProof="0" dirty="0">
                <a:ln>
                  <a:noFill/>
                </a:ln>
                <a:solidFill>
                  <a:srgbClr val="001F5F"/>
                </a:solidFill>
                <a:effectLst/>
                <a:uLnTx/>
                <a:uFillTx/>
                <a:latin typeface="Carlito"/>
                <a:ea typeface="+mn-ea"/>
                <a:cs typeface="Carlito"/>
              </a:rPr>
              <a:t>más </a:t>
            </a:r>
            <a:r>
              <a:rPr kumimoji="0" sz="3200" b="0" i="0" u="none" strike="noStrike" kern="1200" cap="none" spc="-25" normalizeH="0" baseline="0" noProof="0" dirty="0">
                <a:ln>
                  <a:noFill/>
                </a:ln>
                <a:solidFill>
                  <a:srgbClr val="001F5F"/>
                </a:solidFill>
                <a:effectLst/>
                <a:uLnTx/>
                <a:uFillTx/>
                <a:latin typeface="Carlito"/>
                <a:ea typeface="+mn-ea"/>
                <a:cs typeface="Carlito"/>
              </a:rPr>
              <a:t>cercana </a:t>
            </a:r>
            <a:r>
              <a:rPr kumimoji="0" sz="3200" b="0" i="0" u="none" strike="noStrike" kern="1200" cap="none" spc="-45" normalizeH="0" baseline="0" noProof="0" dirty="0">
                <a:ln>
                  <a:noFill/>
                </a:ln>
                <a:solidFill>
                  <a:srgbClr val="001F5F"/>
                </a:solidFill>
                <a:effectLst/>
                <a:uLnTx/>
                <a:uFillTx/>
                <a:latin typeface="Carlito"/>
                <a:ea typeface="+mn-ea"/>
                <a:cs typeface="Carlito"/>
              </a:rPr>
              <a:t>existe </a:t>
            </a:r>
            <a:r>
              <a:rPr kumimoji="0" sz="3200" b="0" i="0" u="none" strike="noStrike" kern="1200" cap="none" spc="-25" normalizeH="0" baseline="0" noProof="0" dirty="0">
                <a:ln>
                  <a:noFill/>
                </a:ln>
                <a:solidFill>
                  <a:srgbClr val="001F5F"/>
                </a:solidFill>
                <a:effectLst/>
                <a:uLnTx/>
                <a:uFillTx/>
                <a:latin typeface="Carlito"/>
                <a:ea typeface="+mn-ea"/>
                <a:cs typeface="Carlito"/>
              </a:rPr>
              <a:t>respecto </a:t>
            </a:r>
            <a:r>
              <a:rPr kumimoji="0" sz="3200" b="0" i="0" u="none" strike="noStrike" kern="1200" cap="none" spc="-5" normalizeH="0" baseline="0" noProof="0" dirty="0">
                <a:ln>
                  <a:noFill/>
                </a:ln>
                <a:solidFill>
                  <a:srgbClr val="001F5F"/>
                </a:solidFill>
                <a:effectLst/>
                <a:uLnTx/>
                <a:uFillTx/>
                <a:latin typeface="Carlito"/>
                <a:ea typeface="+mn-ea"/>
                <a:cs typeface="Carlito"/>
              </a:rPr>
              <a:t>de </a:t>
            </a:r>
            <a:r>
              <a:rPr kumimoji="0" sz="3200" b="0" i="0" u="none" strike="noStrike" kern="1200" cap="none" spc="-35" normalizeH="0" baseline="0" noProof="0" dirty="0">
                <a:ln>
                  <a:noFill/>
                </a:ln>
                <a:solidFill>
                  <a:srgbClr val="001F5F"/>
                </a:solidFill>
                <a:effectLst/>
                <a:uLnTx/>
                <a:uFillTx/>
                <a:latin typeface="Carlito"/>
                <a:ea typeface="+mn-ea"/>
                <a:cs typeface="Carlito"/>
              </a:rPr>
              <a:t>esta </a:t>
            </a:r>
            <a:r>
              <a:rPr kumimoji="0" sz="3200" b="0" i="0" u="none" strike="noStrike" kern="1200" cap="none" spc="-20" normalizeH="0" baseline="0" noProof="0" dirty="0">
                <a:ln>
                  <a:noFill/>
                </a:ln>
                <a:solidFill>
                  <a:srgbClr val="001F5F"/>
                </a:solidFill>
                <a:effectLst/>
                <a:uLnTx/>
                <a:uFillTx/>
                <a:latin typeface="Carlito"/>
                <a:ea typeface="+mn-ea"/>
                <a:cs typeface="Carlito"/>
              </a:rPr>
              <a:t>figura, </a:t>
            </a:r>
            <a:r>
              <a:rPr kumimoji="0" sz="3200" b="0" i="0" u="none" strike="noStrike" kern="1200" cap="none" spc="0" normalizeH="0" baseline="0" noProof="0" dirty="0">
                <a:ln>
                  <a:noFill/>
                </a:ln>
                <a:solidFill>
                  <a:srgbClr val="001F5F"/>
                </a:solidFill>
                <a:effectLst/>
                <a:uLnTx/>
                <a:uFillTx/>
                <a:latin typeface="Carlito"/>
                <a:ea typeface="+mn-ea"/>
                <a:cs typeface="Carlito"/>
              </a:rPr>
              <a:t>es </a:t>
            </a:r>
            <a:r>
              <a:rPr kumimoji="0" sz="3200" b="0" i="0" u="none" strike="noStrike" kern="1200" cap="none" spc="-5" normalizeH="0" baseline="0" noProof="0" dirty="0">
                <a:ln>
                  <a:noFill/>
                </a:ln>
                <a:solidFill>
                  <a:srgbClr val="001F5F"/>
                </a:solidFill>
                <a:effectLst/>
                <a:uLnTx/>
                <a:uFillTx/>
                <a:latin typeface="Carlito"/>
                <a:ea typeface="+mn-ea"/>
                <a:cs typeface="Carlito"/>
              </a:rPr>
              <a:t>la  </a:t>
            </a:r>
            <a:r>
              <a:rPr kumimoji="0" sz="3200" b="0" i="0" u="none" strike="noStrike" kern="1200" cap="none" spc="-20" normalizeH="0" baseline="0" noProof="0" dirty="0">
                <a:ln>
                  <a:noFill/>
                </a:ln>
                <a:solidFill>
                  <a:srgbClr val="001F5F"/>
                </a:solidFill>
                <a:effectLst/>
                <a:uLnTx/>
                <a:uFillTx/>
                <a:latin typeface="Carlito"/>
                <a:ea typeface="+mn-ea"/>
                <a:cs typeface="Carlito"/>
              </a:rPr>
              <a:t>contemplada </a:t>
            </a:r>
            <a:r>
              <a:rPr kumimoji="0" sz="3200" b="0" i="0" u="none" strike="noStrike" kern="1200" cap="none" spc="0" normalizeH="0" baseline="0" noProof="0" dirty="0">
                <a:ln>
                  <a:noFill/>
                </a:ln>
                <a:solidFill>
                  <a:srgbClr val="001F5F"/>
                </a:solidFill>
                <a:effectLst/>
                <a:uLnTx/>
                <a:uFillTx/>
                <a:latin typeface="Carlito"/>
                <a:ea typeface="+mn-ea"/>
                <a:cs typeface="Carlito"/>
              </a:rPr>
              <a:t>en el artículo </a:t>
            </a:r>
            <a:r>
              <a:rPr kumimoji="0" sz="3200" b="0" i="0" u="none" strike="noStrike" kern="1200" cap="none" spc="-5" normalizeH="0" baseline="0" noProof="0" dirty="0">
                <a:ln>
                  <a:noFill/>
                </a:ln>
                <a:solidFill>
                  <a:srgbClr val="001F5F"/>
                </a:solidFill>
                <a:effectLst/>
                <a:uLnTx/>
                <a:uFillTx/>
                <a:latin typeface="Carlito"/>
                <a:ea typeface="+mn-ea"/>
                <a:cs typeface="Carlito"/>
              </a:rPr>
              <a:t>33 </a:t>
            </a:r>
            <a:r>
              <a:rPr kumimoji="0" sz="3200" b="0" i="0" u="none" strike="noStrike" kern="1200" cap="none" spc="-20" normalizeH="0" baseline="0" noProof="0" dirty="0">
                <a:ln>
                  <a:noFill/>
                </a:ln>
                <a:solidFill>
                  <a:srgbClr val="001F5F"/>
                </a:solidFill>
                <a:effectLst/>
                <a:uLnTx/>
                <a:uFillTx/>
                <a:latin typeface="Carlito"/>
                <a:ea typeface="+mn-ea"/>
                <a:cs typeface="Carlito"/>
              </a:rPr>
              <a:t>fracción </a:t>
            </a:r>
            <a:r>
              <a:rPr kumimoji="0" sz="3200" b="0" i="0" u="none" strike="noStrike" kern="1200" cap="none" spc="0" normalizeH="0" baseline="0" noProof="0" dirty="0">
                <a:ln>
                  <a:noFill/>
                </a:ln>
                <a:solidFill>
                  <a:srgbClr val="001F5F"/>
                </a:solidFill>
                <a:effectLst/>
                <a:uLnTx/>
                <a:uFillTx/>
                <a:latin typeface="Carlito"/>
                <a:ea typeface="+mn-ea"/>
                <a:cs typeface="Carlito"/>
              </a:rPr>
              <a:t>III, que a </a:t>
            </a:r>
            <a:r>
              <a:rPr kumimoji="0" sz="3200" b="0" i="0" u="none" strike="noStrike" kern="1200" cap="none" spc="-10" normalizeH="0" baseline="0" noProof="0" dirty="0">
                <a:ln>
                  <a:noFill/>
                </a:ln>
                <a:solidFill>
                  <a:srgbClr val="001F5F"/>
                </a:solidFill>
                <a:effectLst/>
                <a:uLnTx/>
                <a:uFillTx/>
                <a:latin typeface="Carlito"/>
                <a:ea typeface="+mn-ea"/>
                <a:cs typeface="Carlito"/>
              </a:rPr>
              <a:t>continuación </a:t>
            </a:r>
            <a:r>
              <a:rPr kumimoji="0" sz="3200" b="0" i="0" u="none" strike="noStrike" kern="1200" cap="none" spc="-20" normalizeH="0" baseline="0" noProof="0" dirty="0">
                <a:ln>
                  <a:noFill/>
                </a:ln>
                <a:solidFill>
                  <a:srgbClr val="001F5F"/>
                </a:solidFill>
                <a:effectLst/>
                <a:uLnTx/>
                <a:uFillTx/>
                <a:latin typeface="Carlito"/>
                <a:ea typeface="+mn-ea"/>
                <a:cs typeface="Carlito"/>
              </a:rPr>
              <a:t>se  analiza.</a:t>
            </a:r>
            <a:endParaRPr kumimoji="0" sz="3200" b="0" i="0" u="none" strike="noStrike" kern="1200" cap="none" spc="0" normalizeH="0" baseline="0" noProof="0">
              <a:ln>
                <a:noFill/>
              </a:ln>
              <a:solidFill>
                <a:prstClr val="black"/>
              </a:solidFill>
              <a:effectLst/>
              <a:uLnTx/>
              <a:uFillTx/>
              <a:latin typeface="Carlito"/>
              <a:ea typeface="+mn-ea"/>
              <a:cs typeface="Carlito"/>
            </a:endParaRPr>
          </a:p>
        </p:txBody>
      </p:sp>
      <p:sp>
        <p:nvSpPr>
          <p:cNvPr id="6" name="object 6"/>
          <p:cNvSpPr/>
          <p:nvPr/>
        </p:nvSpPr>
        <p:spPr>
          <a:xfrm>
            <a:off x="109728" y="5515354"/>
            <a:ext cx="3610355" cy="1266442"/>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pie de página">
            <a:extLst>
              <a:ext uri="{FF2B5EF4-FFF2-40B4-BE49-F238E27FC236}">
                <a16:creationId xmlns:a16="http://schemas.microsoft.com/office/drawing/2014/main" id="{DF488E37-3196-42D2-A324-43FCA9F94A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4 Marcador de número de diapositiva">
            <a:extLst>
              <a:ext uri="{FF2B5EF4-FFF2-40B4-BE49-F238E27FC236}">
                <a16:creationId xmlns:a16="http://schemas.microsoft.com/office/drawing/2014/main" id="{FDAB6E6B-3346-436B-A176-7AE5E899E2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EBC46-6E6D-45FD-997C-BD710845850E}"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2 Marcador de contenido">
            <a:extLst>
              <a:ext uri="{FF2B5EF4-FFF2-40B4-BE49-F238E27FC236}">
                <a16:creationId xmlns:a16="http://schemas.microsoft.com/office/drawing/2014/main" id="{5D7CF5BF-09C3-4B71-B4E4-107D0EF704B0}"/>
              </a:ext>
            </a:extLst>
          </p:cNvPr>
          <p:cNvSpPr txBox="1">
            <a:spLocks/>
          </p:cNvSpPr>
          <p:nvPr/>
        </p:nvSpPr>
        <p:spPr>
          <a:xfrm>
            <a:off x="2266951" y="620689"/>
            <a:ext cx="8221663" cy="56165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srgbClr val="4F81BD">
                    <a:lumMod val="75000"/>
                  </a:srgbClr>
                </a:solidFill>
                <a:effectLst/>
                <a:uLnTx/>
                <a:uFillTx/>
                <a:latin typeface="Calibri"/>
                <a:ea typeface="+mn-ea"/>
                <a:cs typeface="+mn-cs"/>
              </a:rPr>
              <a:t>DIFERENCIA DE INGRESOS ACUMULABLES EN PP DE ISR</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100" b="0" i="0" u="none" strike="noStrike" kern="1200" cap="none" spc="0" normalizeH="0" baseline="0" noProof="0" dirty="0">
              <a:ln>
                <a:noFill/>
              </a:ln>
              <a:solidFill>
                <a:srgbClr val="4F81BD">
                  <a:lumMod val="75000"/>
                </a:srgbClr>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IMPORTANCIA DEL USO DE LAS HERRAMIENTAS DEL SAT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Verificación de fechas de precarga de la información</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1 Título">
            <a:extLst>
              <a:ext uri="{FF2B5EF4-FFF2-40B4-BE49-F238E27FC236}">
                <a16:creationId xmlns:a16="http://schemas.microsoft.com/office/drawing/2014/main" id="{3590F1E9-C257-1E00-7C40-5AF1141EC48A}"/>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pic>
        <p:nvPicPr>
          <p:cNvPr id="11" name="Imagen 10">
            <a:extLst>
              <a:ext uri="{FF2B5EF4-FFF2-40B4-BE49-F238E27FC236}">
                <a16:creationId xmlns:a16="http://schemas.microsoft.com/office/drawing/2014/main" id="{217A9C53-AE35-D1A0-2E74-0D3E09B63567}"/>
              </a:ext>
            </a:extLst>
          </p:cNvPr>
          <p:cNvPicPr>
            <a:picLocks noChangeAspect="1"/>
          </p:cNvPicPr>
          <p:nvPr/>
        </p:nvPicPr>
        <p:blipFill>
          <a:blip r:embed="rId2"/>
          <a:stretch>
            <a:fillRect/>
          </a:stretch>
        </p:blipFill>
        <p:spPr>
          <a:xfrm>
            <a:off x="2382416" y="2276872"/>
            <a:ext cx="7884368" cy="3637574"/>
          </a:xfrm>
          <a:prstGeom prst="rect">
            <a:avLst/>
          </a:prstGeom>
        </p:spPr>
      </p:pic>
    </p:spTree>
    <p:extLst>
      <p:ext uri="{BB962C8B-B14F-4D97-AF65-F5344CB8AC3E}">
        <p14:creationId xmlns:p14="http://schemas.microsoft.com/office/powerpoint/2010/main" val="3077200182"/>
      </p:ext>
    </p:extLst>
  </p:cSld>
  <p:clrMapOvr>
    <a:masterClrMapping/>
  </p:clrMapOvr>
  <p:transition spd="slow">
    <p:wipe dir="d"/>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pie de página">
            <a:extLst>
              <a:ext uri="{FF2B5EF4-FFF2-40B4-BE49-F238E27FC236}">
                <a16:creationId xmlns:a16="http://schemas.microsoft.com/office/drawing/2014/main" id="{DF488E37-3196-42D2-A324-43FCA9F94A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4 Marcador de número de diapositiva">
            <a:extLst>
              <a:ext uri="{FF2B5EF4-FFF2-40B4-BE49-F238E27FC236}">
                <a16:creationId xmlns:a16="http://schemas.microsoft.com/office/drawing/2014/main" id="{FDAB6E6B-3346-436B-A176-7AE5E899E2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EBC46-6E6D-45FD-997C-BD710845850E}"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2 Marcador de contenido">
            <a:extLst>
              <a:ext uri="{FF2B5EF4-FFF2-40B4-BE49-F238E27FC236}">
                <a16:creationId xmlns:a16="http://schemas.microsoft.com/office/drawing/2014/main" id="{5D7CF5BF-09C3-4B71-B4E4-107D0EF704B0}"/>
              </a:ext>
            </a:extLst>
          </p:cNvPr>
          <p:cNvSpPr txBox="1">
            <a:spLocks/>
          </p:cNvSpPr>
          <p:nvPr/>
        </p:nvSpPr>
        <p:spPr>
          <a:xfrm>
            <a:off x="2266951" y="620689"/>
            <a:ext cx="8221663" cy="56165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srgbClr val="4F81BD">
                    <a:lumMod val="75000"/>
                  </a:srgbClr>
                </a:solidFill>
                <a:effectLst/>
                <a:uLnTx/>
                <a:uFillTx/>
                <a:latin typeface="Calibri"/>
                <a:ea typeface="+mn-ea"/>
                <a:cs typeface="+mn-cs"/>
              </a:rPr>
              <a:t>DIFERENCIA DE INGRESOS ACUMULABLES EN PP DE ISR</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100" b="0" i="0" u="none" strike="noStrike" kern="1200" cap="none" spc="0" normalizeH="0" baseline="0" noProof="0" dirty="0">
              <a:ln>
                <a:noFill/>
              </a:ln>
              <a:solidFill>
                <a:srgbClr val="4F81BD">
                  <a:lumMod val="75000"/>
                </a:srgbClr>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IMPORTANCIA DEL USO DE LAS HERRAMIENTAS DEL SAT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Uso de la herramienta: METADATA</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1 Título">
            <a:extLst>
              <a:ext uri="{FF2B5EF4-FFF2-40B4-BE49-F238E27FC236}">
                <a16:creationId xmlns:a16="http://schemas.microsoft.com/office/drawing/2014/main" id="{3590F1E9-C257-1E00-7C40-5AF1141EC48A}"/>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pic>
        <p:nvPicPr>
          <p:cNvPr id="3" name="Imagen 2">
            <a:extLst>
              <a:ext uri="{FF2B5EF4-FFF2-40B4-BE49-F238E27FC236}">
                <a16:creationId xmlns:a16="http://schemas.microsoft.com/office/drawing/2014/main" id="{F64BED02-50D1-8A51-CBD0-E3529EBE6225}"/>
              </a:ext>
            </a:extLst>
          </p:cNvPr>
          <p:cNvPicPr>
            <a:picLocks noChangeAspect="1"/>
          </p:cNvPicPr>
          <p:nvPr/>
        </p:nvPicPr>
        <p:blipFill>
          <a:blip r:embed="rId2"/>
          <a:stretch>
            <a:fillRect/>
          </a:stretch>
        </p:blipFill>
        <p:spPr>
          <a:xfrm>
            <a:off x="3493877" y="2189364"/>
            <a:ext cx="5661446" cy="4166986"/>
          </a:xfrm>
          <a:prstGeom prst="rect">
            <a:avLst/>
          </a:prstGeom>
        </p:spPr>
      </p:pic>
    </p:spTree>
    <p:extLst>
      <p:ext uri="{BB962C8B-B14F-4D97-AF65-F5344CB8AC3E}">
        <p14:creationId xmlns:p14="http://schemas.microsoft.com/office/powerpoint/2010/main" val="2473856446"/>
      </p:ext>
    </p:extLst>
  </p:cSld>
  <p:clrMapOvr>
    <a:masterClrMapping/>
  </p:clrMapOvr>
  <p:transition spd="slow">
    <p:wipe dir="d"/>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pie de página">
            <a:extLst>
              <a:ext uri="{FF2B5EF4-FFF2-40B4-BE49-F238E27FC236}">
                <a16:creationId xmlns:a16="http://schemas.microsoft.com/office/drawing/2014/main" id="{DF488E37-3196-42D2-A324-43FCA9F94A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4 Marcador de número de diapositiva">
            <a:extLst>
              <a:ext uri="{FF2B5EF4-FFF2-40B4-BE49-F238E27FC236}">
                <a16:creationId xmlns:a16="http://schemas.microsoft.com/office/drawing/2014/main" id="{FDAB6E6B-3346-436B-A176-7AE5E899E2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EBC46-6E6D-45FD-997C-BD710845850E}"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2 Marcador de contenido">
            <a:extLst>
              <a:ext uri="{FF2B5EF4-FFF2-40B4-BE49-F238E27FC236}">
                <a16:creationId xmlns:a16="http://schemas.microsoft.com/office/drawing/2014/main" id="{5D7CF5BF-09C3-4B71-B4E4-107D0EF704B0}"/>
              </a:ext>
            </a:extLst>
          </p:cNvPr>
          <p:cNvSpPr txBox="1">
            <a:spLocks/>
          </p:cNvSpPr>
          <p:nvPr/>
        </p:nvSpPr>
        <p:spPr>
          <a:xfrm>
            <a:off x="2266951" y="620689"/>
            <a:ext cx="8221663" cy="56165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srgbClr val="4F81BD">
                    <a:lumMod val="75000"/>
                  </a:srgbClr>
                </a:solidFill>
                <a:effectLst/>
                <a:uLnTx/>
                <a:uFillTx/>
                <a:latin typeface="Calibri"/>
                <a:ea typeface="+mn-ea"/>
                <a:cs typeface="+mn-cs"/>
              </a:rPr>
              <a:t>DIFERENCIA DE INGRESOS ACUMULABLES EN PP DE ISR</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100" b="0" i="0" u="none" strike="noStrike" kern="1200" cap="none" spc="0" normalizeH="0" baseline="0" noProof="0" dirty="0">
              <a:ln>
                <a:noFill/>
              </a:ln>
              <a:solidFill>
                <a:srgbClr val="4F81BD">
                  <a:lumMod val="75000"/>
                </a:srgbClr>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IMPORTANCIA DEL USO DE LAS HERRAMIENTAS DEL SAT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Uso de la herramienta: METADATA</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1 Título">
            <a:extLst>
              <a:ext uri="{FF2B5EF4-FFF2-40B4-BE49-F238E27FC236}">
                <a16:creationId xmlns:a16="http://schemas.microsoft.com/office/drawing/2014/main" id="{3590F1E9-C257-1E00-7C40-5AF1141EC48A}"/>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pic>
        <p:nvPicPr>
          <p:cNvPr id="4" name="Imagen 3">
            <a:extLst>
              <a:ext uri="{FF2B5EF4-FFF2-40B4-BE49-F238E27FC236}">
                <a16:creationId xmlns:a16="http://schemas.microsoft.com/office/drawing/2014/main" id="{1E50197F-350D-EFCC-43DD-468045C34A9D}"/>
              </a:ext>
            </a:extLst>
          </p:cNvPr>
          <p:cNvPicPr>
            <a:picLocks noChangeAspect="1"/>
          </p:cNvPicPr>
          <p:nvPr/>
        </p:nvPicPr>
        <p:blipFill>
          <a:blip r:embed="rId2"/>
          <a:stretch>
            <a:fillRect/>
          </a:stretch>
        </p:blipFill>
        <p:spPr>
          <a:xfrm>
            <a:off x="2276079" y="2564905"/>
            <a:ext cx="7934325" cy="2124075"/>
          </a:xfrm>
          <a:prstGeom prst="rect">
            <a:avLst/>
          </a:prstGeom>
        </p:spPr>
      </p:pic>
    </p:spTree>
    <p:extLst>
      <p:ext uri="{BB962C8B-B14F-4D97-AF65-F5344CB8AC3E}">
        <p14:creationId xmlns:p14="http://schemas.microsoft.com/office/powerpoint/2010/main" val="3042415106"/>
      </p:ext>
    </p:extLst>
  </p:cSld>
  <p:clrMapOvr>
    <a:masterClrMapping/>
  </p:clrMapOvr>
  <p:transition spd="slow">
    <p:wipe dir="d"/>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pie de página">
            <a:extLst>
              <a:ext uri="{FF2B5EF4-FFF2-40B4-BE49-F238E27FC236}">
                <a16:creationId xmlns:a16="http://schemas.microsoft.com/office/drawing/2014/main" id="{DF488E37-3196-42D2-A324-43FCA9F94A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4 Marcador de número de diapositiva">
            <a:extLst>
              <a:ext uri="{FF2B5EF4-FFF2-40B4-BE49-F238E27FC236}">
                <a16:creationId xmlns:a16="http://schemas.microsoft.com/office/drawing/2014/main" id="{FDAB6E6B-3346-436B-A176-7AE5E899E2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EBC46-6E6D-45FD-997C-BD710845850E}"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2 Marcador de contenido">
            <a:extLst>
              <a:ext uri="{FF2B5EF4-FFF2-40B4-BE49-F238E27FC236}">
                <a16:creationId xmlns:a16="http://schemas.microsoft.com/office/drawing/2014/main" id="{5D7CF5BF-09C3-4B71-B4E4-107D0EF704B0}"/>
              </a:ext>
            </a:extLst>
          </p:cNvPr>
          <p:cNvSpPr txBox="1">
            <a:spLocks/>
          </p:cNvSpPr>
          <p:nvPr/>
        </p:nvSpPr>
        <p:spPr>
          <a:xfrm>
            <a:off x="2266951" y="620689"/>
            <a:ext cx="8221663" cy="56165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srgbClr val="4F81BD">
                    <a:lumMod val="75000"/>
                  </a:srgbClr>
                </a:solidFill>
                <a:effectLst/>
                <a:uLnTx/>
                <a:uFillTx/>
                <a:latin typeface="Calibri"/>
                <a:ea typeface="+mn-ea"/>
                <a:cs typeface="+mn-cs"/>
              </a:rPr>
              <a:t>DIFERENCIA DE INGRESOS ACUMULABLES EN PP DE ISR</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100" b="0" i="0" u="none" strike="noStrike" kern="1200" cap="none" spc="0" normalizeH="0" baseline="0" noProof="0" dirty="0">
              <a:ln>
                <a:noFill/>
              </a:ln>
              <a:solidFill>
                <a:srgbClr val="4F81BD">
                  <a:lumMod val="75000"/>
                </a:srgbClr>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IMPORTANCIA DEL USO DE LAS HERRAMIENTAS DEL SAT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Uso de la herramienta: METADATA</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1 Título">
            <a:extLst>
              <a:ext uri="{FF2B5EF4-FFF2-40B4-BE49-F238E27FC236}">
                <a16:creationId xmlns:a16="http://schemas.microsoft.com/office/drawing/2014/main" id="{3590F1E9-C257-1E00-7C40-5AF1141EC48A}"/>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pic>
        <p:nvPicPr>
          <p:cNvPr id="3" name="Imagen 2">
            <a:extLst>
              <a:ext uri="{FF2B5EF4-FFF2-40B4-BE49-F238E27FC236}">
                <a16:creationId xmlns:a16="http://schemas.microsoft.com/office/drawing/2014/main" id="{6B83DF66-2DD6-2DE8-9E7A-6C9966D7F765}"/>
              </a:ext>
            </a:extLst>
          </p:cNvPr>
          <p:cNvPicPr>
            <a:picLocks noChangeAspect="1"/>
          </p:cNvPicPr>
          <p:nvPr/>
        </p:nvPicPr>
        <p:blipFill>
          <a:blip r:embed="rId2"/>
          <a:stretch>
            <a:fillRect/>
          </a:stretch>
        </p:blipFill>
        <p:spPr>
          <a:xfrm>
            <a:off x="2522071" y="2765426"/>
            <a:ext cx="7972425" cy="3590925"/>
          </a:xfrm>
          <a:prstGeom prst="rect">
            <a:avLst/>
          </a:prstGeom>
        </p:spPr>
      </p:pic>
    </p:spTree>
    <p:extLst>
      <p:ext uri="{BB962C8B-B14F-4D97-AF65-F5344CB8AC3E}">
        <p14:creationId xmlns:p14="http://schemas.microsoft.com/office/powerpoint/2010/main" val="229316776"/>
      </p:ext>
    </p:extLst>
  </p:cSld>
  <p:clrMapOvr>
    <a:masterClrMapping/>
  </p:clrMapOvr>
  <p:transition spd="slow">
    <p:wipe dir="d"/>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pie de página">
            <a:extLst>
              <a:ext uri="{FF2B5EF4-FFF2-40B4-BE49-F238E27FC236}">
                <a16:creationId xmlns:a16="http://schemas.microsoft.com/office/drawing/2014/main" id="{DF488E37-3196-42D2-A324-43FCA9F94A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4 Marcador de número de diapositiva">
            <a:extLst>
              <a:ext uri="{FF2B5EF4-FFF2-40B4-BE49-F238E27FC236}">
                <a16:creationId xmlns:a16="http://schemas.microsoft.com/office/drawing/2014/main" id="{FDAB6E6B-3346-436B-A176-7AE5E899E2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EBC46-6E6D-45FD-997C-BD710845850E}"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2 Marcador de contenido">
            <a:extLst>
              <a:ext uri="{FF2B5EF4-FFF2-40B4-BE49-F238E27FC236}">
                <a16:creationId xmlns:a16="http://schemas.microsoft.com/office/drawing/2014/main" id="{5D7CF5BF-09C3-4B71-B4E4-107D0EF704B0}"/>
              </a:ext>
            </a:extLst>
          </p:cNvPr>
          <p:cNvSpPr txBox="1">
            <a:spLocks/>
          </p:cNvSpPr>
          <p:nvPr/>
        </p:nvSpPr>
        <p:spPr>
          <a:xfrm>
            <a:off x="2266951" y="620689"/>
            <a:ext cx="8221663" cy="56165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srgbClr val="4F81BD">
                    <a:lumMod val="75000"/>
                  </a:srgbClr>
                </a:solidFill>
                <a:effectLst/>
                <a:uLnTx/>
                <a:uFillTx/>
                <a:latin typeface="Calibri"/>
                <a:ea typeface="+mn-ea"/>
                <a:cs typeface="+mn-cs"/>
              </a:rPr>
              <a:t>DIFERENCIA DE INGRESOS ACUMULABLES EN PP DE ISR</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100" b="0" i="0" u="none" strike="noStrike" kern="1200" cap="none" spc="0" normalizeH="0" baseline="0" noProof="0" dirty="0">
              <a:ln>
                <a:noFill/>
              </a:ln>
              <a:solidFill>
                <a:srgbClr val="4F81BD">
                  <a:lumMod val="75000"/>
                </a:srgbClr>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IMPORTANCIA DEL USO DE LAS HERRAMIENTAS DEL SAT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Uso de la herramienta: METADATA</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200" b="1" i="0" u="none" strike="noStrike" kern="1200" cap="none" spc="0" normalizeH="0" baseline="0" noProof="0" dirty="0">
                <a:ln>
                  <a:noFill/>
                </a:ln>
                <a:solidFill>
                  <a:prstClr val="black"/>
                </a:solidFill>
                <a:effectLst/>
                <a:uLnTx/>
                <a:uFillTx/>
                <a:latin typeface="Calibri"/>
                <a:ea typeface="+mn-ea"/>
                <a:cs typeface="+mn-cs"/>
              </a:rPr>
              <a:t>Descarga del archivo metada</a:t>
            </a: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Se proporciona un folio para la descarga (recuperar descargas de CFDI)</a:t>
            </a: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El tiempo máximo de atención es 48 </a:t>
            </a:r>
            <a:r>
              <a:rPr kumimoji="0" lang="es-MX" sz="2000" b="0" i="0" u="none" strike="noStrike" kern="1200" cap="none" spc="0" normalizeH="0" baseline="0" noProof="0" dirty="0" err="1">
                <a:ln>
                  <a:noFill/>
                </a:ln>
                <a:solidFill>
                  <a:prstClr val="black"/>
                </a:solidFill>
                <a:effectLst/>
                <a:uLnTx/>
                <a:uFillTx/>
                <a:latin typeface="Calibri"/>
                <a:ea typeface="+mn-ea"/>
                <a:cs typeface="+mn-cs"/>
              </a:rPr>
              <a:t>hrs</a:t>
            </a:r>
            <a:r>
              <a:rPr kumimoji="0" lang="es-MX" sz="2000" b="0" i="0" u="none" strike="noStrike" kern="1200" cap="none" spc="0" normalizeH="0" baseline="0" noProof="0" dirty="0">
                <a:ln>
                  <a:noFill/>
                </a:ln>
                <a:solidFill>
                  <a:prstClr val="black"/>
                </a:solidFill>
                <a:effectLst/>
                <a:uLnTx/>
                <a:uFillTx/>
                <a:latin typeface="Calibri"/>
                <a:ea typeface="+mn-ea"/>
                <a:cs typeface="+mn-cs"/>
              </a:rPr>
              <a:t>.</a:t>
            </a: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El límite de procesamiento es de 2000 CFDI</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1 Título">
            <a:extLst>
              <a:ext uri="{FF2B5EF4-FFF2-40B4-BE49-F238E27FC236}">
                <a16:creationId xmlns:a16="http://schemas.microsoft.com/office/drawing/2014/main" id="{3590F1E9-C257-1E00-7C40-5AF1141EC48A}"/>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spTree>
    <p:extLst>
      <p:ext uri="{BB962C8B-B14F-4D97-AF65-F5344CB8AC3E}">
        <p14:creationId xmlns:p14="http://schemas.microsoft.com/office/powerpoint/2010/main" val="1121882748"/>
      </p:ext>
    </p:extLst>
  </p:cSld>
  <p:clrMapOvr>
    <a:masterClrMapping/>
  </p:clrMapOvr>
  <p:transition spd="slow">
    <p:wipe dir="d"/>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pie de página">
            <a:extLst>
              <a:ext uri="{FF2B5EF4-FFF2-40B4-BE49-F238E27FC236}">
                <a16:creationId xmlns:a16="http://schemas.microsoft.com/office/drawing/2014/main" id="{DF488E37-3196-42D2-A324-43FCA9F94A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4 Marcador de número de diapositiva">
            <a:extLst>
              <a:ext uri="{FF2B5EF4-FFF2-40B4-BE49-F238E27FC236}">
                <a16:creationId xmlns:a16="http://schemas.microsoft.com/office/drawing/2014/main" id="{FDAB6E6B-3346-436B-A176-7AE5E899E2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EBC46-6E6D-45FD-997C-BD710845850E}"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2 Marcador de contenido">
            <a:extLst>
              <a:ext uri="{FF2B5EF4-FFF2-40B4-BE49-F238E27FC236}">
                <a16:creationId xmlns:a16="http://schemas.microsoft.com/office/drawing/2014/main" id="{5D7CF5BF-09C3-4B71-B4E4-107D0EF704B0}"/>
              </a:ext>
            </a:extLst>
          </p:cNvPr>
          <p:cNvSpPr txBox="1">
            <a:spLocks/>
          </p:cNvSpPr>
          <p:nvPr/>
        </p:nvSpPr>
        <p:spPr>
          <a:xfrm>
            <a:off x="2266951" y="620689"/>
            <a:ext cx="8221663" cy="56165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srgbClr val="4F81BD">
                    <a:lumMod val="75000"/>
                  </a:srgbClr>
                </a:solidFill>
                <a:effectLst/>
                <a:uLnTx/>
                <a:uFillTx/>
                <a:latin typeface="Calibri"/>
                <a:ea typeface="+mn-ea"/>
                <a:cs typeface="+mn-cs"/>
              </a:rPr>
              <a:t>DIFERENCIA DE INGRESOS ACUMULABLES EN PP DE ISR</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100" b="0" i="0" u="none" strike="noStrike" kern="1200" cap="none" spc="0" normalizeH="0" baseline="0" noProof="0" dirty="0">
              <a:ln>
                <a:noFill/>
              </a:ln>
              <a:solidFill>
                <a:srgbClr val="4F81BD">
                  <a:lumMod val="75000"/>
                </a:srgbClr>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IMPORTANCIA DEL USO DE LAS HERRAMIENTAS DEL SAT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Uso de la herramienta: METADATA</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Conversión</a:t>
            </a: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Descomprimir el archivo ZIP descargado del repositorio de CFDI del SAT</a:t>
            </a: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Utilizar cualquier procesador de palabras (Bloc de Notas)</a:t>
            </a: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Substituir el carácter “virgulilla” por el carácter “pipe” (|)</a:t>
            </a: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
              <a:tabLst>
                <a:tab pos="3403600" algn="l"/>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Renombrar el archivo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1 Título">
            <a:extLst>
              <a:ext uri="{FF2B5EF4-FFF2-40B4-BE49-F238E27FC236}">
                <a16:creationId xmlns:a16="http://schemas.microsoft.com/office/drawing/2014/main" id="{3590F1E9-C257-1E00-7C40-5AF1141EC48A}"/>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spTree>
    <p:extLst>
      <p:ext uri="{BB962C8B-B14F-4D97-AF65-F5344CB8AC3E}">
        <p14:creationId xmlns:p14="http://schemas.microsoft.com/office/powerpoint/2010/main" val="3720473217"/>
      </p:ext>
    </p:extLst>
  </p:cSld>
  <p:clrMapOvr>
    <a:masterClrMapping/>
  </p:clrMapOvr>
  <p:transition spd="slow">
    <p:wipe dir="d"/>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pie de página">
            <a:extLst>
              <a:ext uri="{FF2B5EF4-FFF2-40B4-BE49-F238E27FC236}">
                <a16:creationId xmlns:a16="http://schemas.microsoft.com/office/drawing/2014/main" id="{DF488E37-3196-42D2-A324-43FCA9F94A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4 Marcador de número de diapositiva">
            <a:extLst>
              <a:ext uri="{FF2B5EF4-FFF2-40B4-BE49-F238E27FC236}">
                <a16:creationId xmlns:a16="http://schemas.microsoft.com/office/drawing/2014/main" id="{FDAB6E6B-3346-436B-A176-7AE5E899E2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EBC46-6E6D-45FD-997C-BD710845850E}"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2 Marcador de contenido">
            <a:extLst>
              <a:ext uri="{FF2B5EF4-FFF2-40B4-BE49-F238E27FC236}">
                <a16:creationId xmlns:a16="http://schemas.microsoft.com/office/drawing/2014/main" id="{5D7CF5BF-09C3-4B71-B4E4-107D0EF704B0}"/>
              </a:ext>
            </a:extLst>
          </p:cNvPr>
          <p:cNvSpPr txBox="1">
            <a:spLocks/>
          </p:cNvSpPr>
          <p:nvPr/>
        </p:nvSpPr>
        <p:spPr>
          <a:xfrm>
            <a:off x="2266951" y="620689"/>
            <a:ext cx="8221663" cy="56165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srgbClr val="4F81BD">
                    <a:lumMod val="75000"/>
                  </a:srgbClr>
                </a:solidFill>
                <a:effectLst/>
                <a:uLnTx/>
                <a:uFillTx/>
                <a:latin typeface="Calibri"/>
                <a:ea typeface="+mn-ea"/>
                <a:cs typeface="+mn-cs"/>
              </a:rPr>
              <a:t>DIFERENCIA DE INGRESOS ACUMULABLES EN PP DE ISR</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100" b="0" i="0" u="none" strike="noStrike" kern="1200" cap="none" spc="0" normalizeH="0" baseline="0" noProof="0" dirty="0">
              <a:ln>
                <a:noFill/>
              </a:ln>
              <a:solidFill>
                <a:srgbClr val="4F81BD">
                  <a:lumMod val="75000"/>
                </a:srgbClr>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IMPORTANCIA DEL USO DE LAS HERRAMIENTAS DEL SAT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Uso de la herramienta: METADATA</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200" b="1" i="0" u="none" strike="noStrike" kern="1200" cap="none" spc="0" normalizeH="0" baseline="0" noProof="0" dirty="0">
                <a:ln>
                  <a:noFill/>
                </a:ln>
                <a:solidFill>
                  <a:prstClr val="black"/>
                </a:solidFill>
                <a:effectLst/>
                <a:uLnTx/>
                <a:uFillTx/>
                <a:latin typeface="Calibri"/>
                <a:ea typeface="+mn-ea"/>
                <a:cs typeface="+mn-cs"/>
              </a:rPr>
              <a:t>IMPORTACION DE DATOS</a:t>
            </a: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Cinta Opciones\Obtener y transformar datos (obtener datos externos) (Office 365)</a:t>
            </a: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Cinta Opciones\Obtener datos\Desde texto (Excel 2010 y anteriores)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1 Título">
            <a:extLst>
              <a:ext uri="{FF2B5EF4-FFF2-40B4-BE49-F238E27FC236}">
                <a16:creationId xmlns:a16="http://schemas.microsoft.com/office/drawing/2014/main" id="{3590F1E9-C257-1E00-7C40-5AF1141EC48A}"/>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pic>
        <p:nvPicPr>
          <p:cNvPr id="9" name="Imagen 8">
            <a:extLst>
              <a:ext uri="{FF2B5EF4-FFF2-40B4-BE49-F238E27FC236}">
                <a16:creationId xmlns:a16="http://schemas.microsoft.com/office/drawing/2014/main" id="{30709275-B42F-F949-FC32-1403804688F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343164" y="3956688"/>
            <a:ext cx="5953236" cy="27126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19833473"/>
      </p:ext>
    </p:extLst>
  </p:cSld>
  <p:clrMapOvr>
    <a:masterClrMapping/>
  </p:clrMapOvr>
  <p:transition spd="slow">
    <p:wipe dir="d"/>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pie de página">
            <a:extLst>
              <a:ext uri="{FF2B5EF4-FFF2-40B4-BE49-F238E27FC236}">
                <a16:creationId xmlns:a16="http://schemas.microsoft.com/office/drawing/2014/main" id="{DF488E37-3196-42D2-A324-43FCA9F94A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4 Marcador de número de diapositiva">
            <a:extLst>
              <a:ext uri="{FF2B5EF4-FFF2-40B4-BE49-F238E27FC236}">
                <a16:creationId xmlns:a16="http://schemas.microsoft.com/office/drawing/2014/main" id="{FDAB6E6B-3346-436B-A176-7AE5E899E2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EBC46-6E6D-45FD-997C-BD710845850E}"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2 Marcador de contenido">
            <a:extLst>
              <a:ext uri="{FF2B5EF4-FFF2-40B4-BE49-F238E27FC236}">
                <a16:creationId xmlns:a16="http://schemas.microsoft.com/office/drawing/2014/main" id="{5D7CF5BF-09C3-4B71-B4E4-107D0EF704B0}"/>
              </a:ext>
            </a:extLst>
          </p:cNvPr>
          <p:cNvSpPr txBox="1">
            <a:spLocks/>
          </p:cNvSpPr>
          <p:nvPr/>
        </p:nvSpPr>
        <p:spPr>
          <a:xfrm>
            <a:off x="2266951" y="620689"/>
            <a:ext cx="8221663" cy="56165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srgbClr val="4F81BD">
                    <a:lumMod val="75000"/>
                  </a:srgbClr>
                </a:solidFill>
                <a:effectLst/>
                <a:uLnTx/>
                <a:uFillTx/>
                <a:latin typeface="Calibri"/>
                <a:ea typeface="+mn-ea"/>
                <a:cs typeface="+mn-cs"/>
              </a:rPr>
              <a:t>DIFERENCIA DE INGRESOS ACUMULABLES EN PP DE ISR</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100" b="0" i="0" u="none" strike="noStrike" kern="1200" cap="none" spc="0" normalizeH="0" baseline="0" noProof="0" dirty="0">
              <a:ln>
                <a:noFill/>
              </a:ln>
              <a:solidFill>
                <a:srgbClr val="4F81BD">
                  <a:lumMod val="75000"/>
                </a:srgbClr>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IMPORTANCIA DEL USO DE LAS HERRAMIENTAS DEL SAT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Uso de la herramienta: METADATA</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CONVERSION VERSION OFFICE 365</a:t>
            </a: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Origen de archivo: (UTF-8)</a:t>
            </a: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Delimitador: Personalizado (pipe “|”)</a:t>
            </a: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Detección del tipo de datos: No detectar tipo de datos</a:t>
            </a: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1 Título">
            <a:extLst>
              <a:ext uri="{FF2B5EF4-FFF2-40B4-BE49-F238E27FC236}">
                <a16:creationId xmlns:a16="http://schemas.microsoft.com/office/drawing/2014/main" id="{3590F1E9-C257-1E00-7C40-5AF1141EC48A}"/>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pic>
        <p:nvPicPr>
          <p:cNvPr id="10" name="Imagen 9">
            <a:extLst>
              <a:ext uri="{FF2B5EF4-FFF2-40B4-BE49-F238E27FC236}">
                <a16:creationId xmlns:a16="http://schemas.microsoft.com/office/drawing/2014/main" id="{8F0F38B6-B08F-4A7B-9B93-A7A1EF8E891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352496" y="3962758"/>
            <a:ext cx="5623825" cy="27587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38350972"/>
      </p:ext>
    </p:extLst>
  </p:cSld>
  <p:clrMapOvr>
    <a:masterClrMapping/>
  </p:clrMapOvr>
  <p:transition spd="slow">
    <p:wipe dir="d"/>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pie de página">
            <a:extLst>
              <a:ext uri="{FF2B5EF4-FFF2-40B4-BE49-F238E27FC236}">
                <a16:creationId xmlns:a16="http://schemas.microsoft.com/office/drawing/2014/main" id="{DF488E37-3196-42D2-A324-43FCA9F94A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4 Marcador de número de diapositiva">
            <a:extLst>
              <a:ext uri="{FF2B5EF4-FFF2-40B4-BE49-F238E27FC236}">
                <a16:creationId xmlns:a16="http://schemas.microsoft.com/office/drawing/2014/main" id="{FDAB6E6B-3346-436B-A176-7AE5E899E2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EBC46-6E6D-45FD-997C-BD710845850E}"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2 Marcador de contenido">
            <a:extLst>
              <a:ext uri="{FF2B5EF4-FFF2-40B4-BE49-F238E27FC236}">
                <a16:creationId xmlns:a16="http://schemas.microsoft.com/office/drawing/2014/main" id="{5D7CF5BF-09C3-4B71-B4E4-107D0EF704B0}"/>
              </a:ext>
            </a:extLst>
          </p:cNvPr>
          <p:cNvSpPr txBox="1">
            <a:spLocks/>
          </p:cNvSpPr>
          <p:nvPr/>
        </p:nvSpPr>
        <p:spPr>
          <a:xfrm>
            <a:off x="2266951" y="620689"/>
            <a:ext cx="8221663" cy="56165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srgbClr val="4F81BD">
                    <a:lumMod val="75000"/>
                  </a:srgbClr>
                </a:solidFill>
                <a:effectLst/>
                <a:uLnTx/>
                <a:uFillTx/>
                <a:latin typeface="Calibri"/>
                <a:ea typeface="+mn-ea"/>
                <a:cs typeface="+mn-cs"/>
              </a:rPr>
              <a:t>DIFERENCIA DE INGRESOS ACUMULABLES EN PP DE ISR</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100" b="0" i="0" u="none" strike="noStrike" kern="1200" cap="none" spc="0" normalizeH="0" baseline="0" noProof="0" dirty="0">
              <a:ln>
                <a:noFill/>
              </a:ln>
              <a:solidFill>
                <a:srgbClr val="4F81BD">
                  <a:lumMod val="75000"/>
                </a:srgbClr>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IMPORTANCIA DEL USO DE LAS HERRAMIENTAS DEL SAT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Uso de la herramienta: METADATA</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200" b="1" i="0" u="none" strike="noStrike" kern="1200" cap="none" spc="0" normalizeH="0" baseline="0" noProof="0" dirty="0">
                <a:ln>
                  <a:noFill/>
                </a:ln>
                <a:solidFill>
                  <a:prstClr val="black"/>
                </a:solidFill>
                <a:effectLst/>
                <a:uLnTx/>
                <a:uFillTx/>
                <a:latin typeface="Calibri"/>
                <a:ea typeface="+mn-ea"/>
                <a:cs typeface="+mn-cs"/>
              </a:rPr>
              <a:t>CONVERSION VERSION OFFICE 365</a:t>
            </a: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Seleccionar la opción Cargar (importar datos), opción Tabla</a:t>
            </a: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Los datos se situarán en la hoja de cálculo existente en la celda =$A$1</a:t>
            </a: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1 Título">
            <a:extLst>
              <a:ext uri="{FF2B5EF4-FFF2-40B4-BE49-F238E27FC236}">
                <a16:creationId xmlns:a16="http://schemas.microsoft.com/office/drawing/2014/main" id="{3590F1E9-C257-1E00-7C40-5AF1141EC48A}"/>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pic>
        <p:nvPicPr>
          <p:cNvPr id="9" name="Imagen 8">
            <a:extLst>
              <a:ext uri="{FF2B5EF4-FFF2-40B4-BE49-F238E27FC236}">
                <a16:creationId xmlns:a16="http://schemas.microsoft.com/office/drawing/2014/main" id="{624B944E-EE5C-9932-BF37-9BEFC2D6EC3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603612" y="3635122"/>
            <a:ext cx="6984776" cy="3056130"/>
          </a:xfrm>
          <a:prstGeom prst="rect">
            <a:avLst/>
          </a:prstGeom>
          <a:noFill/>
          <a:ln>
            <a:noFill/>
          </a:ln>
        </p:spPr>
      </p:pic>
    </p:spTree>
    <p:extLst>
      <p:ext uri="{BB962C8B-B14F-4D97-AF65-F5344CB8AC3E}">
        <p14:creationId xmlns:p14="http://schemas.microsoft.com/office/powerpoint/2010/main" val="2872873772"/>
      </p:ext>
    </p:extLst>
  </p:cSld>
  <p:clrMapOvr>
    <a:masterClrMapping/>
  </p:clrMapOvr>
  <p:transition spd="slow">
    <p:wipe dir="d"/>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pie de página">
            <a:extLst>
              <a:ext uri="{FF2B5EF4-FFF2-40B4-BE49-F238E27FC236}">
                <a16:creationId xmlns:a16="http://schemas.microsoft.com/office/drawing/2014/main" id="{DF488E37-3196-42D2-A324-43FCA9F94A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4 Marcador de número de diapositiva">
            <a:extLst>
              <a:ext uri="{FF2B5EF4-FFF2-40B4-BE49-F238E27FC236}">
                <a16:creationId xmlns:a16="http://schemas.microsoft.com/office/drawing/2014/main" id="{FDAB6E6B-3346-436B-A176-7AE5E899E2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EBC46-6E6D-45FD-997C-BD710845850E}"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2 Marcador de contenido">
            <a:extLst>
              <a:ext uri="{FF2B5EF4-FFF2-40B4-BE49-F238E27FC236}">
                <a16:creationId xmlns:a16="http://schemas.microsoft.com/office/drawing/2014/main" id="{5D7CF5BF-09C3-4B71-B4E4-107D0EF704B0}"/>
              </a:ext>
            </a:extLst>
          </p:cNvPr>
          <p:cNvSpPr txBox="1">
            <a:spLocks/>
          </p:cNvSpPr>
          <p:nvPr/>
        </p:nvSpPr>
        <p:spPr>
          <a:xfrm>
            <a:off x="2266951" y="620689"/>
            <a:ext cx="8221663" cy="56165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srgbClr val="4F81BD">
                    <a:lumMod val="75000"/>
                  </a:srgbClr>
                </a:solidFill>
                <a:effectLst/>
                <a:uLnTx/>
                <a:uFillTx/>
                <a:latin typeface="Calibri"/>
                <a:ea typeface="+mn-ea"/>
                <a:cs typeface="+mn-cs"/>
              </a:rPr>
              <a:t>DIFERENCIA DE INGRESOS ACUMULABLES EN PP DE ISR</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100" b="0" i="0" u="none" strike="noStrike" kern="1200" cap="none" spc="0" normalizeH="0" baseline="0" noProof="0" dirty="0">
              <a:ln>
                <a:noFill/>
              </a:ln>
              <a:solidFill>
                <a:srgbClr val="4F81BD">
                  <a:lumMod val="75000"/>
                </a:srgbClr>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VENTAJAS DE METADATA</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Se puede conocer la cantidad de CFDI emitidos y recibidos para su verificación en sistema del contribuyente.</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Se conoce el estatus del CFDI (1. Activo o vigente) (0. Cancelado).</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Se conoce la fecha de cancelación.</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Se puede verificar los datos de emisor y receptor.</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Se pueden conciliar los CFDI en poder del SAT vs. los CFDI en poder del contribuyente.</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1 Título">
            <a:extLst>
              <a:ext uri="{FF2B5EF4-FFF2-40B4-BE49-F238E27FC236}">
                <a16:creationId xmlns:a16="http://schemas.microsoft.com/office/drawing/2014/main" id="{3590F1E9-C257-1E00-7C40-5AF1141EC48A}"/>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spTree>
    <p:extLst>
      <p:ext uri="{BB962C8B-B14F-4D97-AF65-F5344CB8AC3E}">
        <p14:creationId xmlns:p14="http://schemas.microsoft.com/office/powerpoint/2010/main" val="159294694"/>
      </p:ext>
    </p:extLst>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224528" y="5593079"/>
            <a:ext cx="7857490" cy="158750"/>
          </a:xfrm>
          <a:custGeom>
            <a:avLst/>
            <a:gdLst/>
            <a:ahLst/>
            <a:cxnLst/>
            <a:rect l="l" t="t" r="r" b="b"/>
            <a:pathLst>
              <a:path w="7857490" h="158750">
                <a:moveTo>
                  <a:pt x="7817739" y="0"/>
                </a:moveTo>
                <a:lnTo>
                  <a:pt x="0" y="0"/>
                </a:lnTo>
                <a:lnTo>
                  <a:pt x="39624" y="158242"/>
                </a:lnTo>
                <a:lnTo>
                  <a:pt x="7857363" y="158242"/>
                </a:lnTo>
                <a:lnTo>
                  <a:pt x="7817739"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a:spLocks noGrp="1"/>
          </p:cNvSpPr>
          <p:nvPr>
            <p:ph type="title"/>
          </p:nvPr>
        </p:nvSpPr>
        <p:spPr>
          <a:xfrm>
            <a:off x="4701666" y="164973"/>
            <a:ext cx="2755265" cy="452120"/>
          </a:xfrm>
          <a:prstGeom prst="rect">
            <a:avLst/>
          </a:prstGeom>
        </p:spPr>
        <p:txBody>
          <a:bodyPr vert="horz" wrap="square" lIns="0" tIns="12065" rIns="0" bIns="0" rtlCol="0">
            <a:spAutoFit/>
          </a:bodyPr>
          <a:lstStyle/>
          <a:p>
            <a:pPr marL="12700">
              <a:lnSpc>
                <a:spcPct val="100000"/>
              </a:lnSpc>
              <a:spcBef>
                <a:spcPts val="95"/>
              </a:spcBef>
            </a:pPr>
            <a:r>
              <a:rPr b="1" spc="-20" dirty="0">
                <a:solidFill>
                  <a:srgbClr val="00AEEE"/>
                </a:solidFill>
                <a:latin typeface="Carlito"/>
                <a:cs typeface="Carlito"/>
              </a:rPr>
              <a:t>Fundamento</a:t>
            </a:r>
            <a:r>
              <a:rPr b="1" spc="-45" dirty="0">
                <a:solidFill>
                  <a:srgbClr val="00AEEE"/>
                </a:solidFill>
                <a:latin typeface="Carlito"/>
                <a:cs typeface="Carlito"/>
              </a:rPr>
              <a:t> </a:t>
            </a:r>
            <a:r>
              <a:rPr b="1" spc="-20" dirty="0">
                <a:solidFill>
                  <a:srgbClr val="00AEEE"/>
                </a:solidFill>
                <a:latin typeface="Carlito"/>
                <a:cs typeface="Carlito"/>
              </a:rPr>
              <a:t>legal.</a:t>
            </a:r>
          </a:p>
        </p:txBody>
      </p:sp>
      <p:sp>
        <p:nvSpPr>
          <p:cNvPr id="5" name="object 5"/>
          <p:cNvSpPr txBox="1"/>
          <p:nvPr/>
        </p:nvSpPr>
        <p:spPr>
          <a:xfrm>
            <a:off x="421335" y="656082"/>
            <a:ext cx="11339195" cy="4552950"/>
          </a:xfrm>
          <a:prstGeom prst="rect">
            <a:avLst/>
          </a:prstGeom>
        </p:spPr>
        <p:txBody>
          <a:bodyPr vert="horz" wrap="square" lIns="0" tIns="12700" rIns="0" bIns="0" rtlCol="0">
            <a:spAutoFit/>
          </a:bodyPr>
          <a:lstStyle/>
          <a:p>
            <a:pPr marL="12700" marR="13970" lvl="0" indent="0" algn="just" defTabSz="914400" rtl="0" eaLnBrk="1" fontAlgn="auto" latinLnBrk="0" hangingPunct="1">
              <a:lnSpc>
                <a:spcPct val="100000"/>
              </a:lnSpc>
              <a:spcBef>
                <a:spcPts val="100"/>
              </a:spcBef>
              <a:spcAft>
                <a:spcPts val="0"/>
              </a:spcAft>
              <a:buClrTx/>
              <a:buSzTx/>
              <a:buFontTx/>
              <a:buNone/>
              <a:tabLst/>
              <a:defRPr/>
            </a:pPr>
            <a:r>
              <a:rPr kumimoji="0" sz="2700" b="0" i="0" u="none" strike="noStrike" kern="1200" cap="none" spc="-10" normalizeH="0" baseline="0" noProof="0" dirty="0">
                <a:ln>
                  <a:noFill/>
                </a:ln>
                <a:solidFill>
                  <a:srgbClr val="001F5F"/>
                </a:solidFill>
                <a:effectLst/>
                <a:uLnTx/>
                <a:uFillTx/>
                <a:latin typeface="Carlito"/>
                <a:ea typeface="+mn-ea"/>
                <a:cs typeface="Carlito"/>
              </a:rPr>
              <a:t>Artículo </a:t>
            </a:r>
            <a:r>
              <a:rPr kumimoji="0" sz="2700" b="0" i="0" u="none" strike="noStrike" kern="1200" cap="none" spc="-5" normalizeH="0" baseline="0" noProof="0" dirty="0">
                <a:ln>
                  <a:noFill/>
                </a:ln>
                <a:solidFill>
                  <a:srgbClr val="001F5F"/>
                </a:solidFill>
                <a:effectLst/>
                <a:uLnTx/>
                <a:uFillTx/>
                <a:latin typeface="Carlito"/>
                <a:ea typeface="+mn-ea"/>
                <a:cs typeface="Carlito"/>
              </a:rPr>
              <a:t>33.- </a:t>
            </a:r>
            <a:r>
              <a:rPr kumimoji="0" sz="2700" b="0" i="0" u="none" strike="noStrike" kern="1200" cap="none" spc="0" normalizeH="0" baseline="0" noProof="0" dirty="0">
                <a:ln>
                  <a:noFill/>
                </a:ln>
                <a:solidFill>
                  <a:srgbClr val="001F5F"/>
                </a:solidFill>
                <a:effectLst/>
                <a:uLnTx/>
                <a:uFillTx/>
                <a:latin typeface="Carlito"/>
                <a:ea typeface="+mn-ea"/>
                <a:cs typeface="Carlito"/>
              </a:rPr>
              <a:t>Las </a:t>
            </a:r>
            <a:r>
              <a:rPr kumimoji="0" sz="2700" b="0" i="0" u="none" strike="noStrike" kern="1200" cap="none" spc="-15" normalizeH="0" baseline="0" noProof="0" dirty="0">
                <a:ln>
                  <a:noFill/>
                </a:ln>
                <a:solidFill>
                  <a:srgbClr val="001F5F"/>
                </a:solidFill>
                <a:effectLst/>
                <a:uLnTx/>
                <a:uFillTx/>
                <a:latin typeface="Carlito"/>
                <a:ea typeface="+mn-ea"/>
                <a:cs typeface="Carlito"/>
              </a:rPr>
              <a:t>autoridades  </a:t>
            </a:r>
            <a:r>
              <a:rPr kumimoji="0" sz="2700" b="0" i="0" u="none" strike="noStrike" kern="1200" cap="none" spc="-10" normalizeH="0" baseline="0" noProof="0" dirty="0">
                <a:ln>
                  <a:noFill/>
                </a:ln>
                <a:solidFill>
                  <a:srgbClr val="001F5F"/>
                </a:solidFill>
                <a:effectLst/>
                <a:uLnTx/>
                <a:uFillTx/>
                <a:latin typeface="Carlito"/>
                <a:ea typeface="+mn-ea"/>
                <a:cs typeface="Carlito"/>
              </a:rPr>
              <a:t>fiscales </a:t>
            </a:r>
            <a:r>
              <a:rPr kumimoji="0" sz="2700" b="0" i="0" u="none" strike="noStrike" kern="1200" cap="none" spc="-40" normalizeH="0" baseline="0" noProof="0" dirty="0">
                <a:ln>
                  <a:noFill/>
                </a:ln>
                <a:solidFill>
                  <a:srgbClr val="001F5F"/>
                </a:solidFill>
                <a:effectLst/>
                <a:uLnTx/>
                <a:uFillTx/>
                <a:latin typeface="Carlito"/>
                <a:ea typeface="+mn-ea"/>
                <a:cs typeface="Carlito"/>
              </a:rPr>
              <a:t>para  </a:t>
            </a:r>
            <a:r>
              <a:rPr kumimoji="0" sz="2700" b="0" i="0" u="none" strike="noStrike" kern="1200" cap="none" spc="0" normalizeH="0" baseline="0" noProof="0" dirty="0">
                <a:ln>
                  <a:noFill/>
                </a:ln>
                <a:solidFill>
                  <a:srgbClr val="001F5F"/>
                </a:solidFill>
                <a:effectLst/>
                <a:uLnTx/>
                <a:uFillTx/>
                <a:latin typeface="Carlito"/>
                <a:ea typeface="+mn-ea"/>
                <a:cs typeface="Carlito"/>
              </a:rPr>
              <a:t>el mejor </a:t>
            </a:r>
            <a:r>
              <a:rPr kumimoji="0" sz="2700" b="0" i="0" u="none" strike="noStrike" kern="1200" cap="none" spc="-15" normalizeH="0" baseline="0" noProof="0" dirty="0">
                <a:ln>
                  <a:noFill/>
                </a:ln>
                <a:solidFill>
                  <a:srgbClr val="001F5F"/>
                </a:solidFill>
                <a:effectLst/>
                <a:uLnTx/>
                <a:uFillTx/>
                <a:latin typeface="Carlito"/>
                <a:ea typeface="+mn-ea"/>
                <a:cs typeface="Carlito"/>
              </a:rPr>
              <a:t>cumplimiento  </a:t>
            </a:r>
            <a:r>
              <a:rPr kumimoji="0" sz="2700" b="0" i="0" u="none" strike="noStrike" kern="1200" cap="none" spc="-5" normalizeH="0" baseline="0" noProof="0" dirty="0">
                <a:ln>
                  <a:noFill/>
                </a:ln>
                <a:solidFill>
                  <a:srgbClr val="001F5F"/>
                </a:solidFill>
                <a:effectLst/>
                <a:uLnTx/>
                <a:uFillTx/>
                <a:latin typeface="Carlito"/>
                <a:ea typeface="+mn-ea"/>
                <a:cs typeface="Carlito"/>
              </a:rPr>
              <a:t>de sus  </a:t>
            </a:r>
            <a:r>
              <a:rPr kumimoji="0" sz="2700" b="0" i="0" u="none" strike="noStrike" kern="1200" cap="none" spc="-25" normalizeH="0" baseline="0" noProof="0" dirty="0">
                <a:ln>
                  <a:noFill/>
                </a:ln>
                <a:solidFill>
                  <a:srgbClr val="001F5F"/>
                </a:solidFill>
                <a:effectLst/>
                <a:uLnTx/>
                <a:uFillTx/>
                <a:latin typeface="Carlito"/>
                <a:ea typeface="+mn-ea"/>
                <a:cs typeface="Carlito"/>
              </a:rPr>
              <a:t>facultades, </a:t>
            </a:r>
            <a:r>
              <a:rPr kumimoji="0" sz="2700" b="0" i="0" u="none" strike="noStrike" kern="1200" cap="none" spc="-45" normalizeH="0" baseline="0" noProof="0" dirty="0">
                <a:ln>
                  <a:noFill/>
                </a:ln>
                <a:solidFill>
                  <a:srgbClr val="001F5F"/>
                </a:solidFill>
                <a:effectLst/>
                <a:uLnTx/>
                <a:uFillTx/>
                <a:latin typeface="Carlito"/>
                <a:ea typeface="+mn-ea"/>
                <a:cs typeface="Carlito"/>
              </a:rPr>
              <a:t>estarán </a:t>
            </a:r>
            <a:r>
              <a:rPr kumimoji="0" sz="2700" b="0" i="0" u="none" strike="noStrike" kern="1200" cap="none" spc="0" normalizeH="0" baseline="0" noProof="0" dirty="0">
                <a:ln>
                  <a:noFill/>
                </a:ln>
                <a:solidFill>
                  <a:srgbClr val="001F5F"/>
                </a:solidFill>
                <a:effectLst/>
                <a:uLnTx/>
                <a:uFillTx/>
                <a:latin typeface="Carlito"/>
                <a:ea typeface="+mn-ea"/>
                <a:cs typeface="Carlito"/>
              </a:rPr>
              <a:t>a lo</a:t>
            </a:r>
            <a:r>
              <a:rPr kumimoji="0" sz="2700" b="0" i="0" u="none" strike="noStrike" kern="1200" cap="none" spc="-70" normalizeH="0" baseline="0" noProof="0" dirty="0">
                <a:ln>
                  <a:noFill/>
                </a:ln>
                <a:solidFill>
                  <a:srgbClr val="001F5F"/>
                </a:solidFill>
                <a:effectLst/>
                <a:uLnTx/>
                <a:uFillTx/>
                <a:latin typeface="Carlito"/>
                <a:ea typeface="+mn-ea"/>
                <a:cs typeface="Carlito"/>
              </a:rPr>
              <a:t> </a:t>
            </a:r>
            <a:r>
              <a:rPr kumimoji="0" sz="2700" b="0" i="0" u="none" strike="noStrike" kern="1200" cap="none" spc="-20" normalizeH="0" baseline="0" noProof="0" dirty="0">
                <a:ln>
                  <a:noFill/>
                </a:ln>
                <a:solidFill>
                  <a:srgbClr val="001F5F"/>
                </a:solidFill>
                <a:effectLst/>
                <a:uLnTx/>
                <a:uFillTx/>
                <a:latin typeface="Carlito"/>
                <a:ea typeface="+mn-ea"/>
                <a:cs typeface="Carlito"/>
              </a:rPr>
              <a:t>siguiente:</a:t>
            </a:r>
            <a:endParaRPr kumimoji="0" sz="2700" b="0" i="0" u="none" strike="noStrike" kern="1200" cap="none" spc="0" normalizeH="0" baseline="0" noProof="0">
              <a:ln>
                <a:noFill/>
              </a:ln>
              <a:solidFill>
                <a:prstClr val="black"/>
              </a:solidFill>
              <a:effectLst/>
              <a:uLnTx/>
              <a:uFillTx/>
              <a:latin typeface="Carlito"/>
              <a:ea typeface="+mn-ea"/>
              <a:cs typeface="Carlito"/>
            </a:endParaRPr>
          </a:p>
          <a:p>
            <a:pPr marL="12700" marR="0" lvl="0" indent="0" algn="l" defTabSz="914400" rtl="0" eaLnBrk="1" fontAlgn="auto" latinLnBrk="0" hangingPunct="1">
              <a:lnSpc>
                <a:spcPts val="3190"/>
              </a:lnSpc>
              <a:spcBef>
                <a:spcPts val="95"/>
              </a:spcBef>
              <a:spcAft>
                <a:spcPts val="0"/>
              </a:spcAft>
              <a:buClrTx/>
              <a:buSzTx/>
              <a:buFontTx/>
              <a:buNone/>
              <a:tabLst/>
              <a:defRPr/>
            </a:pPr>
            <a:r>
              <a:rPr kumimoji="0" sz="2700" b="0" i="0" u="none" strike="noStrike" kern="1200" cap="none" spc="-844" normalizeH="0" baseline="0" noProof="0" dirty="0">
                <a:ln>
                  <a:noFill/>
                </a:ln>
                <a:solidFill>
                  <a:srgbClr val="001F5F"/>
                </a:solidFill>
                <a:effectLst/>
                <a:uLnTx/>
                <a:uFillTx/>
                <a:latin typeface="Arial"/>
                <a:ea typeface="+mn-ea"/>
                <a:cs typeface="Arial"/>
              </a:rPr>
              <a:t>……………………………………………………………………………………………………………………………</a:t>
            </a:r>
            <a:endParaRPr kumimoji="0" sz="2700" b="0" i="0" u="none" strike="noStrike" kern="1200" cap="none" spc="0" normalizeH="0" baseline="0" noProof="0">
              <a:ln>
                <a:noFill/>
              </a:ln>
              <a:solidFill>
                <a:prstClr val="black"/>
              </a:solidFill>
              <a:effectLst/>
              <a:uLnTx/>
              <a:uFillTx/>
              <a:latin typeface="Arial"/>
              <a:ea typeface="+mn-ea"/>
              <a:cs typeface="Arial"/>
            </a:endParaRPr>
          </a:p>
          <a:p>
            <a:pPr marL="12700" marR="5080" lvl="0" indent="0" algn="just" defTabSz="914400" rtl="0" eaLnBrk="1" fontAlgn="auto" latinLnBrk="0" hangingPunct="1">
              <a:lnSpc>
                <a:spcPts val="3240"/>
              </a:lnSpc>
              <a:spcBef>
                <a:spcPts val="60"/>
              </a:spcBef>
              <a:spcAft>
                <a:spcPts val="0"/>
              </a:spcAft>
              <a:buClrTx/>
              <a:buSzTx/>
              <a:buFontTx/>
              <a:buNone/>
              <a:tabLst/>
              <a:defRPr/>
            </a:pPr>
            <a:r>
              <a:rPr kumimoji="0" sz="2700" b="0" i="0" u="none" strike="noStrike" kern="1200" cap="none" spc="-5" normalizeH="0" baseline="0" noProof="0" dirty="0">
                <a:ln>
                  <a:noFill/>
                </a:ln>
                <a:solidFill>
                  <a:srgbClr val="001F5F"/>
                </a:solidFill>
                <a:effectLst/>
                <a:uLnTx/>
                <a:uFillTx/>
                <a:latin typeface="Carlito"/>
                <a:ea typeface="+mn-ea"/>
                <a:cs typeface="Carlito"/>
              </a:rPr>
              <a:t>III. </a:t>
            </a:r>
            <a:r>
              <a:rPr kumimoji="0" sz="2700" b="0" i="0" u="none" strike="noStrike" kern="1200" cap="none" spc="-60" normalizeH="0" baseline="0" noProof="0" dirty="0">
                <a:ln>
                  <a:noFill/>
                </a:ln>
                <a:solidFill>
                  <a:srgbClr val="001F5F"/>
                </a:solidFill>
                <a:effectLst/>
                <a:uLnTx/>
                <a:uFillTx/>
                <a:latin typeface="Carlito"/>
                <a:ea typeface="+mn-ea"/>
                <a:cs typeface="Carlito"/>
              </a:rPr>
              <a:t>Para </a:t>
            </a:r>
            <a:r>
              <a:rPr kumimoji="0" sz="2700" b="0" i="0" u="none" strike="noStrike" kern="1200" cap="none" spc="0" normalizeH="0" baseline="0" noProof="0" dirty="0">
                <a:ln>
                  <a:noFill/>
                </a:ln>
                <a:solidFill>
                  <a:srgbClr val="001F5F"/>
                </a:solidFill>
                <a:effectLst/>
                <a:uLnTx/>
                <a:uFillTx/>
                <a:latin typeface="Carlito"/>
                <a:ea typeface="+mn-ea"/>
                <a:cs typeface="Carlito"/>
              </a:rPr>
              <a:t>los </a:t>
            </a:r>
            <a:r>
              <a:rPr kumimoji="0" sz="2700" b="0" i="0" u="none" strike="noStrike" kern="1200" cap="none" spc="-40" normalizeH="0" baseline="0" noProof="0" dirty="0">
                <a:ln>
                  <a:noFill/>
                </a:ln>
                <a:solidFill>
                  <a:srgbClr val="001F5F"/>
                </a:solidFill>
                <a:effectLst/>
                <a:uLnTx/>
                <a:uFillTx/>
                <a:latin typeface="Carlito"/>
                <a:ea typeface="+mn-ea"/>
                <a:cs typeface="Carlito"/>
              </a:rPr>
              <a:t>efectos </a:t>
            </a:r>
            <a:r>
              <a:rPr kumimoji="0" sz="2700" b="0" i="0" u="none" strike="noStrike" kern="1200" cap="none" spc="-10" normalizeH="0" baseline="0" noProof="0" dirty="0">
                <a:ln>
                  <a:noFill/>
                </a:ln>
                <a:solidFill>
                  <a:srgbClr val="001F5F"/>
                </a:solidFill>
                <a:effectLst/>
                <a:uLnTx/>
                <a:uFillTx/>
                <a:latin typeface="Carlito"/>
                <a:ea typeface="+mn-ea"/>
                <a:cs typeface="Carlito"/>
              </a:rPr>
              <a:t>de </a:t>
            </a:r>
            <a:r>
              <a:rPr kumimoji="0" sz="2700" b="0" i="0" u="none" strike="noStrike" kern="1200" cap="none" spc="-5" normalizeH="0" baseline="0" noProof="0" dirty="0">
                <a:ln>
                  <a:noFill/>
                </a:ln>
                <a:solidFill>
                  <a:srgbClr val="001F5F"/>
                </a:solidFill>
                <a:effectLst/>
                <a:uLnTx/>
                <a:uFillTx/>
                <a:latin typeface="Carlito"/>
                <a:ea typeface="+mn-ea"/>
                <a:cs typeface="Carlito"/>
              </a:rPr>
              <a:t>lo </a:t>
            </a:r>
            <a:r>
              <a:rPr kumimoji="0" sz="2700" b="0" i="0" u="none" strike="noStrike" kern="1200" cap="none" spc="-30" normalizeH="0" baseline="0" noProof="0" dirty="0">
                <a:ln>
                  <a:noFill/>
                </a:ln>
                <a:solidFill>
                  <a:srgbClr val="001F5F"/>
                </a:solidFill>
                <a:effectLst/>
                <a:uLnTx/>
                <a:uFillTx/>
                <a:latin typeface="Carlito"/>
                <a:ea typeface="+mn-ea"/>
                <a:cs typeface="Carlito"/>
              </a:rPr>
              <a:t>dispuesto </a:t>
            </a:r>
            <a:r>
              <a:rPr kumimoji="0" sz="2700" b="0" i="0" u="none" strike="noStrike" kern="1200" cap="none" spc="0" normalizeH="0" baseline="0" noProof="0" dirty="0">
                <a:ln>
                  <a:noFill/>
                </a:ln>
                <a:solidFill>
                  <a:srgbClr val="001F5F"/>
                </a:solidFill>
                <a:effectLst/>
                <a:uLnTx/>
                <a:uFillTx/>
                <a:latin typeface="Carlito"/>
                <a:ea typeface="+mn-ea"/>
                <a:cs typeface="Carlito"/>
              </a:rPr>
              <a:t>en </a:t>
            </a:r>
            <a:r>
              <a:rPr kumimoji="0" sz="2700" b="0" i="0" u="none" strike="noStrike" kern="1200" cap="none" spc="-40" normalizeH="0" baseline="0" noProof="0" dirty="0">
                <a:ln>
                  <a:noFill/>
                </a:ln>
                <a:solidFill>
                  <a:srgbClr val="001F5F"/>
                </a:solidFill>
                <a:effectLst/>
                <a:uLnTx/>
                <a:uFillTx/>
                <a:latin typeface="Carlito"/>
                <a:ea typeface="+mn-ea"/>
                <a:cs typeface="Carlito"/>
              </a:rPr>
              <a:t>este </a:t>
            </a:r>
            <a:r>
              <a:rPr kumimoji="0" sz="2700" b="0" i="0" u="none" strike="noStrike" kern="1200" cap="none" spc="-20" normalizeH="0" baseline="0" noProof="0" dirty="0">
                <a:ln>
                  <a:noFill/>
                </a:ln>
                <a:solidFill>
                  <a:srgbClr val="001F5F"/>
                </a:solidFill>
                <a:effectLst/>
                <a:uLnTx/>
                <a:uFillTx/>
                <a:latin typeface="Carlito"/>
                <a:ea typeface="+mn-ea"/>
                <a:cs typeface="Carlito"/>
              </a:rPr>
              <a:t>artículo, </a:t>
            </a:r>
            <a:r>
              <a:rPr kumimoji="0" sz="2700" b="0" i="0" u="none" strike="noStrike" kern="1200" cap="none" spc="0" normalizeH="0" baseline="0" noProof="0" dirty="0">
                <a:ln>
                  <a:noFill/>
                </a:ln>
                <a:solidFill>
                  <a:srgbClr val="001F5F"/>
                </a:solidFill>
                <a:effectLst/>
                <a:uLnTx/>
                <a:uFillTx/>
                <a:latin typeface="Carlito"/>
                <a:ea typeface="+mn-ea"/>
                <a:cs typeface="Carlito"/>
              </a:rPr>
              <a:t>la </a:t>
            </a:r>
            <a:r>
              <a:rPr kumimoji="0" sz="2700" b="0" i="0" u="none" strike="noStrike" kern="1200" cap="none" spc="-20" normalizeH="0" baseline="0" noProof="0" dirty="0">
                <a:ln>
                  <a:noFill/>
                </a:ln>
                <a:solidFill>
                  <a:srgbClr val="001F5F"/>
                </a:solidFill>
                <a:effectLst/>
                <a:uLnTx/>
                <a:uFillTx/>
                <a:latin typeface="Carlito"/>
                <a:ea typeface="+mn-ea"/>
                <a:cs typeface="Carlito"/>
              </a:rPr>
              <a:t>autoridad </a:t>
            </a:r>
            <a:r>
              <a:rPr kumimoji="0" sz="2700" b="0" i="0" u="none" strike="noStrike" kern="1200" cap="none" spc="-15" normalizeH="0" baseline="0" noProof="0" dirty="0">
                <a:ln>
                  <a:noFill/>
                </a:ln>
                <a:solidFill>
                  <a:srgbClr val="001F5F"/>
                </a:solidFill>
                <a:effectLst/>
                <a:uLnTx/>
                <a:uFillTx/>
                <a:latin typeface="Carlito"/>
                <a:ea typeface="+mn-ea"/>
                <a:cs typeface="Carlito"/>
              </a:rPr>
              <a:t>fiscal, </a:t>
            </a:r>
            <a:r>
              <a:rPr kumimoji="0" sz="2700" b="0" i="0" u="none" strike="noStrike" kern="1200" cap="none" spc="-40" normalizeH="0" baseline="0" noProof="0" dirty="0">
                <a:ln>
                  <a:noFill/>
                </a:ln>
                <a:solidFill>
                  <a:srgbClr val="001F5F"/>
                </a:solidFill>
                <a:effectLst/>
                <a:uLnTx/>
                <a:uFillTx/>
                <a:latin typeface="Carlito"/>
                <a:ea typeface="+mn-ea"/>
                <a:cs typeface="Carlito"/>
              </a:rPr>
              <a:t>para </a:t>
            </a:r>
            <a:r>
              <a:rPr kumimoji="0" sz="2700" b="0" i="0" u="none" strike="noStrike" kern="1200" cap="none" spc="0" normalizeH="0" baseline="0" noProof="0" dirty="0">
                <a:ln>
                  <a:noFill/>
                </a:ln>
                <a:solidFill>
                  <a:srgbClr val="001F5F"/>
                </a:solidFill>
                <a:effectLst/>
                <a:uLnTx/>
                <a:uFillTx/>
                <a:latin typeface="Carlito"/>
                <a:ea typeface="+mn-ea"/>
                <a:cs typeface="Carlito"/>
              </a:rPr>
              <a:t>el  mejor </a:t>
            </a:r>
            <a:r>
              <a:rPr kumimoji="0" sz="2700" b="0" i="0" u="none" strike="noStrike" kern="1200" cap="none" spc="120" normalizeH="0" baseline="0" noProof="0" dirty="0">
                <a:ln>
                  <a:noFill/>
                </a:ln>
                <a:solidFill>
                  <a:srgbClr val="001F5F"/>
                </a:solidFill>
                <a:effectLst/>
                <a:uLnTx/>
                <a:uFillTx/>
                <a:latin typeface="Carlito"/>
                <a:ea typeface="+mn-ea"/>
                <a:cs typeface="Carlito"/>
              </a:rPr>
              <a:t> </a:t>
            </a:r>
            <a:r>
              <a:rPr kumimoji="0" sz="2700" b="0" i="0" u="none" strike="noStrike" kern="1200" cap="none" spc="-20" normalizeH="0" baseline="0" noProof="0" dirty="0">
                <a:ln>
                  <a:noFill/>
                </a:ln>
                <a:solidFill>
                  <a:srgbClr val="001F5F"/>
                </a:solidFill>
                <a:effectLst/>
                <a:uLnTx/>
                <a:uFillTx/>
                <a:latin typeface="Carlito"/>
                <a:ea typeface="+mn-ea"/>
                <a:cs typeface="Carlito"/>
              </a:rPr>
              <a:t>ejercicio </a:t>
            </a:r>
            <a:r>
              <a:rPr kumimoji="0" sz="2700" b="0" i="0" u="none" strike="noStrike" kern="1200" cap="none" spc="125" normalizeH="0" baseline="0" noProof="0" dirty="0">
                <a:ln>
                  <a:noFill/>
                </a:ln>
                <a:solidFill>
                  <a:srgbClr val="001F5F"/>
                </a:solidFill>
                <a:effectLst/>
                <a:uLnTx/>
                <a:uFillTx/>
                <a:latin typeface="Carlito"/>
                <a:ea typeface="+mn-ea"/>
                <a:cs typeface="Carlito"/>
              </a:rPr>
              <a:t> </a:t>
            </a:r>
            <a:r>
              <a:rPr kumimoji="0" sz="2700" b="0" i="0" u="none" strike="noStrike" kern="1200" cap="none" spc="-5" normalizeH="0" baseline="0" noProof="0" dirty="0">
                <a:ln>
                  <a:noFill/>
                </a:ln>
                <a:solidFill>
                  <a:srgbClr val="001F5F"/>
                </a:solidFill>
                <a:effectLst/>
                <a:uLnTx/>
                <a:uFillTx/>
                <a:latin typeface="Carlito"/>
                <a:ea typeface="+mn-ea"/>
                <a:cs typeface="Carlito"/>
              </a:rPr>
              <a:t>de </a:t>
            </a:r>
            <a:r>
              <a:rPr kumimoji="0" sz="2700" b="0" i="0" u="none" strike="noStrike" kern="1200" cap="none" spc="114" normalizeH="0" baseline="0" noProof="0" dirty="0">
                <a:ln>
                  <a:noFill/>
                </a:ln>
                <a:solidFill>
                  <a:srgbClr val="001F5F"/>
                </a:solidFill>
                <a:effectLst/>
                <a:uLnTx/>
                <a:uFillTx/>
                <a:latin typeface="Carlito"/>
                <a:ea typeface="+mn-ea"/>
                <a:cs typeface="Carlito"/>
              </a:rPr>
              <a:t> </a:t>
            </a:r>
            <a:r>
              <a:rPr kumimoji="0" sz="2700" b="0" i="0" u="none" strike="noStrike" kern="1200" cap="none" spc="-15" normalizeH="0" baseline="0" noProof="0" dirty="0">
                <a:ln>
                  <a:noFill/>
                </a:ln>
                <a:solidFill>
                  <a:srgbClr val="001F5F"/>
                </a:solidFill>
                <a:effectLst/>
                <a:uLnTx/>
                <a:uFillTx/>
                <a:latin typeface="Carlito"/>
                <a:ea typeface="+mn-ea"/>
                <a:cs typeface="Carlito"/>
              </a:rPr>
              <a:t>sus </a:t>
            </a:r>
            <a:r>
              <a:rPr kumimoji="0" sz="2700" b="0" i="0" u="none" strike="noStrike" kern="1200" cap="none" spc="110" normalizeH="0" baseline="0" noProof="0" dirty="0">
                <a:ln>
                  <a:noFill/>
                </a:ln>
                <a:solidFill>
                  <a:srgbClr val="001F5F"/>
                </a:solidFill>
                <a:effectLst/>
                <a:uLnTx/>
                <a:uFillTx/>
                <a:latin typeface="Carlito"/>
                <a:ea typeface="+mn-ea"/>
                <a:cs typeface="Carlito"/>
              </a:rPr>
              <a:t> </a:t>
            </a:r>
            <a:r>
              <a:rPr kumimoji="0" sz="2700" b="0" i="0" u="none" strike="noStrike" kern="1200" cap="none" spc="-30" normalizeH="0" baseline="0" noProof="0" dirty="0">
                <a:ln>
                  <a:noFill/>
                </a:ln>
                <a:solidFill>
                  <a:srgbClr val="001F5F"/>
                </a:solidFill>
                <a:effectLst/>
                <a:uLnTx/>
                <a:uFillTx/>
                <a:latin typeface="Carlito"/>
                <a:ea typeface="+mn-ea"/>
                <a:cs typeface="Carlito"/>
              </a:rPr>
              <a:t>facultades </a:t>
            </a:r>
            <a:r>
              <a:rPr kumimoji="0" sz="2700" b="0" i="0" u="none" strike="noStrike" kern="1200" cap="none" spc="125" normalizeH="0" baseline="0" noProof="0" dirty="0">
                <a:ln>
                  <a:noFill/>
                </a:ln>
                <a:solidFill>
                  <a:srgbClr val="001F5F"/>
                </a:solidFill>
                <a:effectLst/>
                <a:uLnTx/>
                <a:uFillTx/>
                <a:latin typeface="Carlito"/>
                <a:ea typeface="+mn-ea"/>
                <a:cs typeface="Carlito"/>
              </a:rPr>
              <a:t> </a:t>
            </a:r>
            <a:r>
              <a:rPr kumimoji="0" sz="2700" b="0" i="0" u="none" strike="noStrike" kern="1200" cap="none" spc="0" normalizeH="0" baseline="0" noProof="0" dirty="0">
                <a:ln>
                  <a:noFill/>
                </a:ln>
                <a:solidFill>
                  <a:srgbClr val="001F5F"/>
                </a:solidFill>
                <a:effectLst/>
                <a:uLnTx/>
                <a:uFillTx/>
                <a:latin typeface="Carlito"/>
                <a:ea typeface="+mn-ea"/>
                <a:cs typeface="Carlito"/>
              </a:rPr>
              <a:t>y </a:t>
            </a:r>
            <a:r>
              <a:rPr kumimoji="0" sz="2700" b="0" i="0" u="none" strike="noStrike" kern="1200" cap="none" spc="125" normalizeH="0" baseline="0" noProof="0" dirty="0">
                <a:ln>
                  <a:noFill/>
                </a:ln>
                <a:solidFill>
                  <a:srgbClr val="001F5F"/>
                </a:solidFill>
                <a:effectLst/>
                <a:uLnTx/>
                <a:uFillTx/>
                <a:latin typeface="Carlito"/>
                <a:ea typeface="+mn-ea"/>
                <a:cs typeface="Carlito"/>
              </a:rPr>
              <a:t> </a:t>
            </a:r>
            <a:r>
              <a:rPr kumimoji="0" sz="2700" b="0" i="0" u="none" strike="noStrike" kern="1200" cap="none" spc="0" normalizeH="0" baseline="0" noProof="0" dirty="0">
                <a:ln>
                  <a:noFill/>
                </a:ln>
                <a:solidFill>
                  <a:srgbClr val="001F5F"/>
                </a:solidFill>
                <a:effectLst/>
                <a:uLnTx/>
                <a:uFillTx/>
                <a:latin typeface="Carlito"/>
                <a:ea typeface="+mn-ea"/>
                <a:cs typeface="Carlito"/>
              </a:rPr>
              <a:t>las </a:t>
            </a:r>
            <a:r>
              <a:rPr kumimoji="0" sz="2700" b="0" i="0" u="none" strike="noStrike" kern="1200" cap="none" spc="100" normalizeH="0" baseline="0" noProof="0" dirty="0">
                <a:ln>
                  <a:noFill/>
                </a:ln>
                <a:solidFill>
                  <a:srgbClr val="001F5F"/>
                </a:solidFill>
                <a:effectLst/>
                <a:uLnTx/>
                <a:uFillTx/>
                <a:latin typeface="Carlito"/>
                <a:ea typeface="+mn-ea"/>
                <a:cs typeface="Carlito"/>
              </a:rPr>
              <a:t> </a:t>
            </a:r>
            <a:r>
              <a:rPr kumimoji="0" sz="2700" b="0" i="0" u="none" strike="noStrike" kern="1200" cap="none" spc="-10" normalizeH="0" baseline="0" noProof="0" dirty="0">
                <a:ln>
                  <a:noFill/>
                </a:ln>
                <a:solidFill>
                  <a:srgbClr val="001F5F"/>
                </a:solidFill>
                <a:effectLst/>
                <a:uLnTx/>
                <a:uFillTx/>
                <a:latin typeface="Carlito"/>
                <a:ea typeface="+mn-ea"/>
                <a:cs typeface="Carlito"/>
              </a:rPr>
              <a:t>de </a:t>
            </a:r>
            <a:r>
              <a:rPr kumimoji="0" sz="2700" b="0" i="0" u="none" strike="noStrike" kern="1200" cap="none" spc="120" normalizeH="0" baseline="0" noProof="0" dirty="0">
                <a:ln>
                  <a:noFill/>
                </a:ln>
                <a:solidFill>
                  <a:srgbClr val="001F5F"/>
                </a:solidFill>
                <a:effectLst/>
                <a:uLnTx/>
                <a:uFillTx/>
                <a:latin typeface="Carlito"/>
                <a:ea typeface="+mn-ea"/>
                <a:cs typeface="Carlito"/>
              </a:rPr>
              <a:t> </a:t>
            </a:r>
            <a:r>
              <a:rPr kumimoji="0" sz="2700" b="0" i="0" u="none" strike="noStrike" kern="1200" cap="none" spc="-25" normalizeH="0" baseline="0" noProof="0" dirty="0">
                <a:ln>
                  <a:noFill/>
                </a:ln>
                <a:solidFill>
                  <a:srgbClr val="001F5F"/>
                </a:solidFill>
                <a:effectLst/>
                <a:uLnTx/>
                <a:uFillTx/>
                <a:latin typeface="Carlito"/>
                <a:ea typeface="+mn-ea"/>
                <a:cs typeface="Carlito"/>
              </a:rPr>
              <a:t>asistencia </a:t>
            </a:r>
            <a:r>
              <a:rPr kumimoji="0" sz="2700" b="0" i="0" u="none" strike="noStrike" kern="1200" cap="none" spc="130" normalizeH="0" baseline="0" noProof="0" dirty="0">
                <a:ln>
                  <a:noFill/>
                </a:ln>
                <a:solidFill>
                  <a:srgbClr val="001F5F"/>
                </a:solidFill>
                <a:effectLst/>
                <a:uLnTx/>
                <a:uFillTx/>
                <a:latin typeface="Carlito"/>
                <a:ea typeface="+mn-ea"/>
                <a:cs typeface="Carlito"/>
              </a:rPr>
              <a:t> </a:t>
            </a:r>
            <a:r>
              <a:rPr kumimoji="0" sz="2700" b="0" i="0" u="none" strike="noStrike" kern="1200" cap="none" spc="0" normalizeH="0" baseline="0" noProof="0" dirty="0">
                <a:ln>
                  <a:noFill/>
                </a:ln>
                <a:solidFill>
                  <a:srgbClr val="001F5F"/>
                </a:solidFill>
                <a:effectLst/>
                <a:uLnTx/>
                <a:uFillTx/>
                <a:latin typeface="Carlito"/>
                <a:ea typeface="+mn-ea"/>
                <a:cs typeface="Carlito"/>
              </a:rPr>
              <a:t>al </a:t>
            </a:r>
            <a:r>
              <a:rPr kumimoji="0" sz="2700" b="0" i="0" u="none" strike="noStrike" kern="1200" cap="none" spc="125" normalizeH="0" baseline="0" noProof="0" dirty="0">
                <a:ln>
                  <a:noFill/>
                </a:ln>
                <a:solidFill>
                  <a:srgbClr val="001F5F"/>
                </a:solidFill>
                <a:effectLst/>
                <a:uLnTx/>
                <a:uFillTx/>
                <a:latin typeface="Carlito"/>
                <a:ea typeface="+mn-ea"/>
                <a:cs typeface="Carlito"/>
              </a:rPr>
              <a:t> </a:t>
            </a:r>
            <a:r>
              <a:rPr kumimoji="0" sz="2700" b="0" i="0" u="none" strike="noStrike" kern="1200" cap="none" spc="-30" normalizeH="0" baseline="0" noProof="0" dirty="0">
                <a:ln>
                  <a:noFill/>
                </a:ln>
                <a:solidFill>
                  <a:srgbClr val="001F5F"/>
                </a:solidFill>
                <a:effectLst/>
                <a:uLnTx/>
                <a:uFillTx/>
                <a:latin typeface="Carlito"/>
                <a:ea typeface="+mn-ea"/>
                <a:cs typeface="Carlito"/>
              </a:rPr>
              <a:t>contribuyente, </a:t>
            </a:r>
            <a:r>
              <a:rPr kumimoji="0" sz="2700" b="0" i="0" u="none" strike="noStrike" kern="1200" cap="none" spc="125" normalizeH="0" baseline="0" noProof="0" dirty="0">
                <a:ln>
                  <a:noFill/>
                </a:ln>
                <a:solidFill>
                  <a:srgbClr val="001F5F"/>
                </a:solidFill>
                <a:effectLst/>
                <a:uLnTx/>
                <a:uFillTx/>
                <a:latin typeface="Carlito"/>
                <a:ea typeface="+mn-ea"/>
                <a:cs typeface="Carlito"/>
              </a:rPr>
              <a:t> </a:t>
            </a:r>
            <a:r>
              <a:rPr kumimoji="0" sz="2700" b="0" i="0" u="none" strike="noStrike" kern="1200" cap="none" spc="-35" normalizeH="0" baseline="0" noProof="0" dirty="0">
                <a:ln>
                  <a:noFill/>
                </a:ln>
                <a:solidFill>
                  <a:srgbClr val="FF0000"/>
                </a:solidFill>
                <a:effectLst/>
                <a:uLnTx/>
                <a:uFillTx/>
                <a:latin typeface="Carlito"/>
                <a:ea typeface="+mn-ea"/>
                <a:cs typeface="Carlito"/>
              </a:rPr>
              <a:t>podrá</a:t>
            </a:r>
            <a:endParaRPr kumimoji="0" sz="2700" b="0" i="0" u="none" strike="noStrike" kern="1200" cap="none" spc="0" normalizeH="0" baseline="0" noProof="0">
              <a:ln>
                <a:noFill/>
              </a:ln>
              <a:solidFill>
                <a:prstClr val="black"/>
              </a:solidFill>
              <a:effectLst/>
              <a:uLnTx/>
              <a:uFillTx/>
              <a:latin typeface="Carlito"/>
              <a:ea typeface="+mn-ea"/>
              <a:cs typeface="Carlito"/>
            </a:endParaRPr>
          </a:p>
          <a:p>
            <a:pPr marL="12700" marR="5080" lvl="0" indent="0" algn="just" defTabSz="914400" rtl="0" eaLnBrk="1" fontAlgn="auto" latinLnBrk="0" hangingPunct="1">
              <a:lnSpc>
                <a:spcPts val="3240"/>
              </a:lnSpc>
              <a:spcBef>
                <a:spcPts val="5"/>
              </a:spcBef>
              <a:spcAft>
                <a:spcPts val="0"/>
              </a:spcAft>
              <a:buClrTx/>
              <a:buSzTx/>
              <a:buFontTx/>
              <a:buNone/>
              <a:tabLst/>
              <a:defRPr/>
            </a:pPr>
            <a:r>
              <a:rPr kumimoji="0" sz="2700" b="0" i="0" u="none" strike="noStrike" kern="1200" cap="none" spc="-30" normalizeH="0" baseline="0" noProof="0" dirty="0">
                <a:ln>
                  <a:noFill/>
                </a:ln>
                <a:solidFill>
                  <a:srgbClr val="001F5F"/>
                </a:solidFill>
                <a:effectLst/>
                <a:uLnTx/>
                <a:uFillTx/>
                <a:latin typeface="Carlito"/>
                <a:ea typeface="+mn-ea"/>
                <a:cs typeface="Carlito"/>
              </a:rPr>
              <a:t>generar </a:t>
            </a:r>
            <a:r>
              <a:rPr kumimoji="0" sz="2700" b="0" i="0" u="none" strike="noStrike" kern="1200" cap="none" spc="-5" normalizeH="0" baseline="0" noProof="0" dirty="0">
                <a:ln>
                  <a:noFill/>
                </a:ln>
                <a:solidFill>
                  <a:srgbClr val="001F5F"/>
                </a:solidFill>
                <a:effectLst/>
                <a:uLnTx/>
                <a:uFillTx/>
                <a:latin typeface="Carlito"/>
                <a:ea typeface="+mn-ea"/>
                <a:cs typeface="Carlito"/>
              </a:rPr>
              <a:t>la </a:t>
            </a:r>
            <a:r>
              <a:rPr kumimoji="0" sz="2700" b="0" i="0" u="none" strike="noStrike" kern="1200" cap="none" spc="-30" normalizeH="0" baseline="0" noProof="0" dirty="0">
                <a:ln>
                  <a:noFill/>
                </a:ln>
                <a:solidFill>
                  <a:srgbClr val="001F5F"/>
                </a:solidFill>
                <a:effectLst/>
                <a:uLnTx/>
                <a:uFillTx/>
                <a:latin typeface="Carlito"/>
                <a:ea typeface="+mn-ea"/>
                <a:cs typeface="Carlito"/>
              </a:rPr>
              <a:t>clave </a:t>
            </a:r>
            <a:r>
              <a:rPr kumimoji="0" sz="2700" b="0" i="0" u="none" strike="noStrike" kern="1200" cap="none" spc="-10" normalizeH="0" baseline="0" noProof="0" dirty="0">
                <a:ln>
                  <a:noFill/>
                </a:ln>
                <a:solidFill>
                  <a:srgbClr val="001F5F"/>
                </a:solidFill>
                <a:effectLst/>
                <a:uLnTx/>
                <a:uFillTx/>
                <a:latin typeface="Carlito"/>
                <a:ea typeface="+mn-ea"/>
                <a:cs typeface="Carlito"/>
              </a:rPr>
              <a:t>de </a:t>
            </a:r>
            <a:r>
              <a:rPr kumimoji="0" sz="2700" b="0" i="0" u="none" strike="noStrike" kern="1200" cap="none" spc="-40" normalizeH="0" baseline="0" noProof="0" dirty="0">
                <a:ln>
                  <a:noFill/>
                </a:ln>
                <a:solidFill>
                  <a:srgbClr val="001F5F"/>
                </a:solidFill>
                <a:effectLst/>
                <a:uLnTx/>
                <a:uFillTx/>
                <a:latin typeface="Carlito"/>
                <a:ea typeface="+mn-ea"/>
                <a:cs typeface="Carlito"/>
              </a:rPr>
              <a:t>Registro  Federal</a:t>
            </a:r>
            <a:r>
              <a:rPr kumimoji="0" sz="2700" b="0" i="0" u="none" strike="noStrike" kern="1200" cap="none" spc="530" normalizeH="0" baseline="0" noProof="0" dirty="0">
                <a:ln>
                  <a:noFill/>
                </a:ln>
                <a:solidFill>
                  <a:srgbClr val="001F5F"/>
                </a:solidFill>
                <a:effectLst/>
                <a:uLnTx/>
                <a:uFillTx/>
                <a:latin typeface="Carlito"/>
                <a:ea typeface="+mn-ea"/>
                <a:cs typeface="Carlito"/>
              </a:rPr>
              <a:t> </a:t>
            </a:r>
            <a:r>
              <a:rPr kumimoji="0" sz="2700" b="0" i="0" u="none" strike="noStrike" kern="1200" cap="none" spc="-10" normalizeH="0" baseline="0" noProof="0" dirty="0">
                <a:ln>
                  <a:noFill/>
                </a:ln>
                <a:solidFill>
                  <a:srgbClr val="001F5F"/>
                </a:solidFill>
                <a:effectLst/>
                <a:uLnTx/>
                <a:uFillTx/>
                <a:latin typeface="Carlito"/>
                <a:ea typeface="+mn-ea"/>
                <a:cs typeface="Carlito"/>
              </a:rPr>
              <a:t>de </a:t>
            </a:r>
            <a:r>
              <a:rPr kumimoji="0" sz="2700" b="0" i="0" u="none" strike="noStrike" kern="1200" cap="none" spc="-30" normalizeH="0" baseline="0" noProof="0" dirty="0">
                <a:ln>
                  <a:noFill/>
                </a:ln>
                <a:solidFill>
                  <a:srgbClr val="001F5F"/>
                </a:solidFill>
                <a:effectLst/>
                <a:uLnTx/>
                <a:uFillTx/>
                <a:latin typeface="Carlito"/>
                <a:ea typeface="+mn-ea"/>
                <a:cs typeface="Carlito"/>
              </a:rPr>
              <a:t>Contribuyentes </a:t>
            </a:r>
            <a:r>
              <a:rPr kumimoji="0" sz="2700" b="0" i="0" u="none" strike="noStrike" kern="1200" cap="none" spc="-15" normalizeH="0" baseline="0" noProof="0" dirty="0">
                <a:ln>
                  <a:noFill/>
                </a:ln>
                <a:solidFill>
                  <a:srgbClr val="001F5F"/>
                </a:solidFill>
                <a:effectLst/>
                <a:uLnTx/>
                <a:uFillTx/>
                <a:latin typeface="Carlito"/>
                <a:ea typeface="+mn-ea"/>
                <a:cs typeface="Carlito"/>
              </a:rPr>
              <a:t>con </a:t>
            </a:r>
            <a:r>
              <a:rPr kumimoji="0" sz="2700" b="0" i="0" u="none" strike="noStrike" kern="1200" cap="none" spc="-20" normalizeH="0" baseline="0" noProof="0" dirty="0">
                <a:ln>
                  <a:noFill/>
                </a:ln>
                <a:solidFill>
                  <a:srgbClr val="001F5F"/>
                </a:solidFill>
                <a:effectLst/>
                <a:uLnTx/>
                <a:uFillTx/>
                <a:latin typeface="Carlito"/>
                <a:ea typeface="+mn-ea"/>
                <a:cs typeface="Carlito"/>
              </a:rPr>
              <a:t>base </a:t>
            </a:r>
            <a:r>
              <a:rPr kumimoji="0" sz="2700" b="0" i="0" u="none" strike="noStrike" kern="1200" cap="none" spc="0" normalizeH="0" baseline="0" noProof="0" dirty="0">
                <a:ln>
                  <a:noFill/>
                </a:ln>
                <a:solidFill>
                  <a:srgbClr val="001F5F"/>
                </a:solidFill>
                <a:effectLst/>
                <a:uLnTx/>
                <a:uFillTx/>
                <a:latin typeface="Carlito"/>
                <a:ea typeface="+mn-ea"/>
                <a:cs typeface="Carlito"/>
              </a:rPr>
              <a:t>en </a:t>
            </a:r>
            <a:r>
              <a:rPr kumimoji="0" sz="2700" b="0" i="0" u="none" strike="noStrike" kern="1200" cap="none" spc="-10" normalizeH="0" baseline="0" noProof="0" dirty="0">
                <a:ln>
                  <a:noFill/>
                </a:ln>
                <a:solidFill>
                  <a:srgbClr val="001F5F"/>
                </a:solidFill>
                <a:effectLst/>
                <a:uLnTx/>
                <a:uFillTx/>
                <a:latin typeface="Carlito"/>
                <a:ea typeface="+mn-ea"/>
                <a:cs typeface="Carlito"/>
              </a:rPr>
              <a:t>la  </a:t>
            </a:r>
            <a:r>
              <a:rPr kumimoji="0" sz="2700" b="0" i="0" u="none" strike="noStrike" kern="1200" cap="none" spc="-25" normalizeH="0" baseline="0" noProof="0" dirty="0">
                <a:ln>
                  <a:noFill/>
                </a:ln>
                <a:solidFill>
                  <a:srgbClr val="001F5F"/>
                </a:solidFill>
                <a:effectLst/>
                <a:uLnTx/>
                <a:uFillTx/>
                <a:latin typeface="Carlito"/>
                <a:ea typeface="+mn-ea"/>
                <a:cs typeface="Carlito"/>
              </a:rPr>
              <a:t>información </a:t>
            </a:r>
            <a:r>
              <a:rPr kumimoji="0" sz="2700" b="0" i="0" u="none" strike="noStrike" kern="1200" cap="none" spc="-10" normalizeH="0" baseline="0" noProof="0" dirty="0">
                <a:ln>
                  <a:noFill/>
                </a:ln>
                <a:solidFill>
                  <a:srgbClr val="001F5F"/>
                </a:solidFill>
                <a:effectLst/>
                <a:uLnTx/>
                <a:uFillTx/>
                <a:latin typeface="Carlito"/>
                <a:ea typeface="+mn-ea"/>
                <a:cs typeface="Carlito"/>
              </a:rPr>
              <a:t>de </a:t>
            </a:r>
            <a:r>
              <a:rPr kumimoji="0" sz="2700" b="0" i="0" u="none" strike="noStrike" kern="1200" cap="none" spc="-5" normalizeH="0" baseline="0" noProof="0" dirty="0">
                <a:ln>
                  <a:noFill/>
                </a:ln>
                <a:solidFill>
                  <a:srgbClr val="001F5F"/>
                </a:solidFill>
                <a:effectLst/>
                <a:uLnTx/>
                <a:uFillTx/>
                <a:latin typeface="Carlito"/>
                <a:ea typeface="+mn-ea"/>
                <a:cs typeface="Carlito"/>
              </a:rPr>
              <a:t>la </a:t>
            </a:r>
            <a:r>
              <a:rPr kumimoji="0" sz="2700" b="0" i="0" u="none" strike="noStrike" kern="1200" cap="none" spc="-40" normalizeH="0" baseline="0" noProof="0" dirty="0">
                <a:ln>
                  <a:noFill/>
                </a:ln>
                <a:solidFill>
                  <a:srgbClr val="001F5F"/>
                </a:solidFill>
                <a:effectLst/>
                <a:uLnTx/>
                <a:uFillTx/>
                <a:latin typeface="Carlito"/>
                <a:ea typeface="+mn-ea"/>
                <a:cs typeface="Carlito"/>
              </a:rPr>
              <a:t>Clave</a:t>
            </a:r>
            <a:r>
              <a:rPr kumimoji="0" sz="2700" b="0" i="0" u="none" strike="noStrike" kern="1200" cap="none" spc="530" normalizeH="0" baseline="0" noProof="0" dirty="0">
                <a:ln>
                  <a:noFill/>
                </a:ln>
                <a:solidFill>
                  <a:srgbClr val="001F5F"/>
                </a:solidFill>
                <a:effectLst/>
                <a:uLnTx/>
                <a:uFillTx/>
                <a:latin typeface="Carlito"/>
                <a:ea typeface="+mn-ea"/>
                <a:cs typeface="Carlito"/>
              </a:rPr>
              <a:t> </a:t>
            </a:r>
            <a:r>
              <a:rPr kumimoji="0" sz="2700" b="0" i="0" u="none" strike="noStrike" kern="1200" cap="none" spc="-20" normalizeH="0" baseline="0" noProof="0" dirty="0">
                <a:ln>
                  <a:noFill/>
                </a:ln>
                <a:solidFill>
                  <a:srgbClr val="001F5F"/>
                </a:solidFill>
                <a:effectLst/>
                <a:uLnTx/>
                <a:uFillTx/>
                <a:latin typeface="Carlito"/>
                <a:ea typeface="+mn-ea"/>
                <a:cs typeface="Carlito"/>
              </a:rPr>
              <a:t>Única </a:t>
            </a:r>
            <a:r>
              <a:rPr kumimoji="0" sz="2700" b="0" i="0" u="none" strike="noStrike" kern="1200" cap="none" spc="-10" normalizeH="0" baseline="0" noProof="0" dirty="0">
                <a:ln>
                  <a:noFill/>
                </a:ln>
                <a:solidFill>
                  <a:srgbClr val="001F5F"/>
                </a:solidFill>
                <a:effectLst/>
                <a:uLnTx/>
                <a:uFillTx/>
                <a:latin typeface="Carlito"/>
                <a:ea typeface="+mn-ea"/>
                <a:cs typeface="Carlito"/>
              </a:rPr>
              <a:t>de </a:t>
            </a:r>
            <a:r>
              <a:rPr kumimoji="0" sz="2700" b="0" i="0" u="none" strike="noStrike" kern="1200" cap="none" spc="-45" normalizeH="0" baseline="0" noProof="0" dirty="0">
                <a:ln>
                  <a:noFill/>
                </a:ln>
                <a:solidFill>
                  <a:srgbClr val="001F5F"/>
                </a:solidFill>
                <a:effectLst/>
                <a:uLnTx/>
                <a:uFillTx/>
                <a:latin typeface="Carlito"/>
                <a:ea typeface="+mn-ea"/>
                <a:cs typeface="Carlito"/>
              </a:rPr>
              <a:t>Registro </a:t>
            </a:r>
            <a:r>
              <a:rPr kumimoji="0" sz="2700" b="0" i="0" u="none" strike="noStrike" kern="1200" cap="none" spc="-10" normalizeH="0" baseline="0" noProof="0" dirty="0">
                <a:ln>
                  <a:noFill/>
                </a:ln>
                <a:solidFill>
                  <a:srgbClr val="001F5F"/>
                </a:solidFill>
                <a:effectLst/>
                <a:uLnTx/>
                <a:uFillTx/>
                <a:latin typeface="Carlito"/>
                <a:ea typeface="+mn-ea"/>
                <a:cs typeface="Carlito"/>
              </a:rPr>
              <a:t>de </a:t>
            </a:r>
            <a:r>
              <a:rPr kumimoji="0" sz="2700" b="0" i="0" u="none" strike="noStrike" kern="1200" cap="none" spc="-20" normalizeH="0" baseline="0" noProof="0" dirty="0">
                <a:ln>
                  <a:noFill/>
                </a:ln>
                <a:solidFill>
                  <a:srgbClr val="001F5F"/>
                </a:solidFill>
                <a:effectLst/>
                <a:uLnTx/>
                <a:uFillTx/>
                <a:latin typeface="Carlito"/>
                <a:ea typeface="+mn-ea"/>
                <a:cs typeface="Carlito"/>
              </a:rPr>
              <a:t>Población </a:t>
            </a:r>
            <a:r>
              <a:rPr kumimoji="0" sz="2700" b="0" i="0" u="none" strike="noStrike" kern="1200" cap="none" spc="0" normalizeH="0" baseline="0" noProof="0" dirty="0">
                <a:ln>
                  <a:noFill/>
                </a:ln>
                <a:solidFill>
                  <a:srgbClr val="001F5F"/>
                </a:solidFill>
                <a:effectLst/>
                <a:uLnTx/>
                <a:uFillTx/>
                <a:latin typeface="Carlito"/>
                <a:ea typeface="+mn-ea"/>
                <a:cs typeface="Carlito"/>
              </a:rPr>
              <a:t>a </a:t>
            </a:r>
            <a:r>
              <a:rPr kumimoji="0" sz="2700" b="0" i="0" u="none" strike="noStrike" kern="1200" cap="none" spc="-5" normalizeH="0" baseline="0" noProof="0" dirty="0">
                <a:ln>
                  <a:noFill/>
                </a:ln>
                <a:solidFill>
                  <a:srgbClr val="001F5F"/>
                </a:solidFill>
                <a:effectLst/>
                <a:uLnTx/>
                <a:uFillTx/>
                <a:latin typeface="Carlito"/>
                <a:ea typeface="+mn-ea"/>
                <a:cs typeface="Carlito"/>
              </a:rPr>
              <a:t>fin </a:t>
            </a:r>
            <a:r>
              <a:rPr kumimoji="0" sz="2700" b="0" i="0" u="none" strike="noStrike" kern="1200" cap="none" spc="-10" normalizeH="0" baseline="0" noProof="0" dirty="0">
                <a:ln>
                  <a:noFill/>
                </a:ln>
                <a:solidFill>
                  <a:srgbClr val="001F5F"/>
                </a:solidFill>
                <a:effectLst/>
                <a:uLnTx/>
                <a:uFillTx/>
                <a:latin typeface="Carlito"/>
                <a:ea typeface="+mn-ea"/>
                <a:cs typeface="Carlito"/>
              </a:rPr>
              <a:t>de </a:t>
            </a:r>
            <a:r>
              <a:rPr kumimoji="0" sz="2700" b="0" i="0" u="none" strike="noStrike" kern="1200" cap="none" spc="-25" normalizeH="0" baseline="0" noProof="0" dirty="0">
                <a:ln>
                  <a:noFill/>
                </a:ln>
                <a:solidFill>
                  <a:srgbClr val="001F5F"/>
                </a:solidFill>
                <a:effectLst/>
                <a:uLnTx/>
                <a:uFillTx/>
                <a:latin typeface="Carlito"/>
                <a:ea typeface="+mn-ea"/>
                <a:cs typeface="Carlito"/>
              </a:rPr>
              <a:t>facilitar </a:t>
            </a:r>
            <a:r>
              <a:rPr kumimoji="0" sz="2700" b="0" i="0" u="none" strike="noStrike" kern="1200" cap="none" spc="-10" normalizeH="0" baseline="0" noProof="0" dirty="0">
                <a:ln>
                  <a:noFill/>
                </a:ln>
                <a:solidFill>
                  <a:srgbClr val="001F5F"/>
                </a:solidFill>
                <a:effectLst/>
                <a:uLnTx/>
                <a:uFillTx/>
                <a:latin typeface="Carlito"/>
                <a:ea typeface="+mn-ea"/>
                <a:cs typeface="Carlito"/>
              </a:rPr>
              <a:t>la  inscripción  </a:t>
            </a:r>
            <a:r>
              <a:rPr kumimoji="0" sz="2700" b="0" i="0" u="none" strike="noStrike" kern="1200" cap="none" spc="0" normalizeH="0" baseline="0" noProof="0" dirty="0">
                <a:ln>
                  <a:noFill/>
                </a:ln>
                <a:solidFill>
                  <a:srgbClr val="001F5F"/>
                </a:solidFill>
                <a:effectLst/>
                <a:uLnTx/>
                <a:uFillTx/>
                <a:latin typeface="Carlito"/>
                <a:ea typeface="+mn-ea"/>
                <a:cs typeface="Carlito"/>
              </a:rPr>
              <a:t>a </a:t>
            </a:r>
            <a:r>
              <a:rPr kumimoji="0" sz="2700" b="0" i="0" u="none" strike="noStrike" kern="1200" cap="none" spc="-10" normalizeH="0" baseline="0" noProof="0" dirty="0">
                <a:ln>
                  <a:noFill/>
                </a:ln>
                <a:solidFill>
                  <a:srgbClr val="001F5F"/>
                </a:solidFill>
                <a:effectLst/>
                <a:uLnTx/>
                <a:uFillTx/>
                <a:latin typeface="Carlito"/>
                <a:ea typeface="+mn-ea"/>
                <a:cs typeface="Carlito"/>
              </a:rPr>
              <a:t>dicho  </a:t>
            </a:r>
            <a:r>
              <a:rPr kumimoji="0" sz="2700" b="0" i="0" u="none" strike="noStrike" kern="1200" cap="none" spc="-40" normalizeH="0" baseline="0" noProof="0" dirty="0">
                <a:ln>
                  <a:noFill/>
                </a:ln>
                <a:solidFill>
                  <a:srgbClr val="001F5F"/>
                </a:solidFill>
                <a:effectLst/>
                <a:uLnTx/>
                <a:uFillTx/>
                <a:latin typeface="Carlito"/>
                <a:ea typeface="+mn-ea"/>
                <a:cs typeface="Carlito"/>
              </a:rPr>
              <a:t>Registro;  </a:t>
            </a:r>
            <a:r>
              <a:rPr kumimoji="0" sz="2700" b="0" i="0" u="none" strike="noStrike" kern="1200" cap="none" spc="-35" normalizeH="0" baseline="0" noProof="0" dirty="0">
                <a:ln>
                  <a:noFill/>
                </a:ln>
                <a:solidFill>
                  <a:srgbClr val="001F5F"/>
                </a:solidFill>
                <a:effectLst/>
                <a:uLnTx/>
                <a:uFillTx/>
                <a:latin typeface="Carlito"/>
                <a:ea typeface="+mn-ea"/>
                <a:cs typeface="Carlito"/>
              </a:rPr>
              <a:t>podrá  </a:t>
            </a:r>
            <a:r>
              <a:rPr kumimoji="0" sz="2700" b="0" i="0" u="none" strike="noStrike" kern="1200" cap="none" spc="-30" normalizeH="0" baseline="0" noProof="0" dirty="0">
                <a:ln>
                  <a:noFill/>
                </a:ln>
                <a:solidFill>
                  <a:srgbClr val="FF0000"/>
                </a:solidFill>
                <a:effectLst/>
                <a:uLnTx/>
                <a:uFillTx/>
                <a:latin typeface="Carlito"/>
                <a:ea typeface="+mn-ea"/>
                <a:cs typeface="Carlito"/>
              </a:rPr>
              <a:t>realizar </a:t>
            </a:r>
            <a:r>
              <a:rPr kumimoji="0" sz="2700" b="0" i="0" u="none" strike="noStrike" kern="1200" cap="none" spc="-20" normalizeH="0" baseline="0" noProof="0" dirty="0">
                <a:ln>
                  <a:noFill/>
                </a:ln>
                <a:solidFill>
                  <a:srgbClr val="001F5F"/>
                </a:solidFill>
                <a:effectLst/>
                <a:uLnTx/>
                <a:uFillTx/>
                <a:latin typeface="Carlito"/>
                <a:ea typeface="+mn-ea"/>
                <a:cs typeface="Carlito"/>
              </a:rPr>
              <a:t>recorridos, </a:t>
            </a:r>
            <a:r>
              <a:rPr kumimoji="0" sz="2700" b="0" i="0" u="none" strike="noStrike" kern="1200" cap="none" spc="-20" normalizeH="0" baseline="0" noProof="0" dirty="0">
                <a:ln>
                  <a:noFill/>
                </a:ln>
                <a:solidFill>
                  <a:srgbClr val="FF0000"/>
                </a:solidFill>
                <a:effectLst/>
                <a:uLnTx/>
                <a:uFillTx/>
                <a:latin typeface="Carlito"/>
                <a:ea typeface="+mn-ea"/>
                <a:cs typeface="Carlito"/>
              </a:rPr>
              <a:t>invitaciones </a:t>
            </a:r>
            <a:r>
              <a:rPr kumimoji="0" sz="2700" b="0" i="0" u="none" strike="noStrike" kern="1200" cap="none" spc="0" normalizeH="0" baseline="0" noProof="0" dirty="0">
                <a:ln>
                  <a:noFill/>
                </a:ln>
                <a:solidFill>
                  <a:srgbClr val="001F5F"/>
                </a:solidFill>
                <a:effectLst/>
                <a:uLnTx/>
                <a:uFillTx/>
                <a:latin typeface="Carlito"/>
                <a:ea typeface="+mn-ea"/>
                <a:cs typeface="Carlito"/>
              </a:rPr>
              <a:t>y </a:t>
            </a:r>
            <a:r>
              <a:rPr kumimoji="0" sz="2700" b="0" i="0" u="none" strike="noStrike" kern="1200" cap="none" spc="-15" normalizeH="0" baseline="0" noProof="0" dirty="0">
                <a:ln>
                  <a:noFill/>
                </a:ln>
                <a:solidFill>
                  <a:srgbClr val="001F5F"/>
                </a:solidFill>
                <a:effectLst/>
                <a:uLnTx/>
                <a:uFillTx/>
                <a:latin typeface="Carlito"/>
                <a:ea typeface="+mn-ea"/>
                <a:cs typeface="Carlito"/>
              </a:rPr>
              <a:t>censos</a:t>
            </a:r>
            <a:r>
              <a:rPr kumimoji="0" sz="2700" b="0" i="0" u="none" strike="noStrike" kern="1200" cap="none" spc="70" normalizeH="0" baseline="0" noProof="0" dirty="0">
                <a:ln>
                  <a:noFill/>
                </a:ln>
                <a:solidFill>
                  <a:srgbClr val="001F5F"/>
                </a:solidFill>
                <a:effectLst/>
                <a:uLnTx/>
                <a:uFillTx/>
                <a:latin typeface="Carlito"/>
                <a:ea typeface="+mn-ea"/>
                <a:cs typeface="Carlito"/>
              </a:rPr>
              <a:t> </a:t>
            </a:r>
            <a:r>
              <a:rPr kumimoji="0" sz="2700" b="0" i="0" u="none" strike="noStrike" kern="1200" cap="none" spc="-40" normalizeH="0" baseline="0" noProof="0" dirty="0">
                <a:ln>
                  <a:noFill/>
                </a:ln>
                <a:solidFill>
                  <a:srgbClr val="FF0000"/>
                </a:solidFill>
                <a:effectLst/>
                <a:uLnTx/>
                <a:uFillTx/>
                <a:latin typeface="Carlito"/>
                <a:ea typeface="+mn-ea"/>
                <a:cs typeface="Carlito"/>
              </a:rPr>
              <a:t>para</a:t>
            </a:r>
            <a:endParaRPr kumimoji="0" sz="2700" b="0" i="0" u="none" strike="noStrike" kern="1200" cap="none" spc="0" normalizeH="0" baseline="0" noProof="0">
              <a:ln>
                <a:noFill/>
              </a:ln>
              <a:solidFill>
                <a:prstClr val="black"/>
              </a:solidFill>
              <a:effectLst/>
              <a:uLnTx/>
              <a:uFillTx/>
              <a:latin typeface="Carlito"/>
              <a:ea typeface="+mn-ea"/>
              <a:cs typeface="Carlito"/>
            </a:endParaRPr>
          </a:p>
          <a:p>
            <a:pPr marL="12700" marR="5715" lvl="0" indent="0" algn="just" defTabSz="914400" rtl="0" eaLnBrk="1" fontAlgn="auto" latinLnBrk="0" hangingPunct="1">
              <a:lnSpc>
                <a:spcPts val="3240"/>
              </a:lnSpc>
              <a:spcBef>
                <a:spcPts val="0"/>
              </a:spcBef>
              <a:spcAft>
                <a:spcPts val="0"/>
              </a:spcAft>
              <a:buClrTx/>
              <a:buSzTx/>
              <a:buFontTx/>
              <a:buNone/>
              <a:tabLst/>
              <a:defRPr/>
            </a:pPr>
            <a:r>
              <a:rPr kumimoji="0" sz="2700" b="0" i="0" u="none" strike="noStrike" kern="1200" cap="none" spc="-25" normalizeH="0" baseline="0" noProof="0" dirty="0">
                <a:ln>
                  <a:noFill/>
                </a:ln>
                <a:solidFill>
                  <a:srgbClr val="FF0000"/>
                </a:solidFill>
                <a:effectLst/>
                <a:uLnTx/>
                <a:uFillTx/>
                <a:latin typeface="Carlito"/>
                <a:ea typeface="+mn-ea"/>
                <a:cs typeface="Carlito"/>
              </a:rPr>
              <a:t>informar </a:t>
            </a:r>
            <a:r>
              <a:rPr kumimoji="0" sz="2700" b="0" i="0" u="none" strike="noStrike" kern="1200" cap="none" spc="0" normalizeH="0" baseline="0" noProof="0" dirty="0">
                <a:ln>
                  <a:noFill/>
                </a:ln>
                <a:solidFill>
                  <a:srgbClr val="FF0000"/>
                </a:solidFill>
                <a:effectLst/>
                <a:uLnTx/>
                <a:uFillTx/>
                <a:latin typeface="Carlito"/>
                <a:ea typeface="+mn-ea"/>
                <a:cs typeface="Carlito"/>
              </a:rPr>
              <a:t>y </a:t>
            </a:r>
            <a:r>
              <a:rPr kumimoji="0" sz="2700" b="0" i="0" u="none" strike="noStrike" kern="1200" cap="none" spc="-20" normalizeH="0" baseline="0" noProof="0" dirty="0">
                <a:ln>
                  <a:noFill/>
                </a:ln>
                <a:solidFill>
                  <a:srgbClr val="FF0000"/>
                </a:solidFill>
                <a:effectLst/>
                <a:uLnTx/>
                <a:uFillTx/>
                <a:latin typeface="Carlito"/>
                <a:ea typeface="+mn-ea"/>
                <a:cs typeface="Carlito"/>
              </a:rPr>
              <a:t>asesorar </a:t>
            </a:r>
            <a:r>
              <a:rPr kumimoji="0" sz="2700" b="0" i="0" u="none" strike="noStrike" kern="1200" cap="none" spc="0" normalizeH="0" baseline="0" noProof="0" dirty="0">
                <a:ln>
                  <a:noFill/>
                </a:ln>
                <a:solidFill>
                  <a:srgbClr val="FF0000"/>
                </a:solidFill>
                <a:effectLst/>
                <a:uLnTx/>
                <a:uFillTx/>
                <a:latin typeface="Carlito"/>
                <a:ea typeface="+mn-ea"/>
                <a:cs typeface="Carlito"/>
              </a:rPr>
              <a:t>a los </a:t>
            </a:r>
            <a:r>
              <a:rPr kumimoji="0" sz="2700" b="0" i="0" u="none" strike="noStrike" kern="1200" cap="none" spc="-30" normalizeH="0" baseline="0" noProof="0" dirty="0">
                <a:ln>
                  <a:noFill/>
                </a:ln>
                <a:solidFill>
                  <a:srgbClr val="FF0000"/>
                </a:solidFill>
                <a:effectLst/>
                <a:uLnTx/>
                <a:uFillTx/>
                <a:latin typeface="Carlito"/>
                <a:ea typeface="+mn-ea"/>
                <a:cs typeface="Carlito"/>
              </a:rPr>
              <a:t>contribuyentes </a:t>
            </a:r>
            <a:r>
              <a:rPr kumimoji="0" sz="2700" b="0" i="0" u="none" strike="noStrike" kern="1200" cap="none" spc="-35" normalizeH="0" baseline="0" noProof="0" dirty="0">
                <a:ln>
                  <a:noFill/>
                </a:ln>
                <a:solidFill>
                  <a:srgbClr val="FF0000"/>
                </a:solidFill>
                <a:effectLst/>
                <a:uLnTx/>
                <a:uFillTx/>
                <a:latin typeface="Carlito"/>
                <a:ea typeface="+mn-ea"/>
                <a:cs typeface="Carlito"/>
              </a:rPr>
              <a:t>acerca </a:t>
            </a:r>
            <a:r>
              <a:rPr kumimoji="0" sz="2700" b="0" i="0" u="none" strike="noStrike" kern="1200" cap="none" spc="-5" normalizeH="0" baseline="0" noProof="0" dirty="0">
                <a:ln>
                  <a:noFill/>
                </a:ln>
                <a:solidFill>
                  <a:srgbClr val="FF0000"/>
                </a:solidFill>
                <a:effectLst/>
                <a:uLnTx/>
                <a:uFillTx/>
                <a:latin typeface="Carlito"/>
                <a:ea typeface="+mn-ea"/>
                <a:cs typeface="Carlito"/>
              </a:rPr>
              <a:t>del </a:t>
            </a:r>
            <a:r>
              <a:rPr kumimoji="0" sz="2700" b="0" i="0" u="none" strike="noStrike" kern="1200" cap="none" spc="-45" normalizeH="0" baseline="0" noProof="0" dirty="0">
                <a:ln>
                  <a:noFill/>
                </a:ln>
                <a:solidFill>
                  <a:srgbClr val="FF0000"/>
                </a:solidFill>
                <a:effectLst/>
                <a:uLnTx/>
                <a:uFillTx/>
                <a:latin typeface="Carlito"/>
                <a:ea typeface="+mn-ea"/>
                <a:cs typeface="Carlito"/>
              </a:rPr>
              <a:t>exacto </a:t>
            </a:r>
            <a:r>
              <a:rPr kumimoji="0" sz="2700" b="0" i="0" u="none" strike="noStrike" kern="1200" cap="none" spc="-20" normalizeH="0" baseline="0" noProof="0" dirty="0">
                <a:ln>
                  <a:noFill/>
                </a:ln>
                <a:solidFill>
                  <a:srgbClr val="FF0000"/>
                </a:solidFill>
                <a:effectLst/>
                <a:uLnTx/>
                <a:uFillTx/>
                <a:latin typeface="Carlito"/>
                <a:ea typeface="+mn-ea"/>
                <a:cs typeface="Carlito"/>
              </a:rPr>
              <a:t>cumplimiento </a:t>
            </a:r>
            <a:r>
              <a:rPr kumimoji="0" sz="2700" b="0" i="0" u="none" strike="noStrike" kern="1200" cap="none" spc="-5" normalizeH="0" baseline="0" noProof="0" dirty="0">
                <a:ln>
                  <a:noFill/>
                </a:ln>
                <a:solidFill>
                  <a:srgbClr val="FF0000"/>
                </a:solidFill>
                <a:effectLst/>
                <a:uLnTx/>
                <a:uFillTx/>
                <a:latin typeface="Carlito"/>
                <a:ea typeface="+mn-ea"/>
                <a:cs typeface="Carlito"/>
              </a:rPr>
              <a:t>de </a:t>
            </a:r>
            <a:r>
              <a:rPr kumimoji="0" sz="2700" b="0" i="0" u="none" strike="noStrike" kern="1200" cap="none" spc="-15" normalizeH="0" baseline="0" noProof="0" dirty="0">
                <a:ln>
                  <a:noFill/>
                </a:ln>
                <a:solidFill>
                  <a:srgbClr val="FF0000"/>
                </a:solidFill>
                <a:effectLst/>
                <a:uLnTx/>
                <a:uFillTx/>
                <a:latin typeface="Carlito"/>
                <a:ea typeface="+mn-ea"/>
                <a:cs typeface="Carlito"/>
              </a:rPr>
              <a:t>sus  </a:t>
            </a:r>
            <a:r>
              <a:rPr kumimoji="0" sz="2700" b="0" i="0" u="none" strike="noStrike" kern="1200" cap="none" spc="-20" normalizeH="0" baseline="0" noProof="0" dirty="0">
                <a:ln>
                  <a:noFill/>
                </a:ln>
                <a:solidFill>
                  <a:srgbClr val="FF0000"/>
                </a:solidFill>
                <a:effectLst/>
                <a:uLnTx/>
                <a:uFillTx/>
                <a:latin typeface="Carlito"/>
                <a:ea typeface="+mn-ea"/>
                <a:cs typeface="Carlito"/>
              </a:rPr>
              <a:t>obligaciones </a:t>
            </a:r>
            <a:r>
              <a:rPr kumimoji="0" sz="2700" b="0" i="0" u="none" strike="noStrike" kern="1200" cap="none" spc="-15" normalizeH="0" baseline="0" noProof="0" dirty="0">
                <a:ln>
                  <a:noFill/>
                </a:ln>
                <a:solidFill>
                  <a:srgbClr val="FF0000"/>
                </a:solidFill>
                <a:effectLst/>
                <a:uLnTx/>
                <a:uFillTx/>
                <a:latin typeface="Carlito"/>
                <a:ea typeface="+mn-ea"/>
                <a:cs typeface="Carlito"/>
              </a:rPr>
              <a:t>fiscales </a:t>
            </a:r>
            <a:r>
              <a:rPr kumimoji="0" sz="2700" b="0" i="0" u="none" strike="noStrike" kern="1200" cap="none" spc="0" normalizeH="0" baseline="0" noProof="0" dirty="0">
                <a:ln>
                  <a:noFill/>
                </a:ln>
                <a:solidFill>
                  <a:srgbClr val="FF0000"/>
                </a:solidFill>
                <a:effectLst/>
                <a:uLnTx/>
                <a:uFillTx/>
                <a:latin typeface="Carlito"/>
                <a:ea typeface="+mn-ea"/>
                <a:cs typeface="Carlito"/>
              </a:rPr>
              <a:t>y </a:t>
            </a:r>
            <a:r>
              <a:rPr kumimoji="0" sz="2700" b="0" i="0" u="none" strike="noStrike" kern="1200" cap="none" spc="-25" normalizeH="0" baseline="0" noProof="0" dirty="0">
                <a:ln>
                  <a:noFill/>
                </a:ln>
                <a:solidFill>
                  <a:srgbClr val="FF0000"/>
                </a:solidFill>
                <a:effectLst/>
                <a:uLnTx/>
                <a:uFillTx/>
                <a:latin typeface="Carlito"/>
                <a:ea typeface="+mn-ea"/>
                <a:cs typeface="Carlito"/>
              </a:rPr>
              <a:t>aduaneras </a:t>
            </a:r>
            <a:r>
              <a:rPr kumimoji="0" sz="2700" b="0" i="0" u="none" strike="noStrike" kern="1200" cap="none" spc="0" normalizeH="0" baseline="0" noProof="0" dirty="0">
                <a:ln>
                  <a:noFill/>
                </a:ln>
                <a:solidFill>
                  <a:srgbClr val="001F5F"/>
                </a:solidFill>
                <a:effectLst/>
                <a:uLnTx/>
                <a:uFillTx/>
                <a:latin typeface="Carlito"/>
                <a:ea typeface="+mn-ea"/>
                <a:cs typeface="Carlito"/>
              </a:rPr>
              <a:t>y </a:t>
            </a:r>
            <a:r>
              <a:rPr kumimoji="0" sz="2700" b="0" i="0" u="none" strike="noStrike" kern="1200" cap="none" spc="-25" normalizeH="0" baseline="0" noProof="0" dirty="0">
                <a:ln>
                  <a:noFill/>
                </a:ln>
                <a:solidFill>
                  <a:srgbClr val="001F5F"/>
                </a:solidFill>
                <a:effectLst/>
                <a:uLnTx/>
                <a:uFillTx/>
                <a:latin typeface="Carlito"/>
                <a:ea typeface="+mn-ea"/>
                <a:cs typeface="Carlito"/>
              </a:rPr>
              <a:t>promover </a:t>
            </a:r>
            <a:r>
              <a:rPr kumimoji="0" sz="2700" b="0" i="0" u="none" strike="noStrike" kern="1200" cap="none" spc="0" normalizeH="0" baseline="0" noProof="0" dirty="0">
                <a:ln>
                  <a:noFill/>
                </a:ln>
                <a:solidFill>
                  <a:srgbClr val="001F5F"/>
                </a:solidFill>
                <a:effectLst/>
                <a:uLnTx/>
                <a:uFillTx/>
                <a:latin typeface="Carlito"/>
                <a:ea typeface="+mn-ea"/>
                <a:cs typeface="Carlito"/>
              </a:rPr>
              <a:t>su </a:t>
            </a:r>
            <a:r>
              <a:rPr kumimoji="0" sz="2700" b="0" i="0" u="none" strike="noStrike" kern="1200" cap="none" spc="-25" normalizeH="0" baseline="0" noProof="0" dirty="0">
                <a:ln>
                  <a:noFill/>
                </a:ln>
                <a:solidFill>
                  <a:srgbClr val="001F5F"/>
                </a:solidFill>
                <a:effectLst/>
                <a:uLnTx/>
                <a:uFillTx/>
                <a:latin typeface="Carlito"/>
                <a:ea typeface="+mn-ea"/>
                <a:cs typeface="Carlito"/>
              </a:rPr>
              <a:t>incorporación </a:t>
            </a:r>
            <a:r>
              <a:rPr kumimoji="0" sz="2700" b="0" i="0" u="none" strike="noStrike" kern="1200" cap="none" spc="-30" normalizeH="0" baseline="0" noProof="0" dirty="0">
                <a:ln>
                  <a:noFill/>
                </a:ln>
                <a:solidFill>
                  <a:srgbClr val="001F5F"/>
                </a:solidFill>
                <a:effectLst/>
                <a:uLnTx/>
                <a:uFillTx/>
                <a:latin typeface="Carlito"/>
                <a:ea typeface="+mn-ea"/>
                <a:cs typeface="Carlito"/>
              </a:rPr>
              <a:t>voluntaria </a:t>
            </a:r>
            <a:r>
              <a:rPr kumimoji="0" sz="2700" b="0" i="0" u="none" strike="noStrike" kern="1200" cap="none" spc="0" normalizeH="0" baseline="0" noProof="0" dirty="0">
                <a:ln>
                  <a:noFill/>
                </a:ln>
                <a:solidFill>
                  <a:srgbClr val="001F5F"/>
                </a:solidFill>
                <a:effectLst/>
                <a:uLnTx/>
                <a:uFillTx/>
                <a:latin typeface="Carlito"/>
                <a:ea typeface="+mn-ea"/>
                <a:cs typeface="Carlito"/>
              </a:rPr>
              <a:t>o  </a:t>
            </a:r>
            <a:r>
              <a:rPr kumimoji="0" sz="2700" b="0" i="0" u="none" strike="noStrike" kern="1200" cap="none" spc="-10" normalizeH="0" baseline="0" noProof="0" dirty="0">
                <a:ln>
                  <a:noFill/>
                </a:ln>
                <a:solidFill>
                  <a:srgbClr val="001F5F"/>
                </a:solidFill>
                <a:effectLst/>
                <a:uLnTx/>
                <a:uFillTx/>
                <a:latin typeface="Carlito"/>
                <a:ea typeface="+mn-ea"/>
                <a:cs typeface="Carlito"/>
              </a:rPr>
              <a:t>actualización </a:t>
            </a:r>
            <a:r>
              <a:rPr kumimoji="0" sz="2700" b="0" i="0" u="none" strike="noStrike" kern="1200" cap="none" spc="-5" normalizeH="0" baseline="0" noProof="0" dirty="0">
                <a:ln>
                  <a:noFill/>
                </a:ln>
                <a:solidFill>
                  <a:srgbClr val="001F5F"/>
                </a:solidFill>
                <a:effectLst/>
                <a:uLnTx/>
                <a:uFillTx/>
                <a:latin typeface="Carlito"/>
                <a:ea typeface="+mn-ea"/>
                <a:cs typeface="Carlito"/>
              </a:rPr>
              <a:t>de sus </a:t>
            </a:r>
            <a:r>
              <a:rPr kumimoji="0" sz="2700" b="0" i="0" u="none" strike="noStrike" kern="1200" cap="none" spc="-25" normalizeH="0" baseline="0" noProof="0" dirty="0">
                <a:ln>
                  <a:noFill/>
                </a:ln>
                <a:solidFill>
                  <a:srgbClr val="001F5F"/>
                </a:solidFill>
                <a:effectLst/>
                <a:uLnTx/>
                <a:uFillTx/>
                <a:latin typeface="Carlito"/>
                <a:ea typeface="+mn-ea"/>
                <a:cs typeface="Carlito"/>
              </a:rPr>
              <a:t>datos </a:t>
            </a:r>
            <a:r>
              <a:rPr kumimoji="0" sz="2700" b="0" i="0" u="none" strike="noStrike" kern="1200" cap="none" spc="-5" normalizeH="0" baseline="0" noProof="0" dirty="0">
                <a:ln>
                  <a:noFill/>
                </a:ln>
                <a:solidFill>
                  <a:srgbClr val="001F5F"/>
                </a:solidFill>
                <a:effectLst/>
                <a:uLnTx/>
                <a:uFillTx/>
                <a:latin typeface="Carlito"/>
                <a:ea typeface="+mn-ea"/>
                <a:cs typeface="Carlito"/>
              </a:rPr>
              <a:t>en el </a:t>
            </a:r>
            <a:r>
              <a:rPr kumimoji="0" sz="2700" b="0" i="0" u="none" strike="noStrike" kern="1200" cap="none" spc="-40" normalizeH="0" baseline="0" noProof="0" dirty="0">
                <a:ln>
                  <a:noFill/>
                </a:ln>
                <a:solidFill>
                  <a:srgbClr val="001F5F"/>
                </a:solidFill>
                <a:effectLst/>
                <a:uLnTx/>
                <a:uFillTx/>
                <a:latin typeface="Carlito"/>
                <a:ea typeface="+mn-ea"/>
                <a:cs typeface="Carlito"/>
              </a:rPr>
              <a:t>registro </a:t>
            </a:r>
            <a:r>
              <a:rPr kumimoji="0" sz="2700" b="0" i="0" u="none" strike="noStrike" kern="1200" cap="none" spc="-45" normalizeH="0" baseline="0" noProof="0" dirty="0">
                <a:ln>
                  <a:noFill/>
                </a:ln>
                <a:solidFill>
                  <a:srgbClr val="001F5F"/>
                </a:solidFill>
                <a:effectLst/>
                <a:uLnTx/>
                <a:uFillTx/>
                <a:latin typeface="Carlito"/>
                <a:ea typeface="+mn-ea"/>
                <a:cs typeface="Carlito"/>
              </a:rPr>
              <a:t>federal </a:t>
            </a:r>
            <a:r>
              <a:rPr kumimoji="0" sz="2700" b="0" i="0" u="none" strike="noStrike" kern="1200" cap="none" spc="-5" normalizeH="0" baseline="0" noProof="0" dirty="0">
                <a:ln>
                  <a:noFill/>
                </a:ln>
                <a:solidFill>
                  <a:srgbClr val="001F5F"/>
                </a:solidFill>
                <a:effectLst/>
                <a:uLnTx/>
                <a:uFillTx/>
                <a:latin typeface="Carlito"/>
                <a:ea typeface="+mn-ea"/>
                <a:cs typeface="Carlito"/>
              </a:rPr>
              <a:t>de</a:t>
            </a:r>
            <a:r>
              <a:rPr kumimoji="0" sz="2700" b="0" i="0" u="none" strike="noStrike" kern="1200" cap="none" spc="-140" normalizeH="0" baseline="0" noProof="0" dirty="0">
                <a:ln>
                  <a:noFill/>
                </a:ln>
                <a:solidFill>
                  <a:srgbClr val="001F5F"/>
                </a:solidFill>
                <a:effectLst/>
                <a:uLnTx/>
                <a:uFillTx/>
                <a:latin typeface="Carlito"/>
                <a:ea typeface="+mn-ea"/>
                <a:cs typeface="Carlito"/>
              </a:rPr>
              <a:t> </a:t>
            </a:r>
            <a:r>
              <a:rPr kumimoji="0" sz="2700" b="0" i="0" u="none" strike="noStrike" kern="1200" cap="none" spc="-30" normalizeH="0" baseline="0" noProof="0" dirty="0">
                <a:ln>
                  <a:noFill/>
                </a:ln>
                <a:solidFill>
                  <a:srgbClr val="001F5F"/>
                </a:solidFill>
                <a:effectLst/>
                <a:uLnTx/>
                <a:uFillTx/>
                <a:latin typeface="Carlito"/>
                <a:ea typeface="+mn-ea"/>
                <a:cs typeface="Carlito"/>
              </a:rPr>
              <a:t>contribuyentes.</a:t>
            </a:r>
            <a:endParaRPr kumimoji="0" sz="2700" b="0" i="0" u="none" strike="noStrike" kern="1200" cap="none" spc="0" normalizeH="0" baseline="0" noProof="0">
              <a:ln>
                <a:noFill/>
              </a:ln>
              <a:solidFill>
                <a:prstClr val="black"/>
              </a:solidFill>
              <a:effectLst/>
              <a:uLnTx/>
              <a:uFillTx/>
              <a:latin typeface="Carlito"/>
              <a:ea typeface="+mn-ea"/>
              <a:cs typeface="Carlito"/>
            </a:endParaRPr>
          </a:p>
        </p:txBody>
      </p:sp>
      <p:sp>
        <p:nvSpPr>
          <p:cNvPr id="6" name="object 6"/>
          <p:cNvSpPr/>
          <p:nvPr/>
        </p:nvSpPr>
        <p:spPr>
          <a:xfrm>
            <a:off x="109728" y="5515354"/>
            <a:ext cx="3610355" cy="1266442"/>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pie de página">
            <a:extLst>
              <a:ext uri="{FF2B5EF4-FFF2-40B4-BE49-F238E27FC236}">
                <a16:creationId xmlns:a16="http://schemas.microsoft.com/office/drawing/2014/main" id="{DF488E37-3196-42D2-A324-43FCA9F94A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4 Marcador de número de diapositiva">
            <a:extLst>
              <a:ext uri="{FF2B5EF4-FFF2-40B4-BE49-F238E27FC236}">
                <a16:creationId xmlns:a16="http://schemas.microsoft.com/office/drawing/2014/main" id="{FDAB6E6B-3346-436B-A176-7AE5E899E2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EBC46-6E6D-45FD-997C-BD710845850E}"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2 Marcador de contenido">
            <a:extLst>
              <a:ext uri="{FF2B5EF4-FFF2-40B4-BE49-F238E27FC236}">
                <a16:creationId xmlns:a16="http://schemas.microsoft.com/office/drawing/2014/main" id="{5D7CF5BF-09C3-4B71-B4E4-107D0EF704B0}"/>
              </a:ext>
            </a:extLst>
          </p:cNvPr>
          <p:cNvSpPr txBox="1">
            <a:spLocks/>
          </p:cNvSpPr>
          <p:nvPr/>
        </p:nvSpPr>
        <p:spPr>
          <a:xfrm>
            <a:off x="2266951" y="620689"/>
            <a:ext cx="8221663" cy="56165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srgbClr val="4F81BD">
                    <a:lumMod val="75000"/>
                  </a:srgbClr>
                </a:solidFill>
                <a:effectLst/>
                <a:uLnTx/>
                <a:uFillTx/>
                <a:latin typeface="Calibri"/>
                <a:ea typeface="+mn-ea"/>
                <a:cs typeface="+mn-cs"/>
              </a:rPr>
              <a:t>DIFERENCIA DE INGRESOS ACUMULABLES EN PP DE ISR</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100" b="0" i="0" u="none" strike="noStrike" kern="1200" cap="none" spc="0" normalizeH="0" baseline="0" noProof="0" dirty="0">
              <a:ln>
                <a:noFill/>
              </a:ln>
              <a:solidFill>
                <a:srgbClr val="4F81BD">
                  <a:lumMod val="75000"/>
                </a:srgbClr>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DESVENTAJAS DE METADATA</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No se proporcionan detalles de la transacción como datos del producto o servicio, valor unitario y subtotal por producto o subtotal general.</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No se proporcionan detalles de relación con otros CFDI, por ejemplo notas de crédito, CFDI sustituidos o CFDI de pago.</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No reporta subtotales, descuentos y totales de forma global</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No reporta impuestos trasladados (IVA – IEPS)</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No proporciona datos de impuestos retenidos (ISR, IVA e IEPS)</a:t>
            </a:r>
          </a:p>
        </p:txBody>
      </p:sp>
      <p:sp>
        <p:nvSpPr>
          <p:cNvPr id="7" name="1 Título">
            <a:extLst>
              <a:ext uri="{FF2B5EF4-FFF2-40B4-BE49-F238E27FC236}">
                <a16:creationId xmlns:a16="http://schemas.microsoft.com/office/drawing/2014/main" id="{3590F1E9-C257-1E00-7C40-5AF1141EC48A}"/>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spTree>
    <p:extLst>
      <p:ext uri="{BB962C8B-B14F-4D97-AF65-F5344CB8AC3E}">
        <p14:creationId xmlns:p14="http://schemas.microsoft.com/office/powerpoint/2010/main" val="3817164487"/>
      </p:ext>
    </p:extLst>
  </p:cSld>
  <p:clrMapOvr>
    <a:masterClrMapping/>
  </p:clrMapOvr>
  <p:transition spd="slow">
    <p:wipe dir="d"/>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pie de página">
            <a:extLst>
              <a:ext uri="{FF2B5EF4-FFF2-40B4-BE49-F238E27FC236}">
                <a16:creationId xmlns:a16="http://schemas.microsoft.com/office/drawing/2014/main" id="{DF488E37-3196-42D2-A324-43FCA9F94A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4 Marcador de número de diapositiva">
            <a:extLst>
              <a:ext uri="{FF2B5EF4-FFF2-40B4-BE49-F238E27FC236}">
                <a16:creationId xmlns:a16="http://schemas.microsoft.com/office/drawing/2014/main" id="{FDAB6E6B-3346-436B-A176-7AE5E899E2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EBC46-6E6D-45FD-997C-BD710845850E}"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2 Marcador de contenido">
            <a:extLst>
              <a:ext uri="{FF2B5EF4-FFF2-40B4-BE49-F238E27FC236}">
                <a16:creationId xmlns:a16="http://schemas.microsoft.com/office/drawing/2014/main" id="{5D7CF5BF-09C3-4B71-B4E4-107D0EF704B0}"/>
              </a:ext>
            </a:extLst>
          </p:cNvPr>
          <p:cNvSpPr txBox="1">
            <a:spLocks/>
          </p:cNvSpPr>
          <p:nvPr/>
        </p:nvSpPr>
        <p:spPr>
          <a:xfrm>
            <a:off x="2266951" y="620689"/>
            <a:ext cx="8221663" cy="56165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srgbClr val="4F81BD">
                    <a:lumMod val="75000"/>
                  </a:srgbClr>
                </a:solidFill>
                <a:effectLst/>
                <a:uLnTx/>
                <a:uFillTx/>
                <a:latin typeface="Calibri"/>
                <a:ea typeface="+mn-ea"/>
                <a:cs typeface="+mn-cs"/>
              </a:rPr>
              <a:t>PROPUESTA PARA LA EXTRACCION DE DATOS XML</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100" b="0" i="0" u="none" strike="noStrike" kern="1200" cap="none" spc="0" normalizeH="0" baseline="0" noProof="0" dirty="0">
              <a:ln>
                <a:noFill/>
              </a:ln>
              <a:solidFill>
                <a:srgbClr val="4F81BD">
                  <a:lumMod val="75000"/>
                </a:srgbClr>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1"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SINTAXIS: =XMLFILTRO(XML; RUTAX)</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Donde: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XML:</a:t>
            </a:r>
            <a:r>
              <a:rPr kumimoji="0" lang="es-MX" sz="2000" b="0" i="0" u="none" strike="noStrike" kern="1200" cap="none" spc="0" normalizeH="0" baseline="0" noProof="0" dirty="0">
                <a:ln>
                  <a:noFill/>
                </a:ln>
                <a:solidFill>
                  <a:prstClr val="black"/>
                </a:solidFill>
                <a:effectLst/>
                <a:uLnTx/>
                <a:uFillTx/>
                <a:latin typeface="Calibri"/>
                <a:ea typeface="+mn-ea"/>
                <a:cs typeface="+mn-cs"/>
              </a:rPr>
              <a:t> 	Dirección o referencia de celda en formato XML válido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RUTAX:</a:t>
            </a:r>
            <a:r>
              <a:rPr kumimoji="0" lang="es-MX" sz="2000" b="0" i="0" u="none" strike="noStrike" kern="1200" cap="none" spc="0" normalizeH="0" baseline="0" noProof="0" dirty="0">
                <a:ln>
                  <a:noFill/>
                </a:ln>
                <a:solidFill>
                  <a:prstClr val="black"/>
                </a:solidFill>
                <a:effectLst/>
                <a:uLnTx/>
                <a:uFillTx/>
                <a:latin typeface="Calibri"/>
                <a:ea typeface="+mn-ea"/>
                <a:cs typeface="+mn-cs"/>
              </a:rPr>
              <a:t>	Cadena en formato XPTAH estándar (Anexo 20/24 RMF). 	Contiene los estándares para determinar la ruta de acceso de 	los 	datos tipo XML</a:t>
            </a:r>
          </a:p>
        </p:txBody>
      </p:sp>
      <p:sp>
        <p:nvSpPr>
          <p:cNvPr id="7" name="1 Título">
            <a:extLst>
              <a:ext uri="{FF2B5EF4-FFF2-40B4-BE49-F238E27FC236}">
                <a16:creationId xmlns:a16="http://schemas.microsoft.com/office/drawing/2014/main" id="{3590F1E9-C257-1E00-7C40-5AF1141EC48A}"/>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pic>
        <p:nvPicPr>
          <p:cNvPr id="9" name="Imagen 8">
            <a:extLst>
              <a:ext uri="{FF2B5EF4-FFF2-40B4-BE49-F238E27FC236}">
                <a16:creationId xmlns:a16="http://schemas.microsoft.com/office/drawing/2014/main" id="{4076B099-7BEA-C051-953A-8A870BCB972A}"/>
              </a:ext>
            </a:extLst>
          </p:cNvPr>
          <p:cNvPicPr>
            <a:picLocks noChangeAspect="1"/>
          </p:cNvPicPr>
          <p:nvPr/>
        </p:nvPicPr>
        <p:blipFill>
          <a:blip r:embed="rId2"/>
          <a:stretch>
            <a:fillRect/>
          </a:stretch>
        </p:blipFill>
        <p:spPr>
          <a:xfrm>
            <a:off x="5538676" y="3523008"/>
            <a:ext cx="4467449" cy="2867056"/>
          </a:xfrm>
          <a:prstGeom prst="rect">
            <a:avLst/>
          </a:prstGeom>
        </p:spPr>
      </p:pic>
    </p:spTree>
    <p:extLst>
      <p:ext uri="{BB962C8B-B14F-4D97-AF65-F5344CB8AC3E}">
        <p14:creationId xmlns:p14="http://schemas.microsoft.com/office/powerpoint/2010/main" val="2974313693"/>
      </p:ext>
    </p:extLst>
  </p:cSld>
  <p:clrMapOvr>
    <a:masterClrMapping/>
  </p:clrMapOvr>
  <p:transition spd="slow">
    <p:wipe dir="d"/>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pie de página">
            <a:extLst>
              <a:ext uri="{FF2B5EF4-FFF2-40B4-BE49-F238E27FC236}">
                <a16:creationId xmlns:a16="http://schemas.microsoft.com/office/drawing/2014/main" id="{DF488E37-3196-42D2-A324-43FCA9F94A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4 Marcador de número de diapositiva">
            <a:extLst>
              <a:ext uri="{FF2B5EF4-FFF2-40B4-BE49-F238E27FC236}">
                <a16:creationId xmlns:a16="http://schemas.microsoft.com/office/drawing/2014/main" id="{FDAB6E6B-3346-436B-A176-7AE5E899E2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EBC46-6E6D-45FD-997C-BD710845850E}"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2 Marcador de contenido">
            <a:extLst>
              <a:ext uri="{FF2B5EF4-FFF2-40B4-BE49-F238E27FC236}">
                <a16:creationId xmlns:a16="http://schemas.microsoft.com/office/drawing/2014/main" id="{5D7CF5BF-09C3-4B71-B4E4-107D0EF704B0}"/>
              </a:ext>
            </a:extLst>
          </p:cNvPr>
          <p:cNvSpPr txBox="1">
            <a:spLocks/>
          </p:cNvSpPr>
          <p:nvPr/>
        </p:nvSpPr>
        <p:spPr>
          <a:xfrm>
            <a:off x="2266951" y="620689"/>
            <a:ext cx="8221663" cy="56165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srgbClr val="4F81BD">
                    <a:lumMod val="75000"/>
                  </a:srgbClr>
                </a:solidFill>
                <a:effectLst/>
                <a:uLnTx/>
                <a:uFillTx/>
                <a:latin typeface="Calibri"/>
                <a:ea typeface="+mn-ea"/>
                <a:cs typeface="+mn-cs"/>
              </a:rPr>
              <a:t>PROPUESTA PARA LA EXTRACCION DE DATOS XML</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100" b="0" i="0" u="none" strike="noStrike" kern="1200" cap="none" spc="0" normalizeH="0" baseline="0" noProof="0" dirty="0">
              <a:ln>
                <a:noFill/>
              </a:ln>
              <a:solidFill>
                <a:srgbClr val="4F81BD">
                  <a:lumMod val="75000"/>
                </a:srgbClr>
              </a:solidFill>
              <a:effectLst/>
              <a:uLnTx/>
              <a:uFillTx/>
              <a:latin typeface="Calibri"/>
              <a:ea typeface="+mn-ea"/>
              <a:cs typeface="+mn-cs"/>
            </a:endParaRP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startAt="2"/>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Estructura de un CFDI en formato XML</a:t>
            </a:r>
          </a:p>
        </p:txBody>
      </p:sp>
      <p:sp>
        <p:nvSpPr>
          <p:cNvPr id="7" name="1 Título">
            <a:extLst>
              <a:ext uri="{FF2B5EF4-FFF2-40B4-BE49-F238E27FC236}">
                <a16:creationId xmlns:a16="http://schemas.microsoft.com/office/drawing/2014/main" id="{3590F1E9-C257-1E00-7C40-5AF1141EC48A}"/>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pic>
        <p:nvPicPr>
          <p:cNvPr id="10" name="Imagen 9">
            <a:extLst>
              <a:ext uri="{FF2B5EF4-FFF2-40B4-BE49-F238E27FC236}">
                <a16:creationId xmlns:a16="http://schemas.microsoft.com/office/drawing/2014/main" id="{BF5B1A02-C997-D692-6057-8274EE22603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783632" y="2132856"/>
            <a:ext cx="7579568" cy="3960440"/>
          </a:xfrm>
          <a:prstGeom prst="rect">
            <a:avLst/>
          </a:prstGeom>
          <a:noFill/>
          <a:ln>
            <a:noFill/>
          </a:ln>
        </p:spPr>
      </p:pic>
    </p:spTree>
    <p:extLst>
      <p:ext uri="{BB962C8B-B14F-4D97-AF65-F5344CB8AC3E}">
        <p14:creationId xmlns:p14="http://schemas.microsoft.com/office/powerpoint/2010/main" val="3559494577"/>
      </p:ext>
    </p:extLst>
  </p:cSld>
  <p:clrMapOvr>
    <a:masterClrMapping/>
  </p:clrMapOvr>
  <p:transition spd="slow">
    <p:wipe dir="d"/>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pie de página">
            <a:extLst>
              <a:ext uri="{FF2B5EF4-FFF2-40B4-BE49-F238E27FC236}">
                <a16:creationId xmlns:a16="http://schemas.microsoft.com/office/drawing/2014/main" id="{DF488E37-3196-42D2-A324-43FCA9F94A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4 Marcador de número de diapositiva">
            <a:extLst>
              <a:ext uri="{FF2B5EF4-FFF2-40B4-BE49-F238E27FC236}">
                <a16:creationId xmlns:a16="http://schemas.microsoft.com/office/drawing/2014/main" id="{FDAB6E6B-3346-436B-A176-7AE5E899E2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EBC46-6E6D-45FD-997C-BD710845850E}"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2 Marcador de contenido">
            <a:extLst>
              <a:ext uri="{FF2B5EF4-FFF2-40B4-BE49-F238E27FC236}">
                <a16:creationId xmlns:a16="http://schemas.microsoft.com/office/drawing/2014/main" id="{5D7CF5BF-09C3-4B71-B4E4-107D0EF704B0}"/>
              </a:ext>
            </a:extLst>
          </p:cNvPr>
          <p:cNvSpPr txBox="1">
            <a:spLocks/>
          </p:cNvSpPr>
          <p:nvPr/>
        </p:nvSpPr>
        <p:spPr>
          <a:xfrm>
            <a:off x="2266951" y="620689"/>
            <a:ext cx="8221663" cy="56165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srgbClr val="4F81BD">
                    <a:lumMod val="75000"/>
                  </a:srgbClr>
                </a:solidFill>
                <a:effectLst/>
                <a:uLnTx/>
                <a:uFillTx/>
                <a:latin typeface="Calibri"/>
                <a:ea typeface="+mn-ea"/>
                <a:cs typeface="+mn-cs"/>
              </a:rPr>
              <a:t>PROPUESTA PARA LA EXTRACCION DE DATOS XML</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100" b="0" i="0" u="none" strike="noStrike" kern="1200" cap="none" spc="0" normalizeH="0" baseline="0" noProof="0" dirty="0">
              <a:ln>
                <a:noFill/>
              </a:ln>
              <a:solidFill>
                <a:srgbClr val="4F81BD">
                  <a:lumMod val="75000"/>
                </a:srgbClr>
              </a:solidFill>
              <a:effectLst/>
              <a:uLnTx/>
              <a:uFillTx/>
              <a:latin typeface="Calibri"/>
              <a:ea typeface="+mn-ea"/>
              <a:cs typeface="+mn-cs"/>
            </a:endParaRP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startAt="3"/>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Estructura de un CFDI en formato XML</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startAt="3"/>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startAt="3"/>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startAt="3"/>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startAt="3"/>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startAt="3"/>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startAt="3"/>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startAt="3"/>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startAt="3"/>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startAt="3"/>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Ejemplo: SUBNODO EMISOR: Este </a:t>
            </a:r>
            <a:r>
              <a:rPr kumimoji="0" lang="es-MX" sz="2000" b="0" i="0" u="none" strike="noStrike" kern="1200" cap="none" spc="0" normalizeH="0" baseline="0" noProof="0" dirty="0" err="1">
                <a:ln>
                  <a:noFill/>
                </a:ln>
                <a:solidFill>
                  <a:prstClr val="black"/>
                </a:solidFill>
                <a:effectLst/>
                <a:uLnTx/>
                <a:uFillTx/>
                <a:latin typeface="Calibri"/>
                <a:ea typeface="+mn-ea"/>
                <a:cs typeface="+mn-cs"/>
              </a:rPr>
              <a:t>subnodo</a:t>
            </a:r>
            <a:r>
              <a:rPr kumimoji="0" lang="es-MX" sz="2000" b="0" i="0" u="none" strike="noStrike" kern="1200" cap="none" spc="0" normalizeH="0" baseline="0" noProof="0" dirty="0">
                <a:ln>
                  <a:noFill/>
                </a:ln>
                <a:solidFill>
                  <a:prstClr val="black"/>
                </a:solidFill>
                <a:effectLst/>
                <a:uLnTx/>
                <a:uFillTx/>
                <a:latin typeface="Calibri"/>
                <a:ea typeface="+mn-ea"/>
                <a:cs typeface="+mn-cs"/>
              </a:rPr>
              <a:t> no contiene más nodos anidados, sino los atributos:</a:t>
            </a:r>
          </a:p>
        </p:txBody>
      </p:sp>
      <p:sp>
        <p:nvSpPr>
          <p:cNvPr id="7" name="1 Título">
            <a:extLst>
              <a:ext uri="{FF2B5EF4-FFF2-40B4-BE49-F238E27FC236}">
                <a16:creationId xmlns:a16="http://schemas.microsoft.com/office/drawing/2014/main" id="{3590F1E9-C257-1E00-7C40-5AF1141EC48A}"/>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pic>
        <p:nvPicPr>
          <p:cNvPr id="9" name="Imagen 8">
            <a:extLst>
              <a:ext uri="{FF2B5EF4-FFF2-40B4-BE49-F238E27FC236}">
                <a16:creationId xmlns:a16="http://schemas.microsoft.com/office/drawing/2014/main" id="{DC806561-580D-35FF-7510-52731DEA8909}"/>
              </a:ext>
            </a:extLst>
          </p:cNvPr>
          <p:cNvPicPr>
            <a:picLocks noChangeAspect="1"/>
          </p:cNvPicPr>
          <p:nvPr/>
        </p:nvPicPr>
        <p:blipFill>
          <a:blip r:embed="rId2"/>
          <a:stretch>
            <a:fillRect/>
          </a:stretch>
        </p:blipFill>
        <p:spPr>
          <a:xfrm>
            <a:off x="3269308" y="1870696"/>
            <a:ext cx="6715125" cy="2638425"/>
          </a:xfrm>
          <a:prstGeom prst="rect">
            <a:avLst/>
          </a:prstGeom>
        </p:spPr>
      </p:pic>
      <p:pic>
        <p:nvPicPr>
          <p:cNvPr id="11" name="Imagen 10">
            <a:extLst>
              <a:ext uri="{FF2B5EF4-FFF2-40B4-BE49-F238E27FC236}">
                <a16:creationId xmlns:a16="http://schemas.microsoft.com/office/drawing/2014/main" id="{02EC7E4A-E380-D4F8-02FC-C434876E1A4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143672" y="5301209"/>
            <a:ext cx="6519762" cy="282947"/>
          </a:xfrm>
          <a:prstGeom prst="rect">
            <a:avLst/>
          </a:prstGeom>
          <a:noFill/>
          <a:ln>
            <a:noFill/>
          </a:ln>
        </p:spPr>
      </p:pic>
    </p:spTree>
    <p:extLst>
      <p:ext uri="{BB962C8B-B14F-4D97-AF65-F5344CB8AC3E}">
        <p14:creationId xmlns:p14="http://schemas.microsoft.com/office/powerpoint/2010/main" val="1921965414"/>
      </p:ext>
    </p:extLst>
  </p:cSld>
  <p:clrMapOvr>
    <a:masterClrMapping/>
  </p:clrMapOvr>
  <p:transition spd="slow">
    <p:wipe dir="d"/>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pie de página">
            <a:extLst>
              <a:ext uri="{FF2B5EF4-FFF2-40B4-BE49-F238E27FC236}">
                <a16:creationId xmlns:a16="http://schemas.microsoft.com/office/drawing/2014/main" id="{DF488E37-3196-42D2-A324-43FCA9F94A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4 Marcador de número de diapositiva">
            <a:extLst>
              <a:ext uri="{FF2B5EF4-FFF2-40B4-BE49-F238E27FC236}">
                <a16:creationId xmlns:a16="http://schemas.microsoft.com/office/drawing/2014/main" id="{FDAB6E6B-3346-436B-A176-7AE5E899E2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EBC46-6E6D-45FD-997C-BD710845850E}"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2 Marcador de contenido">
            <a:extLst>
              <a:ext uri="{FF2B5EF4-FFF2-40B4-BE49-F238E27FC236}">
                <a16:creationId xmlns:a16="http://schemas.microsoft.com/office/drawing/2014/main" id="{5D7CF5BF-09C3-4B71-B4E4-107D0EF704B0}"/>
              </a:ext>
            </a:extLst>
          </p:cNvPr>
          <p:cNvSpPr txBox="1">
            <a:spLocks/>
          </p:cNvSpPr>
          <p:nvPr/>
        </p:nvSpPr>
        <p:spPr>
          <a:xfrm>
            <a:off x="2266951" y="620689"/>
            <a:ext cx="8221663" cy="56165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srgbClr val="4F81BD">
                    <a:lumMod val="75000"/>
                  </a:srgbClr>
                </a:solidFill>
                <a:effectLst/>
                <a:uLnTx/>
                <a:uFillTx/>
                <a:latin typeface="Calibri"/>
                <a:ea typeface="+mn-ea"/>
                <a:cs typeface="+mn-cs"/>
              </a:rPr>
              <a:t>PROPUESTA PARA LA EXTRACCION DE DATOS XML</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100" b="0" i="0" u="none" strike="noStrike" kern="1200" cap="none" spc="0" normalizeH="0" baseline="0" noProof="0" dirty="0">
              <a:ln>
                <a:noFill/>
              </a:ln>
              <a:solidFill>
                <a:srgbClr val="4F81BD">
                  <a:lumMod val="75000"/>
                </a:srgbClr>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srgbClr val="4F81BD">
                    <a:lumMod val="75000"/>
                  </a:srgbClr>
                </a:solidFill>
                <a:effectLst/>
                <a:uLnTx/>
                <a:uFillTx/>
                <a:latin typeface="Calibri"/>
                <a:ea typeface="+mn-ea"/>
                <a:cs typeface="+mn-cs"/>
              </a:rPr>
              <a:t>UTILIZANDO FUNCIONES PERSONALIZADAS</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Se proporciona una herramienta desarrollado en MS Excel para la extracción de datos, la cual contiene las principales funciones para la obtención de datos como el UUID; Impuestos, CFDI relacionado, Subtotal, Total, entre otros.</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Sintaxis:</a:t>
            </a:r>
          </a:p>
          <a:p>
            <a:pPr marL="0" marR="0" lvl="0" indent="0" algn="just" defTabSz="914400" rtl="0" eaLnBrk="1" fontAlgn="auto" latinLnBrk="0" hangingPunct="1">
              <a:lnSpc>
                <a:spcPct val="107000"/>
              </a:lnSpc>
              <a:spcBef>
                <a:spcPct val="20000"/>
              </a:spcBef>
              <a:spcAft>
                <a:spcPts val="800"/>
              </a:spcAft>
              <a:buClrTx/>
              <a:buSzTx/>
              <a:buFont typeface="Arial" pitchFamily="34" charset="0"/>
              <a:buNone/>
              <a:tabLst/>
              <a:defRPr/>
            </a:pPr>
            <a:r>
              <a:rPr kumimoji="0" lang="es-MX"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=NOMBREFUNCION(RUTA;ATRIBUTO) </a:t>
            </a:r>
            <a:r>
              <a:rPr kumimoji="0" lang="es-MX"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Se indicará cuáles son esas funciones</a:t>
            </a:r>
          </a:p>
          <a:p>
            <a:pPr marL="0" marR="0" lvl="0" indent="0" algn="just" defTabSz="914400" rtl="0" eaLnBrk="1" fontAlgn="auto" latinLnBrk="0" hangingPunct="1">
              <a:lnSpc>
                <a:spcPct val="107000"/>
              </a:lnSpc>
              <a:spcBef>
                <a:spcPct val="20000"/>
              </a:spcBef>
              <a:spcAft>
                <a:spcPts val="800"/>
              </a:spcAft>
              <a:buClrTx/>
              <a:buSzTx/>
              <a:buFont typeface="Arial" pitchFamily="34" charset="0"/>
              <a:buNone/>
              <a:tabLst/>
              <a:defRPr/>
            </a:pPr>
            <a:r>
              <a:rPr kumimoji="0" lang="es-MX"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Donde:</a:t>
            </a:r>
            <a:endParaRPr kumimoji="0" lang="es-MX"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ct val="20000"/>
              </a:spcBef>
              <a:spcAft>
                <a:spcPts val="800"/>
              </a:spcAft>
              <a:buClrTx/>
              <a:buSzTx/>
              <a:buFont typeface="Arial" pitchFamily="34" charset="0"/>
              <a:buNone/>
              <a:tabLst/>
              <a:defRPr/>
            </a:pPr>
            <a:r>
              <a:rPr kumimoji="0" lang="es-MX"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RUTA:</a:t>
            </a:r>
            <a:r>
              <a:rPr kumimoji="0" lang="es-MX"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Celda que contiene la ruta de acceso del archivo XML en el equipo local</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ATRIBUTO: </a:t>
            </a:r>
            <a:r>
              <a:rPr kumimoji="0" lang="es-MX"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Nombre del atributo de acuerdo con la sintaxis oficial del Anexo 20</a:t>
            </a: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1 Título">
            <a:extLst>
              <a:ext uri="{FF2B5EF4-FFF2-40B4-BE49-F238E27FC236}">
                <a16:creationId xmlns:a16="http://schemas.microsoft.com/office/drawing/2014/main" id="{3590F1E9-C257-1E00-7C40-5AF1141EC48A}"/>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pic>
        <p:nvPicPr>
          <p:cNvPr id="10" name="Imagen 9">
            <a:extLst>
              <a:ext uri="{FF2B5EF4-FFF2-40B4-BE49-F238E27FC236}">
                <a16:creationId xmlns:a16="http://schemas.microsoft.com/office/drawing/2014/main" id="{2EEA127E-0ACF-CAF1-30CF-D9D22151974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999656" y="5161538"/>
            <a:ext cx="6925072" cy="1291798"/>
          </a:xfrm>
          <a:prstGeom prst="rect">
            <a:avLst/>
          </a:prstGeom>
          <a:noFill/>
          <a:ln>
            <a:noFill/>
          </a:ln>
        </p:spPr>
      </p:pic>
    </p:spTree>
    <p:extLst>
      <p:ext uri="{BB962C8B-B14F-4D97-AF65-F5344CB8AC3E}">
        <p14:creationId xmlns:p14="http://schemas.microsoft.com/office/powerpoint/2010/main" val="1116849918"/>
      </p:ext>
    </p:extLst>
  </p:cSld>
  <p:clrMapOvr>
    <a:masterClrMapping/>
  </p:clrMapOvr>
  <p:transition spd="slow">
    <p:wipe dir="d"/>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pie de página">
            <a:extLst>
              <a:ext uri="{FF2B5EF4-FFF2-40B4-BE49-F238E27FC236}">
                <a16:creationId xmlns:a16="http://schemas.microsoft.com/office/drawing/2014/main" id="{DF488E37-3196-42D2-A324-43FCA9F94A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4 Marcador de número de diapositiva">
            <a:extLst>
              <a:ext uri="{FF2B5EF4-FFF2-40B4-BE49-F238E27FC236}">
                <a16:creationId xmlns:a16="http://schemas.microsoft.com/office/drawing/2014/main" id="{FDAB6E6B-3346-436B-A176-7AE5E899E2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EBC46-6E6D-45FD-997C-BD710845850E}"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2 Marcador de contenido">
            <a:extLst>
              <a:ext uri="{FF2B5EF4-FFF2-40B4-BE49-F238E27FC236}">
                <a16:creationId xmlns:a16="http://schemas.microsoft.com/office/drawing/2014/main" id="{5D7CF5BF-09C3-4B71-B4E4-107D0EF704B0}"/>
              </a:ext>
            </a:extLst>
          </p:cNvPr>
          <p:cNvSpPr txBox="1">
            <a:spLocks/>
          </p:cNvSpPr>
          <p:nvPr/>
        </p:nvSpPr>
        <p:spPr>
          <a:xfrm>
            <a:off x="2266951" y="620689"/>
            <a:ext cx="8221663" cy="56165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srgbClr val="4F81BD">
                    <a:lumMod val="75000"/>
                  </a:srgbClr>
                </a:solidFill>
                <a:effectLst/>
                <a:uLnTx/>
                <a:uFillTx/>
                <a:latin typeface="Calibri"/>
                <a:ea typeface="+mn-ea"/>
                <a:cs typeface="+mn-cs"/>
              </a:rPr>
              <a:t>PROPUESTA PARA LA EXTRACCION DE DATOS XML</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100" b="0" i="0" u="none" strike="noStrike" kern="1200" cap="none" spc="0" normalizeH="0" baseline="0" noProof="0" dirty="0">
              <a:ln>
                <a:noFill/>
              </a:ln>
              <a:solidFill>
                <a:srgbClr val="4F81BD">
                  <a:lumMod val="75000"/>
                </a:srgbClr>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srgbClr val="4F81BD">
                    <a:lumMod val="75000"/>
                  </a:srgbClr>
                </a:solidFill>
                <a:effectLst/>
                <a:uLnTx/>
                <a:uFillTx/>
                <a:latin typeface="Calibri"/>
                <a:ea typeface="+mn-ea"/>
                <a:cs typeface="+mn-cs"/>
              </a:rPr>
              <a:t>UTILIZANDO FUNCIONES PERSONALIZADAS</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Se proporciona una herramienta desarrollado en MS Excel para la extracción de datos, la cual contiene las principales funciones para la obtención de datos como el UUID; Impuestos, CFDI relacionado, Subtotal, Total, entre otros.</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Sintaxis:</a:t>
            </a:r>
          </a:p>
          <a:p>
            <a:pPr marL="0" marR="0" lvl="0" indent="0" algn="just" defTabSz="914400" rtl="0" eaLnBrk="1" fontAlgn="auto" latinLnBrk="0" hangingPunct="1">
              <a:lnSpc>
                <a:spcPct val="107000"/>
              </a:lnSpc>
              <a:spcBef>
                <a:spcPct val="20000"/>
              </a:spcBef>
              <a:spcAft>
                <a:spcPts val="800"/>
              </a:spcAft>
              <a:buClrTx/>
              <a:buSzTx/>
              <a:buFont typeface="Arial" pitchFamily="34" charset="0"/>
              <a:buNone/>
              <a:tabLst/>
              <a:defRPr/>
            </a:pPr>
            <a:r>
              <a:rPr kumimoji="0" lang="es-MX"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=NOMBREFUNCION(RUTA;ATRIBUTO) </a:t>
            </a:r>
            <a:r>
              <a:rPr kumimoji="0" lang="es-MX"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Se indicará cuáles son esas funciones</a:t>
            </a:r>
          </a:p>
          <a:p>
            <a:pPr marL="0" marR="0" lvl="0" indent="0" algn="just" defTabSz="914400" rtl="0" eaLnBrk="1" fontAlgn="auto" latinLnBrk="0" hangingPunct="1">
              <a:lnSpc>
                <a:spcPct val="107000"/>
              </a:lnSpc>
              <a:spcBef>
                <a:spcPct val="20000"/>
              </a:spcBef>
              <a:spcAft>
                <a:spcPts val="800"/>
              </a:spcAft>
              <a:buClrTx/>
              <a:buSzTx/>
              <a:buFont typeface="Arial" pitchFamily="34" charset="0"/>
              <a:buNone/>
              <a:tabLst/>
              <a:defRPr/>
            </a:pPr>
            <a:r>
              <a:rPr kumimoji="0" lang="es-MX"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Donde:</a:t>
            </a:r>
            <a:endParaRPr kumimoji="0" lang="es-MX"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ct val="20000"/>
              </a:spcBef>
              <a:spcAft>
                <a:spcPts val="800"/>
              </a:spcAft>
              <a:buClrTx/>
              <a:buSzTx/>
              <a:buFont typeface="Arial" pitchFamily="34" charset="0"/>
              <a:buNone/>
              <a:tabLst/>
              <a:defRPr/>
            </a:pPr>
            <a:r>
              <a:rPr kumimoji="0" lang="es-MX"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RUTA:</a:t>
            </a:r>
            <a:r>
              <a:rPr kumimoji="0" lang="es-MX"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Celda que contiene la ruta de acceso del archivo XML en el equipo local</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ATRIBUTO: </a:t>
            </a:r>
            <a:r>
              <a:rPr kumimoji="0" lang="es-MX"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Nombre del atributo de acuerdo con la sintaxis oficial del Anexo 20</a:t>
            </a: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1 Título">
            <a:extLst>
              <a:ext uri="{FF2B5EF4-FFF2-40B4-BE49-F238E27FC236}">
                <a16:creationId xmlns:a16="http://schemas.microsoft.com/office/drawing/2014/main" id="{3590F1E9-C257-1E00-7C40-5AF1141EC48A}"/>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pic>
        <p:nvPicPr>
          <p:cNvPr id="10" name="Imagen 9">
            <a:extLst>
              <a:ext uri="{FF2B5EF4-FFF2-40B4-BE49-F238E27FC236}">
                <a16:creationId xmlns:a16="http://schemas.microsoft.com/office/drawing/2014/main" id="{2EEA127E-0ACF-CAF1-30CF-D9D22151974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999656" y="5161538"/>
            <a:ext cx="6925072" cy="1291798"/>
          </a:xfrm>
          <a:prstGeom prst="rect">
            <a:avLst/>
          </a:prstGeom>
          <a:noFill/>
          <a:ln>
            <a:noFill/>
          </a:ln>
        </p:spPr>
      </p:pic>
    </p:spTree>
    <p:extLst>
      <p:ext uri="{BB962C8B-B14F-4D97-AF65-F5344CB8AC3E}">
        <p14:creationId xmlns:p14="http://schemas.microsoft.com/office/powerpoint/2010/main" val="1108035037"/>
      </p:ext>
    </p:extLst>
  </p:cSld>
  <p:clrMapOvr>
    <a:masterClrMapping/>
  </p:clrMapOvr>
  <p:transition spd="slow">
    <p:wipe dir="d"/>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pie de página">
            <a:extLst>
              <a:ext uri="{FF2B5EF4-FFF2-40B4-BE49-F238E27FC236}">
                <a16:creationId xmlns:a16="http://schemas.microsoft.com/office/drawing/2014/main" id="{DF488E37-3196-42D2-A324-43FCA9F94A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4 Marcador de número de diapositiva">
            <a:extLst>
              <a:ext uri="{FF2B5EF4-FFF2-40B4-BE49-F238E27FC236}">
                <a16:creationId xmlns:a16="http://schemas.microsoft.com/office/drawing/2014/main" id="{FDAB6E6B-3346-436B-A176-7AE5E899E2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EBC46-6E6D-45FD-997C-BD710845850E}"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2 Marcador de contenido">
            <a:extLst>
              <a:ext uri="{FF2B5EF4-FFF2-40B4-BE49-F238E27FC236}">
                <a16:creationId xmlns:a16="http://schemas.microsoft.com/office/drawing/2014/main" id="{5D7CF5BF-09C3-4B71-B4E4-107D0EF704B0}"/>
              </a:ext>
            </a:extLst>
          </p:cNvPr>
          <p:cNvSpPr txBox="1">
            <a:spLocks/>
          </p:cNvSpPr>
          <p:nvPr/>
        </p:nvSpPr>
        <p:spPr>
          <a:xfrm>
            <a:off x="2266951" y="620689"/>
            <a:ext cx="8221663" cy="5616575"/>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srgbClr val="4F81BD">
                    <a:lumMod val="75000"/>
                  </a:srgbClr>
                </a:solidFill>
                <a:effectLst/>
                <a:uLnTx/>
                <a:uFillTx/>
                <a:latin typeface="Calibri"/>
                <a:ea typeface="+mn-ea"/>
                <a:cs typeface="+mn-cs"/>
              </a:rPr>
              <a:t>B. DIFERENCIA EN RETENCIONES DE SALARIOS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100" b="0" i="0" u="none" strike="noStrike" kern="1200" cap="none" spc="0" normalizeH="0" baseline="0" noProof="0" dirty="0">
              <a:ln>
                <a:noFill/>
              </a:ln>
              <a:solidFill>
                <a:srgbClr val="4F81BD">
                  <a:lumMod val="75000"/>
                </a:srgbClr>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Emisión de CFDI por concepto nómina del ejercicio fiscal 2021</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2.7.5.6.</a:t>
            </a:r>
            <a:r>
              <a:rPr kumimoji="0" lang="es-MX" sz="2000" b="0" i="0" u="none" strike="noStrike" kern="1200" cap="none" spc="0" normalizeH="0" baseline="0" noProof="0" dirty="0">
                <a:ln>
                  <a:noFill/>
                </a:ln>
                <a:solidFill>
                  <a:prstClr val="black"/>
                </a:solidFill>
                <a:effectLst/>
                <a:uLnTx/>
                <a:uFillTx/>
                <a:latin typeface="Calibri"/>
                <a:ea typeface="+mn-ea"/>
                <a:cs typeface="+mn-cs"/>
              </a:rPr>
              <a:t>	Para los efectos de los artículos 29, segundo párrafo, fracción V y último párrafo del CFF, 27, fracciones V, segundo párrafo y XVIII, primer párrafo, 98, fracción II y 99, fracción III de la Ley del ISR, así como 39 del Reglamento del CFF, l</a:t>
            </a:r>
            <a:r>
              <a:rPr kumimoji="0" lang="es-MX" sz="2000" b="1" i="0" u="sng" strike="noStrike" kern="1200" cap="none" spc="0" normalizeH="0" baseline="0" noProof="0" dirty="0">
                <a:ln>
                  <a:noFill/>
                </a:ln>
                <a:solidFill>
                  <a:prstClr val="black"/>
                </a:solidFill>
                <a:effectLst/>
                <a:uLnTx/>
                <a:uFillTx/>
                <a:latin typeface="Calibri"/>
                <a:ea typeface="+mn-ea"/>
                <a:cs typeface="+mn-cs"/>
              </a:rPr>
              <a:t>os contribuyentes que durante el ejercicio fiscal 2021 hayan emitido CFDI de nómina que contengan errores u omisiones en su llenado o en su versión</a:t>
            </a:r>
            <a:r>
              <a:rPr kumimoji="0" lang="es-MX" sz="2000" b="0" i="0" u="none" strike="noStrike" kern="1200" cap="none" spc="0" normalizeH="0" baseline="0" noProof="0" dirty="0">
                <a:ln>
                  <a:noFill/>
                </a:ln>
                <a:solidFill>
                  <a:prstClr val="black"/>
                </a:solidFill>
                <a:effectLst/>
                <a:uLnTx/>
                <a:uFillTx/>
                <a:latin typeface="Calibri"/>
                <a:ea typeface="+mn-ea"/>
                <a:cs typeface="+mn-cs"/>
              </a:rPr>
              <a:t>, podrán por única ocasión corregir éstos, siempre y cuando el nuevo comprobante que se elabore </a:t>
            </a:r>
            <a:r>
              <a:rPr kumimoji="0" lang="es-MX" sz="2000" b="1" i="0" u="sng" strike="noStrike" kern="1200" cap="none" spc="0" normalizeH="0" baseline="0" noProof="0" dirty="0">
                <a:ln>
                  <a:noFill/>
                </a:ln>
                <a:solidFill>
                  <a:prstClr val="black"/>
                </a:solidFill>
                <a:effectLst/>
                <a:uLnTx/>
                <a:uFillTx/>
                <a:latin typeface="Calibri"/>
                <a:ea typeface="+mn-ea"/>
                <a:cs typeface="+mn-cs"/>
              </a:rPr>
              <a:t>se emita a más tardar el 28 de febrero de 2022</a:t>
            </a:r>
            <a:r>
              <a:rPr kumimoji="0" lang="es-MX" sz="2000" b="0" i="0" u="none" strike="noStrike" kern="1200" cap="none" spc="0" normalizeH="0" baseline="0" noProof="0" dirty="0">
                <a:ln>
                  <a:noFill/>
                </a:ln>
                <a:solidFill>
                  <a:prstClr val="black"/>
                </a:solidFill>
                <a:effectLst/>
                <a:uLnTx/>
                <a:uFillTx/>
                <a:latin typeface="Calibri"/>
                <a:ea typeface="+mn-ea"/>
                <a:cs typeface="+mn-cs"/>
              </a:rPr>
              <a:t> y se cancelen los comprobantes que sustituyen.</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El CFDI de nómina que se emita en atención a esta facilidad se considerará emitido en el ejercicio fiscal </a:t>
            </a:r>
            <a:r>
              <a:rPr kumimoji="0" lang="es-MX" sz="2000" b="1" i="0" u="none" strike="noStrike" kern="1200" cap="none" spc="0" normalizeH="0" baseline="0" noProof="0" dirty="0">
                <a:ln>
                  <a:noFill/>
                </a:ln>
                <a:solidFill>
                  <a:prstClr val="black"/>
                </a:solidFill>
                <a:effectLst/>
                <a:uLnTx/>
                <a:uFillTx/>
                <a:latin typeface="Calibri"/>
                <a:ea typeface="+mn-ea"/>
                <a:cs typeface="+mn-cs"/>
              </a:rPr>
              <a:t>2021</a:t>
            </a:r>
            <a:r>
              <a:rPr kumimoji="0" lang="es-MX" sz="2000" b="0" i="0" u="none" strike="noStrike" kern="1200" cap="none" spc="0" normalizeH="0" baseline="0" noProof="0" dirty="0">
                <a:ln>
                  <a:noFill/>
                </a:ln>
                <a:solidFill>
                  <a:prstClr val="black"/>
                </a:solidFill>
                <a:effectLst/>
                <a:uLnTx/>
                <a:uFillTx/>
                <a:latin typeface="Calibri"/>
                <a:ea typeface="+mn-ea"/>
                <a:cs typeface="+mn-cs"/>
              </a:rPr>
              <a:t> siempre y </a:t>
            </a:r>
            <a:r>
              <a:rPr kumimoji="0" lang="es-MX" sz="2000" b="1" i="0" u="sng" strike="noStrike" kern="1200" cap="none" spc="0" normalizeH="0" baseline="0" noProof="0" dirty="0">
                <a:ln>
                  <a:noFill/>
                </a:ln>
                <a:solidFill>
                  <a:prstClr val="black"/>
                </a:solidFill>
                <a:effectLst/>
                <a:uLnTx/>
                <a:uFillTx/>
                <a:latin typeface="Calibri"/>
                <a:ea typeface="+mn-ea"/>
                <a:cs typeface="+mn-cs"/>
              </a:rPr>
              <a:t>cuando refleje como “fecha de pago” el día correspondiente a 2021 en que se realizó el pago asociado al comprobante</a:t>
            </a:r>
            <a:r>
              <a:rPr kumimoji="0" lang="es-MX" sz="20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La aplicación del beneficio contenido en la presente regla no libera a los contribuyentes de </a:t>
            </a:r>
            <a:r>
              <a:rPr kumimoji="0" lang="es-MX" sz="2000" b="1" i="0" u="sng" strike="noStrike" kern="1200" cap="none" spc="0" normalizeH="0" baseline="0" noProof="0" dirty="0">
                <a:ln>
                  <a:noFill/>
                </a:ln>
                <a:solidFill>
                  <a:prstClr val="black"/>
                </a:solidFill>
                <a:effectLst/>
                <a:uLnTx/>
                <a:uFillTx/>
                <a:latin typeface="Calibri"/>
                <a:ea typeface="+mn-ea"/>
                <a:cs typeface="+mn-cs"/>
              </a:rPr>
              <a:t>realizar el pago de la diferencia</a:t>
            </a:r>
            <a:r>
              <a:rPr kumimoji="0" lang="es-MX" sz="2000" b="0" i="0" u="none" strike="noStrike" kern="1200" cap="none" spc="0" normalizeH="0" baseline="0" noProof="0" dirty="0">
                <a:ln>
                  <a:noFill/>
                </a:ln>
                <a:solidFill>
                  <a:prstClr val="black"/>
                </a:solidFill>
                <a:effectLst/>
                <a:uLnTx/>
                <a:uFillTx/>
                <a:latin typeface="Calibri"/>
                <a:ea typeface="+mn-ea"/>
                <a:cs typeface="+mn-cs"/>
              </a:rPr>
              <a:t> no cubierta con la </a:t>
            </a:r>
            <a:r>
              <a:rPr kumimoji="0" lang="es-MX" sz="2000" b="1" i="0" u="sng" strike="noStrike" kern="1200" cap="none" spc="0" normalizeH="0" baseline="0" noProof="0" dirty="0">
                <a:ln>
                  <a:noFill/>
                </a:ln>
                <a:solidFill>
                  <a:prstClr val="black"/>
                </a:solidFill>
                <a:effectLst/>
                <a:uLnTx/>
                <a:uFillTx/>
                <a:latin typeface="Calibri"/>
                <a:ea typeface="+mn-ea"/>
                <a:cs typeface="+mn-cs"/>
              </a:rPr>
              <a:t>actualización y recargos</a:t>
            </a:r>
            <a:r>
              <a:rPr kumimoji="0" lang="es-MX" sz="2000" b="0" i="0" u="none" strike="noStrike" kern="1200" cap="none" spc="0" normalizeH="0" baseline="0" noProof="0" dirty="0">
                <a:ln>
                  <a:noFill/>
                </a:ln>
                <a:solidFill>
                  <a:prstClr val="black"/>
                </a:solidFill>
                <a:effectLst/>
                <a:uLnTx/>
                <a:uFillTx/>
                <a:latin typeface="Calibri"/>
                <a:ea typeface="+mn-ea"/>
                <a:cs typeface="+mn-cs"/>
              </a:rPr>
              <a:t> que en su caso procedan.</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1 Título">
            <a:extLst>
              <a:ext uri="{FF2B5EF4-FFF2-40B4-BE49-F238E27FC236}">
                <a16:creationId xmlns:a16="http://schemas.microsoft.com/office/drawing/2014/main" id="{3590F1E9-C257-1E00-7C40-5AF1141EC48A}"/>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spTree>
    <p:extLst>
      <p:ext uri="{BB962C8B-B14F-4D97-AF65-F5344CB8AC3E}">
        <p14:creationId xmlns:p14="http://schemas.microsoft.com/office/powerpoint/2010/main" val="963476503"/>
      </p:ext>
    </p:extLst>
  </p:cSld>
  <p:clrMapOvr>
    <a:masterClrMapping/>
  </p:clrMapOvr>
  <p:transition spd="slow">
    <p:wipe dir="d"/>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pie de página">
            <a:extLst>
              <a:ext uri="{FF2B5EF4-FFF2-40B4-BE49-F238E27FC236}">
                <a16:creationId xmlns:a16="http://schemas.microsoft.com/office/drawing/2014/main" id="{DF488E37-3196-42D2-A324-43FCA9F94A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4 Marcador de número de diapositiva">
            <a:extLst>
              <a:ext uri="{FF2B5EF4-FFF2-40B4-BE49-F238E27FC236}">
                <a16:creationId xmlns:a16="http://schemas.microsoft.com/office/drawing/2014/main" id="{FDAB6E6B-3346-436B-A176-7AE5E899E2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EBC46-6E6D-45FD-997C-BD710845850E}"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2 Marcador de contenido">
            <a:extLst>
              <a:ext uri="{FF2B5EF4-FFF2-40B4-BE49-F238E27FC236}">
                <a16:creationId xmlns:a16="http://schemas.microsoft.com/office/drawing/2014/main" id="{5D7CF5BF-09C3-4B71-B4E4-107D0EF704B0}"/>
              </a:ext>
            </a:extLst>
          </p:cNvPr>
          <p:cNvSpPr txBox="1">
            <a:spLocks/>
          </p:cNvSpPr>
          <p:nvPr/>
        </p:nvSpPr>
        <p:spPr>
          <a:xfrm>
            <a:off x="2266951" y="620689"/>
            <a:ext cx="8221663" cy="56165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srgbClr val="4F81BD">
                    <a:lumMod val="75000"/>
                  </a:srgbClr>
                </a:solidFill>
                <a:effectLst/>
                <a:uLnTx/>
                <a:uFillTx/>
                <a:latin typeface="Calibri"/>
                <a:ea typeface="+mn-ea"/>
                <a:cs typeface="+mn-cs"/>
              </a:rPr>
              <a:t>B. DIFERENCIA EN RETENCIONES DE SALARIOS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100" b="0" i="0" u="none" strike="noStrike" kern="1200" cap="none" spc="0" normalizeH="0" baseline="0" noProof="0" dirty="0">
              <a:ln>
                <a:noFill/>
              </a:ln>
              <a:solidFill>
                <a:srgbClr val="4F81BD">
                  <a:lumMod val="75000"/>
                </a:srgbClr>
              </a:solidFill>
              <a:effectLst/>
              <a:uLnTx/>
              <a:uFillTx/>
              <a:latin typeface="Calibri"/>
              <a:ea typeface="+mn-ea"/>
              <a:cs typeface="+mn-cs"/>
            </a:endParaRPr>
          </a:p>
          <a:p>
            <a:pPr marL="0" marR="0" lvl="0" indent="0" algn="just" defTabSz="914400" rtl="0" eaLnBrk="1" fontAlgn="auto" latinLnBrk="0" hangingPunct="1">
              <a:lnSpc>
                <a:spcPct val="100000"/>
              </a:lnSpc>
              <a:spcBef>
                <a:spcPct val="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ISR, PAGO PROVISIONAL</a:t>
            </a:r>
          </a:p>
          <a:p>
            <a:pPr marL="0" marR="0" lvl="0" indent="0" algn="just" defTabSz="914400" rtl="0" eaLnBrk="1" fontAlgn="auto" latinLnBrk="0" hangingPunct="1">
              <a:lnSpc>
                <a:spcPct val="100000"/>
              </a:lnSpc>
              <a:spcBef>
                <a:spcPct val="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Art. 96,</a:t>
            </a:r>
            <a:r>
              <a:rPr kumimoji="0" lang="es-MX" sz="2000" b="0" i="0" u="none" strike="noStrike" kern="1200" cap="none" spc="0" normalizeH="0" baseline="0" noProof="0" dirty="0">
                <a:ln>
                  <a:noFill/>
                </a:ln>
                <a:solidFill>
                  <a:prstClr val="black"/>
                </a:solidFill>
                <a:effectLst/>
                <a:uLnTx/>
                <a:uFillTx/>
                <a:latin typeface="Calibri"/>
                <a:ea typeface="+mn-ea"/>
                <a:cs typeface="+mn-cs"/>
              </a:rPr>
              <a:t> </a:t>
            </a:r>
            <a:r>
              <a:rPr kumimoji="0" lang="es-MX" sz="2000" b="1" i="0" u="none" strike="noStrike" kern="1200" cap="none" spc="0" normalizeH="0" baseline="0" noProof="0" dirty="0">
                <a:ln>
                  <a:noFill/>
                </a:ln>
                <a:solidFill>
                  <a:prstClr val="black"/>
                </a:solidFill>
                <a:effectLst/>
                <a:uLnTx/>
                <a:uFillTx/>
                <a:latin typeface="Calibri"/>
                <a:ea typeface="+mn-ea"/>
                <a:cs typeface="+mn-cs"/>
              </a:rPr>
              <a:t>LISR</a:t>
            </a:r>
            <a:r>
              <a:rPr kumimoji="0" lang="es-MX" sz="2000" b="0" i="0" u="none" strike="noStrike" kern="1200" cap="none" spc="0" normalizeH="0" baseline="0" noProof="0" dirty="0">
                <a:ln>
                  <a:noFill/>
                </a:ln>
                <a:solidFill>
                  <a:prstClr val="black"/>
                </a:solidFill>
                <a:effectLst/>
                <a:uLnTx/>
                <a:uFillTx/>
                <a:latin typeface="Calibri"/>
                <a:ea typeface="+mn-ea"/>
                <a:cs typeface="+mn-cs"/>
              </a:rPr>
              <a:t>. Quienes hagan pagos por los conceptos a que se refiere este Capítulo están obligados a </a:t>
            </a:r>
            <a:r>
              <a:rPr kumimoji="0" lang="es-MX" sz="2000" b="1" i="0" u="sng" strike="noStrike" kern="1200" cap="none" spc="0" normalizeH="0" baseline="0" noProof="0" dirty="0">
                <a:ln>
                  <a:noFill/>
                </a:ln>
                <a:solidFill>
                  <a:prstClr val="black"/>
                </a:solidFill>
                <a:effectLst/>
                <a:uLnTx/>
                <a:uFillTx/>
                <a:latin typeface="Calibri"/>
                <a:ea typeface="+mn-ea"/>
                <a:cs typeface="+mn-cs"/>
              </a:rPr>
              <a:t>efectuar retenciones y enteros mensuales</a:t>
            </a:r>
            <a:r>
              <a:rPr kumimoji="0" lang="es-MX" sz="2000" b="0" i="0" u="none" strike="noStrike" kern="1200" cap="none" spc="0" normalizeH="0" baseline="0" noProof="0" dirty="0">
                <a:ln>
                  <a:noFill/>
                </a:ln>
                <a:solidFill>
                  <a:prstClr val="black"/>
                </a:solidFill>
                <a:effectLst/>
                <a:uLnTx/>
                <a:uFillTx/>
                <a:latin typeface="Calibri"/>
                <a:ea typeface="+mn-ea"/>
                <a:cs typeface="+mn-cs"/>
              </a:rPr>
              <a:t> que tendrán el </a:t>
            </a:r>
            <a:r>
              <a:rPr kumimoji="0" lang="es-MX" sz="2000" b="1" i="0" u="sng" strike="noStrike" kern="1200" cap="none" spc="0" normalizeH="0" baseline="0" noProof="0" dirty="0">
                <a:ln>
                  <a:noFill/>
                </a:ln>
                <a:solidFill>
                  <a:prstClr val="black"/>
                </a:solidFill>
                <a:effectLst/>
                <a:uLnTx/>
                <a:uFillTx/>
                <a:latin typeface="Calibri"/>
                <a:ea typeface="+mn-ea"/>
                <a:cs typeface="+mn-cs"/>
              </a:rPr>
              <a:t>carácter de pagos provisionales</a:t>
            </a:r>
            <a:r>
              <a:rPr kumimoji="0" lang="es-MX" sz="2000" b="0" i="0" u="none" strike="noStrike" kern="1200" cap="none" spc="0" normalizeH="0" baseline="0" noProof="0" dirty="0">
                <a:ln>
                  <a:noFill/>
                </a:ln>
                <a:solidFill>
                  <a:prstClr val="black"/>
                </a:solidFill>
                <a:effectLst/>
                <a:uLnTx/>
                <a:uFillTx/>
                <a:latin typeface="Calibri"/>
                <a:ea typeface="+mn-ea"/>
                <a:cs typeface="+mn-cs"/>
              </a:rPr>
              <a:t> a cuenta del impuesto anual. </a:t>
            </a:r>
            <a:r>
              <a:rPr kumimoji="0" lang="es-MX" sz="2000" b="0" i="1" u="none" strike="noStrike" kern="1200" cap="none" spc="0" normalizeH="0" baseline="0" noProof="0" dirty="0">
                <a:ln>
                  <a:noFill/>
                </a:ln>
                <a:solidFill>
                  <a:srgbClr val="4F81BD">
                    <a:lumMod val="75000"/>
                  </a:srgbClr>
                </a:solidFill>
                <a:effectLst/>
                <a:uLnTx/>
                <a:uFillTx/>
                <a:latin typeface="Calibri"/>
                <a:ea typeface="+mn-ea"/>
                <a:cs typeface="+mn-cs"/>
              </a:rPr>
              <a:t>No se efectuará retención a las personas que en el mes únicamente perciban un salario mínimo general correspondiente al área geográfica del contribuyente</a:t>
            </a:r>
            <a:r>
              <a:rPr kumimoji="0" lang="es-MX" sz="2000" b="0" i="0" u="none" strike="noStrike" kern="1200" cap="none" spc="0" normalizeH="0" baseline="0" noProof="0" dirty="0">
                <a:ln>
                  <a:noFill/>
                </a:ln>
                <a:solidFill>
                  <a:srgbClr val="4F81BD">
                    <a:lumMod val="75000"/>
                  </a:srgbClr>
                </a:solidFill>
                <a:effectLst/>
                <a:uLnTx/>
                <a:uFillTx/>
                <a:latin typeface="Calibri"/>
                <a:ea typeface="+mn-ea"/>
                <a:cs typeface="+mn-cs"/>
              </a:rPr>
              <a:t>.</a:t>
            </a:r>
          </a:p>
        </p:txBody>
      </p:sp>
      <p:sp>
        <p:nvSpPr>
          <p:cNvPr id="7" name="1 Título">
            <a:extLst>
              <a:ext uri="{FF2B5EF4-FFF2-40B4-BE49-F238E27FC236}">
                <a16:creationId xmlns:a16="http://schemas.microsoft.com/office/drawing/2014/main" id="{3590F1E9-C257-1E00-7C40-5AF1141EC48A}"/>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spTree>
    <p:extLst>
      <p:ext uri="{BB962C8B-B14F-4D97-AF65-F5344CB8AC3E}">
        <p14:creationId xmlns:p14="http://schemas.microsoft.com/office/powerpoint/2010/main" val="2341931655"/>
      </p:ext>
    </p:extLst>
  </p:cSld>
  <p:clrMapOvr>
    <a:masterClrMapping/>
  </p:clrMapOvr>
  <p:transition spd="slow">
    <p:wipe dir="d"/>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pie de página">
            <a:extLst>
              <a:ext uri="{FF2B5EF4-FFF2-40B4-BE49-F238E27FC236}">
                <a16:creationId xmlns:a16="http://schemas.microsoft.com/office/drawing/2014/main" id="{DF488E37-3196-42D2-A324-43FCA9F94A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4 Marcador de número de diapositiva">
            <a:extLst>
              <a:ext uri="{FF2B5EF4-FFF2-40B4-BE49-F238E27FC236}">
                <a16:creationId xmlns:a16="http://schemas.microsoft.com/office/drawing/2014/main" id="{FDAB6E6B-3346-436B-A176-7AE5E899E2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EBC46-6E6D-45FD-997C-BD710845850E}"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2 Marcador de contenido">
            <a:extLst>
              <a:ext uri="{FF2B5EF4-FFF2-40B4-BE49-F238E27FC236}">
                <a16:creationId xmlns:a16="http://schemas.microsoft.com/office/drawing/2014/main" id="{5D7CF5BF-09C3-4B71-B4E4-107D0EF704B0}"/>
              </a:ext>
            </a:extLst>
          </p:cNvPr>
          <p:cNvSpPr txBox="1">
            <a:spLocks/>
          </p:cNvSpPr>
          <p:nvPr/>
        </p:nvSpPr>
        <p:spPr>
          <a:xfrm>
            <a:off x="2266951" y="620689"/>
            <a:ext cx="8221663" cy="56165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srgbClr val="4F81BD">
                    <a:lumMod val="75000"/>
                  </a:srgbClr>
                </a:solidFill>
                <a:effectLst/>
                <a:uLnTx/>
                <a:uFillTx/>
                <a:latin typeface="Calibri"/>
                <a:ea typeface="+mn-ea"/>
                <a:cs typeface="+mn-cs"/>
              </a:rPr>
              <a:t>B. DIFERENCIA EN RETENCIONES DE SALARIOS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100" b="0" i="0" u="none" strike="noStrike" kern="1200" cap="none" spc="0" normalizeH="0" baseline="0" noProof="0" dirty="0">
              <a:ln>
                <a:noFill/>
              </a:ln>
              <a:solidFill>
                <a:srgbClr val="4F81BD">
                  <a:lumMod val="75000"/>
                </a:srgbClr>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Precisiones:</a:t>
            </a: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charset="0"/>
              <a:buChar char="•"/>
              <a:tabLst/>
              <a:defRPr/>
            </a:pPr>
            <a:r>
              <a:rPr kumimoji="0" lang="es-MX" sz="2000" b="1" i="0" u="none" strike="noStrike" kern="1200" cap="none" spc="0" normalizeH="0" baseline="0" noProof="0" dirty="0">
                <a:ln>
                  <a:noFill/>
                </a:ln>
                <a:solidFill>
                  <a:prstClr val="black"/>
                </a:solidFill>
                <a:effectLst/>
                <a:uLnTx/>
                <a:uFillTx/>
                <a:latin typeface="Calibri"/>
                <a:ea typeface="+mn-ea"/>
                <a:cs typeface="Courier New" panose="02070309020205020404" pitchFamily="49" charset="0"/>
              </a:rPr>
              <a:t>No se efectuará retención</a:t>
            </a:r>
            <a:r>
              <a:rPr kumimoji="0" lang="es-MX" sz="2000" b="0" i="0" u="none" strike="noStrike" kern="1200" cap="none" spc="0" normalizeH="0" baseline="0" noProof="0" dirty="0">
                <a:ln>
                  <a:noFill/>
                </a:ln>
                <a:solidFill>
                  <a:prstClr val="black"/>
                </a:solidFill>
                <a:effectLst/>
                <a:uLnTx/>
                <a:uFillTx/>
                <a:latin typeface="Calibri"/>
                <a:ea typeface="+mn-ea"/>
                <a:cs typeface="Courier New" panose="02070309020205020404" pitchFamily="49" charset="0"/>
              </a:rPr>
              <a:t> a las personas que en el mes </a:t>
            </a:r>
            <a:r>
              <a:rPr kumimoji="0" lang="es-MX" sz="2000" b="1" i="0" u="none" strike="noStrike" kern="1200" cap="none" spc="0" normalizeH="0" baseline="0" noProof="0" dirty="0">
                <a:ln>
                  <a:noFill/>
                </a:ln>
                <a:solidFill>
                  <a:prstClr val="black"/>
                </a:solidFill>
                <a:effectLst/>
                <a:uLnTx/>
                <a:uFillTx/>
                <a:latin typeface="Calibri"/>
                <a:ea typeface="+mn-ea"/>
                <a:cs typeface="Courier New" panose="02070309020205020404" pitchFamily="49" charset="0"/>
              </a:rPr>
              <a:t>únicamente perciban</a:t>
            </a:r>
            <a:r>
              <a:rPr kumimoji="0" lang="es-MX" sz="2000" b="0" i="0" u="none" strike="noStrike" kern="1200" cap="none" spc="0" normalizeH="0" baseline="0" noProof="0" dirty="0">
                <a:ln>
                  <a:noFill/>
                </a:ln>
                <a:solidFill>
                  <a:prstClr val="black"/>
                </a:solidFill>
                <a:effectLst/>
                <a:uLnTx/>
                <a:uFillTx/>
                <a:latin typeface="Calibri"/>
                <a:ea typeface="+mn-ea"/>
                <a:cs typeface="Courier New" panose="02070309020205020404" pitchFamily="49" charset="0"/>
              </a:rPr>
              <a:t> un </a:t>
            </a:r>
            <a:r>
              <a:rPr kumimoji="0" lang="es-MX" sz="2000" b="1" i="0" u="none" strike="noStrike" kern="1200" cap="none" spc="0" normalizeH="0" baseline="0" noProof="0" dirty="0">
                <a:ln>
                  <a:noFill/>
                </a:ln>
                <a:solidFill>
                  <a:prstClr val="black"/>
                </a:solidFill>
                <a:effectLst/>
                <a:uLnTx/>
                <a:uFillTx/>
                <a:latin typeface="Calibri"/>
                <a:ea typeface="+mn-ea"/>
                <a:cs typeface="Courier New" panose="02070309020205020404" pitchFamily="49" charset="0"/>
              </a:rPr>
              <a:t>salario mínimo general</a:t>
            </a:r>
            <a:r>
              <a:rPr kumimoji="0" lang="es-MX" sz="2000" b="0" i="0" u="none" strike="noStrike" kern="1200" cap="none" spc="0" normalizeH="0" baseline="0" noProof="0" dirty="0">
                <a:ln>
                  <a:noFill/>
                </a:ln>
                <a:solidFill>
                  <a:prstClr val="black"/>
                </a:solidFill>
                <a:effectLst/>
                <a:uLnTx/>
                <a:uFillTx/>
                <a:latin typeface="Calibri"/>
                <a:ea typeface="+mn-ea"/>
                <a:cs typeface="Courier New" panose="02070309020205020404" pitchFamily="49" charset="0"/>
              </a:rPr>
              <a:t> correspondiente al área geográfica del contribuyente.</a:t>
            </a:r>
          </a:p>
          <a:p>
            <a:pPr marL="342900" marR="0" lvl="0" indent="-342900" algn="just" defTabSz="1216152" rtl="0" eaLnBrk="1" fontAlgn="auto" latinLnBrk="0" hangingPunct="1">
              <a:lnSpc>
                <a:spcPct val="100000"/>
              </a:lnSpc>
              <a:spcBef>
                <a:spcPts val="1200"/>
              </a:spcBef>
              <a:spcAft>
                <a:spcPts val="0"/>
              </a:spcAft>
              <a:buClr>
                <a:srgbClr val="374C81"/>
              </a:buClr>
              <a:buSzTx/>
              <a:buFont typeface="Arial" charset="0"/>
              <a:buChar char="•"/>
              <a:tabLst/>
              <a:defRPr/>
            </a:pPr>
            <a:r>
              <a:rPr kumimoji="0" lang="es-MX" sz="2000" b="0" i="0" u="none" strike="noStrike" kern="1200" cap="none" spc="0" normalizeH="0" baseline="0" noProof="0" dirty="0">
                <a:ln>
                  <a:noFill/>
                </a:ln>
                <a:solidFill>
                  <a:prstClr val="black"/>
                </a:solidFill>
                <a:effectLst/>
                <a:uLnTx/>
                <a:uFillTx/>
                <a:latin typeface="Calibri"/>
                <a:ea typeface="+mn-ea"/>
                <a:cs typeface="Courier New" panose="02070309020205020404" pitchFamily="49" charset="0"/>
              </a:rPr>
              <a:t>El Art. 96. LISR </a:t>
            </a:r>
            <a:r>
              <a:rPr kumimoji="0" lang="es-MX" sz="2000" b="1" i="0" u="none" strike="noStrike" kern="1200" cap="none" spc="0" normalizeH="0" baseline="0" noProof="0" dirty="0">
                <a:ln>
                  <a:noFill/>
                </a:ln>
                <a:solidFill>
                  <a:prstClr val="black"/>
                </a:solidFill>
                <a:effectLst/>
                <a:uLnTx/>
                <a:uFillTx/>
                <a:latin typeface="Calibri"/>
                <a:ea typeface="+mn-ea"/>
                <a:cs typeface="Courier New" panose="02070309020205020404" pitchFamily="49" charset="0"/>
              </a:rPr>
              <a:t>no determina el procedimiento preciso</a:t>
            </a:r>
            <a:r>
              <a:rPr kumimoji="0" lang="es-MX" sz="2000" b="0" i="0" u="none" strike="noStrike" kern="1200" cap="none" spc="0" normalizeH="0" baseline="0" noProof="0" dirty="0">
                <a:ln>
                  <a:noFill/>
                </a:ln>
                <a:solidFill>
                  <a:prstClr val="black"/>
                </a:solidFill>
                <a:effectLst/>
                <a:uLnTx/>
                <a:uFillTx/>
                <a:latin typeface="Calibri"/>
                <a:ea typeface="+mn-ea"/>
                <a:cs typeface="Courier New" panose="02070309020205020404" pitchFamily="49" charset="0"/>
              </a:rPr>
              <a:t> para aplicar la Tarifa contenida en él, por lo que carece de </a:t>
            </a:r>
            <a:r>
              <a:rPr kumimoji="0" lang="es-MX" sz="2000" b="1" i="0" u="none" strike="noStrike" kern="1200" cap="none" spc="0" normalizeH="0" baseline="0" noProof="0" dirty="0">
                <a:ln>
                  <a:noFill/>
                </a:ln>
                <a:solidFill>
                  <a:prstClr val="black"/>
                </a:solidFill>
                <a:effectLst/>
                <a:uLnTx/>
                <a:uFillTx/>
                <a:latin typeface="Calibri"/>
                <a:ea typeface="+mn-ea"/>
                <a:cs typeface="Courier New" panose="02070309020205020404" pitchFamily="49" charset="0"/>
              </a:rPr>
              <a:t>legalidad tributaria</a:t>
            </a:r>
            <a:r>
              <a:rPr kumimoji="0" lang="es-MX" sz="2000" b="0" i="0" u="none" strike="noStrike" kern="1200" cap="none" spc="0" normalizeH="0" baseline="0" noProof="0" dirty="0">
                <a:ln>
                  <a:noFill/>
                </a:ln>
                <a:solidFill>
                  <a:prstClr val="black"/>
                </a:solidFill>
                <a:effectLst/>
                <a:uLnTx/>
                <a:uFillTx/>
                <a:latin typeface="Calibri"/>
                <a:ea typeface="+mn-ea"/>
                <a:cs typeface="Courier New" panose="02070309020205020404" pitchFamily="49" charset="0"/>
              </a:rPr>
              <a:t>.</a:t>
            </a:r>
          </a:p>
          <a:p>
            <a:pPr marL="342900" marR="0" lvl="0" indent="-342900" algn="just" defTabSz="1216152" rtl="0" eaLnBrk="1" fontAlgn="auto" latinLnBrk="0" hangingPunct="1">
              <a:lnSpc>
                <a:spcPct val="100000"/>
              </a:lnSpc>
              <a:spcBef>
                <a:spcPts val="1200"/>
              </a:spcBef>
              <a:spcAft>
                <a:spcPts val="0"/>
              </a:spcAft>
              <a:buClr>
                <a:srgbClr val="374C81"/>
              </a:buClr>
              <a:buSzTx/>
              <a:buFont typeface="Arial" charset="0"/>
              <a:buChar char="•"/>
              <a:tabLst/>
              <a:defRPr/>
            </a:pPr>
            <a:r>
              <a:rPr kumimoji="0" lang="es-MX" sz="2000" b="0" i="0" u="none" strike="noStrike" kern="1200" cap="none" spc="0" normalizeH="0" baseline="0" noProof="0" dirty="0">
                <a:ln>
                  <a:noFill/>
                </a:ln>
                <a:solidFill>
                  <a:prstClr val="black"/>
                </a:solidFill>
                <a:effectLst/>
                <a:uLnTx/>
                <a:uFillTx/>
                <a:latin typeface="Calibri"/>
                <a:ea typeface="+mn-ea"/>
                <a:cs typeface="Courier New" panose="02070309020205020404" pitchFamily="49" charset="0"/>
              </a:rPr>
              <a:t>La aplicación de la Tarifa se efectúa aludiendo a la </a:t>
            </a:r>
            <a:r>
              <a:rPr kumimoji="0" lang="es-MX" sz="2000" b="1" i="0" u="none" strike="noStrike" kern="1200" cap="none" spc="0" normalizeH="0" baseline="0" noProof="0" dirty="0">
                <a:ln>
                  <a:noFill/>
                </a:ln>
                <a:solidFill>
                  <a:prstClr val="black"/>
                </a:solidFill>
                <a:effectLst/>
                <a:uLnTx/>
                <a:uFillTx/>
                <a:latin typeface="Calibri"/>
                <a:ea typeface="+mn-ea"/>
                <a:cs typeface="Courier New" panose="02070309020205020404" pitchFamily="49" charset="0"/>
              </a:rPr>
              <a:t>Costumbre</a:t>
            </a:r>
            <a:r>
              <a:rPr kumimoji="0" lang="es-MX" sz="2000" b="0" i="0" u="none" strike="noStrike" kern="1200" cap="none" spc="0" normalizeH="0" baseline="0" noProof="0" dirty="0">
                <a:ln>
                  <a:noFill/>
                </a:ln>
                <a:solidFill>
                  <a:prstClr val="black"/>
                </a:solidFill>
                <a:effectLst/>
                <a:uLnTx/>
                <a:uFillTx/>
                <a:latin typeface="Calibri"/>
                <a:ea typeface="+mn-ea"/>
                <a:cs typeface="Courier New" panose="02070309020205020404" pitchFamily="49" charset="0"/>
              </a:rPr>
              <a:t> y a la </a:t>
            </a:r>
            <a:r>
              <a:rPr kumimoji="0" lang="es-MX" sz="2000" b="1" i="0" u="none" strike="noStrike" kern="1200" cap="none" spc="0" normalizeH="0" baseline="0" noProof="0" dirty="0">
                <a:ln>
                  <a:noFill/>
                </a:ln>
                <a:solidFill>
                  <a:prstClr val="black"/>
                </a:solidFill>
                <a:effectLst/>
                <a:uLnTx/>
                <a:uFillTx/>
                <a:latin typeface="Calibri"/>
                <a:ea typeface="+mn-ea"/>
                <a:cs typeface="Courier New" panose="02070309020205020404" pitchFamily="49" charset="0"/>
              </a:rPr>
              <a:t>Doctrina</a:t>
            </a:r>
            <a:r>
              <a:rPr kumimoji="0" lang="es-MX" sz="2000" b="0" i="0" u="none" strike="noStrike" kern="1200" cap="none" spc="0" normalizeH="0" baseline="0" noProof="0" dirty="0">
                <a:ln>
                  <a:noFill/>
                </a:ln>
                <a:solidFill>
                  <a:prstClr val="black"/>
                </a:solidFill>
                <a:effectLst/>
                <a:uLnTx/>
                <a:uFillTx/>
                <a:latin typeface="Calibri"/>
                <a:ea typeface="+mn-ea"/>
                <a:cs typeface="Courier New" panose="02070309020205020404" pitchFamily="49" charset="0"/>
              </a:rPr>
              <a:t>.</a:t>
            </a:r>
          </a:p>
          <a:p>
            <a:pPr marL="342900" marR="0" lvl="0" indent="-342900" algn="just" defTabSz="1216152" rtl="0" eaLnBrk="1" fontAlgn="auto" latinLnBrk="0" hangingPunct="1">
              <a:lnSpc>
                <a:spcPct val="100000"/>
              </a:lnSpc>
              <a:spcBef>
                <a:spcPts val="1200"/>
              </a:spcBef>
              <a:spcAft>
                <a:spcPts val="0"/>
              </a:spcAft>
              <a:buClr>
                <a:srgbClr val="374C81"/>
              </a:buClr>
              <a:buSzTx/>
              <a:buFont typeface="Arial" charset="0"/>
              <a:buChar char="•"/>
              <a:tabLst/>
              <a:defRPr/>
            </a:pPr>
            <a:r>
              <a:rPr kumimoji="0" lang="es-MX" sz="2000" b="0" i="0" u="none" strike="noStrike" kern="1200" cap="none" spc="0" normalizeH="0" baseline="0" noProof="0" dirty="0">
                <a:ln>
                  <a:noFill/>
                </a:ln>
                <a:solidFill>
                  <a:prstClr val="black"/>
                </a:solidFill>
                <a:effectLst/>
                <a:uLnTx/>
                <a:uFillTx/>
                <a:latin typeface="Calibri"/>
                <a:ea typeface="+mn-ea"/>
                <a:cs typeface="Courier New" panose="02070309020205020404" pitchFamily="49" charset="0"/>
              </a:rPr>
              <a:t>El procedimiento de cálculo de ISR se complementa con lo señalado en el </a:t>
            </a:r>
            <a:r>
              <a:rPr kumimoji="0" lang="es-MX" sz="2000" b="1" i="0" u="none" strike="noStrike" kern="1200" cap="none" spc="0" normalizeH="0" baseline="0" noProof="0" dirty="0">
                <a:ln>
                  <a:noFill/>
                </a:ln>
                <a:solidFill>
                  <a:prstClr val="black"/>
                </a:solidFill>
                <a:effectLst/>
                <a:uLnTx/>
                <a:uFillTx/>
                <a:latin typeface="Calibri"/>
                <a:ea typeface="+mn-ea"/>
                <a:cs typeface="Courier New" panose="02070309020205020404" pitchFamily="49" charset="0"/>
              </a:rPr>
              <a:t>Artículo Décimo</a:t>
            </a:r>
            <a:r>
              <a:rPr kumimoji="0" lang="es-MX" sz="2000" b="0" i="0" u="none" strike="noStrike" kern="1200" cap="none" spc="0" normalizeH="0" baseline="0" noProof="0" dirty="0">
                <a:ln>
                  <a:noFill/>
                </a:ln>
                <a:solidFill>
                  <a:prstClr val="black"/>
                </a:solidFill>
                <a:effectLst/>
                <a:uLnTx/>
                <a:uFillTx/>
                <a:latin typeface="Calibri"/>
                <a:ea typeface="+mn-ea"/>
                <a:cs typeface="Courier New" panose="02070309020205020404" pitchFamily="49" charset="0"/>
              </a:rPr>
              <a:t> de la misma </a:t>
            </a:r>
            <a:r>
              <a:rPr kumimoji="0" lang="es-MX" sz="2000" b="1" i="0" u="none" strike="noStrike" kern="1200" cap="none" spc="0" normalizeH="0" baseline="0" noProof="0" dirty="0">
                <a:ln>
                  <a:noFill/>
                </a:ln>
                <a:solidFill>
                  <a:prstClr val="black"/>
                </a:solidFill>
                <a:effectLst/>
                <a:uLnTx/>
                <a:uFillTx/>
                <a:latin typeface="Calibri"/>
                <a:ea typeface="+mn-ea"/>
                <a:cs typeface="Courier New" panose="02070309020205020404" pitchFamily="49" charset="0"/>
              </a:rPr>
              <a:t>Ley de ISR</a:t>
            </a:r>
            <a:r>
              <a:rPr kumimoji="0" lang="es-MX" sz="2000" b="0" i="0" u="none" strike="noStrike" kern="1200" cap="none" spc="0" normalizeH="0" baseline="0" noProof="0" dirty="0">
                <a:ln>
                  <a:noFill/>
                </a:ln>
                <a:solidFill>
                  <a:prstClr val="black"/>
                </a:solidFill>
                <a:effectLst/>
                <a:uLnTx/>
                <a:uFillTx/>
                <a:latin typeface="Calibri"/>
                <a:ea typeface="+mn-ea"/>
                <a:cs typeface="Courier New" panose="02070309020205020404" pitchFamily="49" charset="0"/>
              </a:rPr>
              <a:t>, que es incluyendo el subsidio para el empleo.</a:t>
            </a:r>
          </a:p>
          <a:p>
            <a:pPr marL="342900" marR="0" lvl="0" indent="-342900" algn="just" defTabSz="914400" rtl="0" eaLnBrk="1" fontAlgn="auto" latinLnBrk="0" hangingPunct="1">
              <a:lnSpc>
                <a:spcPct val="100000"/>
              </a:lnSpc>
              <a:spcBef>
                <a:spcPct val="20000"/>
              </a:spcBef>
              <a:spcAft>
                <a:spcPts val="0"/>
              </a:spcAft>
              <a:buClrTx/>
              <a:buSzTx/>
              <a:buFont typeface="Arial" charset="0"/>
              <a:buChar char="•"/>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Courier New" panose="02070309020205020404" pitchFamily="49" charset="0"/>
            </a:endParaRPr>
          </a:p>
        </p:txBody>
      </p:sp>
      <p:sp>
        <p:nvSpPr>
          <p:cNvPr id="7" name="1 Título">
            <a:extLst>
              <a:ext uri="{FF2B5EF4-FFF2-40B4-BE49-F238E27FC236}">
                <a16:creationId xmlns:a16="http://schemas.microsoft.com/office/drawing/2014/main" id="{3590F1E9-C257-1E00-7C40-5AF1141EC48A}"/>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spTree>
    <p:extLst>
      <p:ext uri="{BB962C8B-B14F-4D97-AF65-F5344CB8AC3E}">
        <p14:creationId xmlns:p14="http://schemas.microsoft.com/office/powerpoint/2010/main" val="490445301"/>
      </p:ext>
    </p:extLst>
  </p:cSld>
  <p:clrMapOvr>
    <a:masterClrMapping/>
  </p:clrMapOvr>
  <p:transition spd="slow">
    <p:wipe dir="d"/>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pie de página">
            <a:extLst>
              <a:ext uri="{FF2B5EF4-FFF2-40B4-BE49-F238E27FC236}">
                <a16:creationId xmlns:a16="http://schemas.microsoft.com/office/drawing/2014/main" id="{DF488E37-3196-42D2-A324-43FCA9F94A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4 Marcador de número de diapositiva">
            <a:extLst>
              <a:ext uri="{FF2B5EF4-FFF2-40B4-BE49-F238E27FC236}">
                <a16:creationId xmlns:a16="http://schemas.microsoft.com/office/drawing/2014/main" id="{FDAB6E6B-3346-436B-A176-7AE5E899E2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EBC46-6E6D-45FD-997C-BD710845850E}"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2 Marcador de contenido">
            <a:extLst>
              <a:ext uri="{FF2B5EF4-FFF2-40B4-BE49-F238E27FC236}">
                <a16:creationId xmlns:a16="http://schemas.microsoft.com/office/drawing/2014/main" id="{5D7CF5BF-09C3-4B71-B4E4-107D0EF704B0}"/>
              </a:ext>
            </a:extLst>
          </p:cNvPr>
          <p:cNvSpPr txBox="1">
            <a:spLocks/>
          </p:cNvSpPr>
          <p:nvPr/>
        </p:nvSpPr>
        <p:spPr>
          <a:xfrm>
            <a:off x="2266951" y="620689"/>
            <a:ext cx="8221663" cy="56165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srgbClr val="4F81BD">
                    <a:lumMod val="75000"/>
                  </a:srgbClr>
                </a:solidFill>
                <a:effectLst/>
                <a:uLnTx/>
                <a:uFillTx/>
                <a:latin typeface="Calibri"/>
                <a:ea typeface="+mn-ea"/>
                <a:cs typeface="+mn-cs"/>
              </a:rPr>
              <a:t>B. DIFERENCIA EN RETENCIONES DE SALARIOS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100" b="0" i="0" u="none" strike="noStrike" kern="1200" cap="none" spc="0" normalizeH="0" baseline="0" noProof="0" dirty="0">
              <a:ln>
                <a:noFill/>
              </a:ln>
              <a:solidFill>
                <a:srgbClr val="4F81BD">
                  <a:lumMod val="75000"/>
                </a:srgbClr>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Pagos con periodicidad menor a un mes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Art. 176, RLISR. </a:t>
            </a:r>
            <a:r>
              <a:rPr kumimoji="0" lang="es-MX" sz="2000" b="0" i="0" u="none" strike="noStrike" kern="1200" cap="none" spc="0" normalizeH="0" baseline="0" noProof="0" dirty="0">
                <a:ln>
                  <a:noFill/>
                </a:ln>
                <a:solidFill>
                  <a:prstClr val="black"/>
                </a:solidFill>
                <a:effectLst/>
                <a:uLnTx/>
                <a:uFillTx/>
                <a:latin typeface="Calibri"/>
                <a:ea typeface="+mn-ea"/>
                <a:cs typeface="+mn-cs"/>
              </a:rPr>
              <a:t>Las personas obligadas a efectuar retenciones en los términos del artículo 96 de la Ley, cuando hagan pagos que comprendan un periodo de siete, diez o quince días, podrán optar por efectuar la retención de acuerdo con lo establecido en dicho artículo, o bien, aplicando a la totalidad de los ingresos percibidos en el periodo de que se trate, la tarifa del artículo mencionado, calculada en semanas, decenas o quincenas, según corresponda, que para tal efecto publique en el Diario Oficial de la Federación el SAT.</a:t>
            </a:r>
          </a:p>
        </p:txBody>
      </p:sp>
      <p:sp>
        <p:nvSpPr>
          <p:cNvPr id="7" name="1 Título">
            <a:extLst>
              <a:ext uri="{FF2B5EF4-FFF2-40B4-BE49-F238E27FC236}">
                <a16:creationId xmlns:a16="http://schemas.microsoft.com/office/drawing/2014/main" id="{3590F1E9-C257-1E00-7C40-5AF1141EC48A}"/>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spTree>
    <p:extLst>
      <p:ext uri="{BB962C8B-B14F-4D97-AF65-F5344CB8AC3E}">
        <p14:creationId xmlns:p14="http://schemas.microsoft.com/office/powerpoint/2010/main" val="722186334"/>
      </p:ext>
    </p:extLst>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224528" y="5593079"/>
            <a:ext cx="7857490" cy="158750"/>
          </a:xfrm>
          <a:custGeom>
            <a:avLst/>
            <a:gdLst/>
            <a:ahLst/>
            <a:cxnLst/>
            <a:rect l="l" t="t" r="r" b="b"/>
            <a:pathLst>
              <a:path w="7857490" h="158750">
                <a:moveTo>
                  <a:pt x="7817739" y="0"/>
                </a:moveTo>
                <a:lnTo>
                  <a:pt x="0" y="0"/>
                </a:lnTo>
                <a:lnTo>
                  <a:pt x="39624" y="158242"/>
                </a:lnTo>
                <a:lnTo>
                  <a:pt x="7857363" y="158242"/>
                </a:lnTo>
                <a:lnTo>
                  <a:pt x="7817739"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a:spLocks noGrp="1"/>
          </p:cNvSpPr>
          <p:nvPr>
            <p:ph type="title"/>
          </p:nvPr>
        </p:nvSpPr>
        <p:spPr>
          <a:xfrm>
            <a:off x="4111878" y="146685"/>
            <a:ext cx="3940175" cy="635000"/>
          </a:xfrm>
          <a:prstGeom prst="rect">
            <a:avLst/>
          </a:prstGeom>
        </p:spPr>
        <p:txBody>
          <a:bodyPr vert="horz" wrap="square" lIns="0" tIns="12065" rIns="0" bIns="0" rtlCol="0">
            <a:spAutoFit/>
          </a:bodyPr>
          <a:lstStyle/>
          <a:p>
            <a:pPr marL="12700">
              <a:lnSpc>
                <a:spcPct val="100000"/>
              </a:lnSpc>
              <a:spcBef>
                <a:spcPts val="95"/>
              </a:spcBef>
            </a:pPr>
            <a:r>
              <a:rPr sz="4000" b="1" spc="-15" dirty="0">
                <a:solidFill>
                  <a:srgbClr val="00AEEE"/>
                </a:solidFill>
                <a:latin typeface="Carlito"/>
                <a:cs typeface="Carlito"/>
              </a:rPr>
              <a:t>Fundamento</a:t>
            </a:r>
            <a:r>
              <a:rPr sz="4000" b="1" spc="-110" dirty="0">
                <a:solidFill>
                  <a:srgbClr val="00AEEE"/>
                </a:solidFill>
                <a:latin typeface="Carlito"/>
                <a:cs typeface="Carlito"/>
              </a:rPr>
              <a:t> </a:t>
            </a:r>
            <a:r>
              <a:rPr sz="4000" b="1" spc="-10" dirty="0">
                <a:solidFill>
                  <a:srgbClr val="00AEEE"/>
                </a:solidFill>
                <a:latin typeface="Carlito"/>
                <a:cs typeface="Carlito"/>
              </a:rPr>
              <a:t>legal.</a:t>
            </a:r>
            <a:endParaRPr sz="4000">
              <a:latin typeface="Carlito"/>
              <a:cs typeface="Carlito"/>
            </a:endParaRPr>
          </a:p>
        </p:txBody>
      </p:sp>
      <p:sp>
        <p:nvSpPr>
          <p:cNvPr id="5" name="object 5"/>
          <p:cNvSpPr txBox="1"/>
          <p:nvPr/>
        </p:nvSpPr>
        <p:spPr>
          <a:xfrm>
            <a:off x="421335" y="952576"/>
            <a:ext cx="11340465" cy="2465705"/>
          </a:xfrm>
          <a:prstGeom prst="rect">
            <a:avLst/>
          </a:prstGeom>
        </p:spPr>
        <p:txBody>
          <a:bodyPr vert="horz" wrap="square" lIns="0" tIns="13335" rIns="0" bIns="0" rtlCol="0">
            <a:spAutoFit/>
          </a:bodyPr>
          <a:lstStyle/>
          <a:p>
            <a:pPr marL="12700" marR="5080" lvl="0" indent="0" algn="just" defTabSz="914400" rtl="0" eaLnBrk="1" fontAlgn="auto" latinLnBrk="0" hangingPunct="1">
              <a:lnSpc>
                <a:spcPct val="100000"/>
              </a:lnSpc>
              <a:spcBef>
                <a:spcPts val="105"/>
              </a:spcBef>
              <a:spcAft>
                <a:spcPts val="0"/>
              </a:spcAft>
              <a:buClrTx/>
              <a:buSzTx/>
              <a:buFontTx/>
              <a:buNone/>
              <a:tabLst/>
              <a:defRPr/>
            </a:pPr>
            <a:r>
              <a:rPr kumimoji="0" sz="3200" b="0" i="0" u="none" strike="noStrike" kern="1200" cap="none" spc="-5" normalizeH="0" baseline="0" noProof="0" dirty="0">
                <a:ln>
                  <a:noFill/>
                </a:ln>
                <a:solidFill>
                  <a:srgbClr val="001F5F"/>
                </a:solidFill>
                <a:effectLst/>
                <a:uLnTx/>
                <a:uFillTx/>
                <a:latin typeface="Carlito"/>
                <a:ea typeface="+mn-ea"/>
                <a:cs typeface="Carlito"/>
              </a:rPr>
              <a:t>No </a:t>
            </a:r>
            <a:r>
              <a:rPr kumimoji="0" sz="3200" b="0" i="0" u="none" strike="noStrike" kern="1200" cap="none" spc="-10" normalizeH="0" baseline="0" noProof="0" dirty="0">
                <a:ln>
                  <a:noFill/>
                </a:ln>
                <a:solidFill>
                  <a:srgbClr val="001F5F"/>
                </a:solidFill>
                <a:effectLst/>
                <a:uLnTx/>
                <a:uFillTx/>
                <a:latin typeface="Carlito"/>
                <a:ea typeface="+mn-ea"/>
                <a:cs typeface="Carlito"/>
              </a:rPr>
              <a:t>se </a:t>
            </a:r>
            <a:r>
              <a:rPr kumimoji="0" sz="3200" b="0" i="0" u="none" strike="noStrike" kern="1200" cap="none" spc="-25" normalizeH="0" baseline="0" noProof="0" dirty="0">
                <a:ln>
                  <a:noFill/>
                </a:ln>
                <a:solidFill>
                  <a:srgbClr val="001F5F"/>
                </a:solidFill>
                <a:effectLst/>
                <a:uLnTx/>
                <a:uFillTx/>
                <a:latin typeface="Carlito"/>
                <a:ea typeface="+mn-ea"/>
                <a:cs typeface="Carlito"/>
              </a:rPr>
              <a:t>considera </a:t>
            </a:r>
            <a:r>
              <a:rPr kumimoji="0" sz="3200" b="0" i="0" u="none" strike="noStrike" kern="1200" cap="none" spc="0" normalizeH="0" baseline="0" noProof="0" dirty="0">
                <a:ln>
                  <a:noFill/>
                </a:ln>
                <a:solidFill>
                  <a:srgbClr val="001F5F"/>
                </a:solidFill>
                <a:effectLst/>
                <a:uLnTx/>
                <a:uFillTx/>
                <a:latin typeface="Carlito"/>
                <a:ea typeface="+mn-ea"/>
                <a:cs typeface="Carlito"/>
              </a:rPr>
              <a:t>que las </a:t>
            </a:r>
            <a:r>
              <a:rPr kumimoji="0" sz="3200" b="0" i="0" u="none" strike="noStrike" kern="1200" cap="none" spc="-10" normalizeH="0" baseline="0" noProof="0" dirty="0">
                <a:ln>
                  <a:noFill/>
                </a:ln>
                <a:solidFill>
                  <a:srgbClr val="001F5F"/>
                </a:solidFill>
                <a:effectLst/>
                <a:uLnTx/>
                <a:uFillTx/>
                <a:latin typeface="Carlito"/>
                <a:ea typeface="+mn-ea"/>
                <a:cs typeface="Carlito"/>
              </a:rPr>
              <a:t>autoridades </a:t>
            </a:r>
            <a:r>
              <a:rPr kumimoji="0" sz="3200" b="0" i="0" u="none" strike="noStrike" kern="1200" cap="none" spc="-15" normalizeH="0" baseline="0" noProof="0" dirty="0">
                <a:ln>
                  <a:noFill/>
                </a:ln>
                <a:solidFill>
                  <a:srgbClr val="001F5F"/>
                </a:solidFill>
                <a:effectLst/>
                <a:uLnTx/>
                <a:uFillTx/>
                <a:latin typeface="Carlito"/>
                <a:ea typeface="+mn-ea"/>
                <a:cs typeface="Carlito"/>
              </a:rPr>
              <a:t>fiscales </a:t>
            </a:r>
            <a:r>
              <a:rPr kumimoji="0" sz="3200" b="0" i="0" u="none" strike="noStrike" kern="1200" cap="none" spc="0" normalizeH="0" baseline="0" noProof="0" dirty="0">
                <a:ln>
                  <a:noFill/>
                </a:ln>
                <a:solidFill>
                  <a:srgbClr val="001F5F"/>
                </a:solidFill>
                <a:effectLst/>
                <a:uLnTx/>
                <a:uFillTx/>
                <a:latin typeface="Carlito"/>
                <a:ea typeface="+mn-ea"/>
                <a:cs typeface="Carlito"/>
              </a:rPr>
              <a:t>inician el </a:t>
            </a:r>
            <a:r>
              <a:rPr kumimoji="0" sz="3200" b="0" i="0" u="none" strike="noStrike" kern="1200" cap="none" spc="-20" normalizeH="0" baseline="0" noProof="0" dirty="0">
                <a:ln>
                  <a:noFill/>
                </a:ln>
                <a:solidFill>
                  <a:srgbClr val="001F5F"/>
                </a:solidFill>
                <a:effectLst/>
                <a:uLnTx/>
                <a:uFillTx/>
                <a:latin typeface="Carlito"/>
                <a:ea typeface="+mn-ea"/>
                <a:cs typeface="Carlito"/>
              </a:rPr>
              <a:t>ejercicio </a:t>
            </a:r>
            <a:r>
              <a:rPr kumimoji="0" sz="3200" b="0" i="0" u="none" strike="noStrike" kern="1200" cap="none" spc="-5" normalizeH="0" baseline="0" noProof="0" dirty="0">
                <a:ln>
                  <a:noFill/>
                </a:ln>
                <a:solidFill>
                  <a:srgbClr val="001F5F"/>
                </a:solidFill>
                <a:effectLst/>
                <a:uLnTx/>
                <a:uFillTx/>
                <a:latin typeface="Carlito"/>
                <a:ea typeface="+mn-ea"/>
                <a:cs typeface="Carlito"/>
              </a:rPr>
              <a:t>de  sus </a:t>
            </a:r>
            <a:r>
              <a:rPr kumimoji="0" sz="3200" b="0" i="0" u="none" strike="noStrike" kern="1200" cap="none" spc="-20" normalizeH="0" baseline="0" noProof="0" dirty="0">
                <a:ln>
                  <a:noFill/>
                </a:ln>
                <a:solidFill>
                  <a:srgbClr val="001F5F"/>
                </a:solidFill>
                <a:effectLst/>
                <a:uLnTx/>
                <a:uFillTx/>
                <a:latin typeface="Carlito"/>
                <a:ea typeface="+mn-ea"/>
                <a:cs typeface="Carlito"/>
              </a:rPr>
              <a:t>facultades </a:t>
            </a:r>
            <a:r>
              <a:rPr kumimoji="0" sz="3200" b="0" i="0" u="none" strike="noStrike" kern="1200" cap="none" spc="-5" normalizeH="0" baseline="0" noProof="0" dirty="0">
                <a:ln>
                  <a:noFill/>
                </a:ln>
                <a:solidFill>
                  <a:srgbClr val="001F5F"/>
                </a:solidFill>
                <a:effectLst/>
                <a:uLnTx/>
                <a:uFillTx/>
                <a:latin typeface="Carlito"/>
                <a:ea typeface="+mn-ea"/>
                <a:cs typeface="Carlito"/>
              </a:rPr>
              <a:t>de </a:t>
            </a:r>
            <a:r>
              <a:rPr kumimoji="0" sz="3200" b="0" i="0" u="none" strike="noStrike" kern="1200" cap="none" spc="-15" normalizeH="0" baseline="0" noProof="0" dirty="0">
                <a:ln>
                  <a:noFill/>
                </a:ln>
                <a:solidFill>
                  <a:srgbClr val="001F5F"/>
                </a:solidFill>
                <a:effectLst/>
                <a:uLnTx/>
                <a:uFillTx/>
                <a:latin typeface="Carlito"/>
                <a:ea typeface="+mn-ea"/>
                <a:cs typeface="Carlito"/>
              </a:rPr>
              <a:t>comprobación, </a:t>
            </a:r>
            <a:r>
              <a:rPr kumimoji="0" sz="3200" b="0" i="0" u="none" strike="noStrike" kern="1200" cap="none" spc="0" normalizeH="0" baseline="0" noProof="0" dirty="0">
                <a:ln>
                  <a:noFill/>
                </a:ln>
                <a:solidFill>
                  <a:srgbClr val="001F5F"/>
                </a:solidFill>
                <a:effectLst/>
                <a:uLnTx/>
                <a:uFillTx/>
                <a:latin typeface="Carlito"/>
                <a:ea typeface="+mn-ea"/>
                <a:cs typeface="Carlito"/>
              </a:rPr>
              <a:t>cuando </a:t>
            </a:r>
            <a:r>
              <a:rPr kumimoji="0" sz="3200" b="0" i="0" u="none" strike="noStrike" kern="1200" cap="none" spc="-20" normalizeH="0" baseline="0" noProof="0" dirty="0">
                <a:ln>
                  <a:noFill/>
                </a:ln>
                <a:solidFill>
                  <a:srgbClr val="001F5F"/>
                </a:solidFill>
                <a:effectLst/>
                <a:uLnTx/>
                <a:uFillTx/>
                <a:latin typeface="Carlito"/>
                <a:ea typeface="+mn-ea"/>
                <a:cs typeface="Carlito"/>
              </a:rPr>
              <a:t>derivado </a:t>
            </a:r>
            <a:r>
              <a:rPr kumimoji="0" sz="3200" b="0" i="0" u="none" strike="noStrike" kern="1200" cap="none" spc="-5" normalizeH="0" baseline="0" noProof="0" dirty="0">
                <a:ln>
                  <a:noFill/>
                </a:ln>
                <a:solidFill>
                  <a:srgbClr val="001F5F"/>
                </a:solidFill>
                <a:effectLst/>
                <a:uLnTx/>
                <a:uFillTx/>
                <a:latin typeface="Carlito"/>
                <a:ea typeface="+mn-ea"/>
                <a:cs typeface="Carlito"/>
              </a:rPr>
              <a:t>de lo señalado </a:t>
            </a:r>
            <a:r>
              <a:rPr kumimoji="0" sz="3200" b="0" i="0" u="none" strike="noStrike" kern="1200" cap="none" spc="0" normalizeH="0" baseline="0" noProof="0" dirty="0">
                <a:ln>
                  <a:noFill/>
                </a:ln>
                <a:solidFill>
                  <a:srgbClr val="001F5F"/>
                </a:solidFill>
                <a:effectLst/>
                <a:uLnTx/>
                <a:uFillTx/>
                <a:latin typeface="Carlito"/>
                <a:ea typeface="+mn-ea"/>
                <a:cs typeface="Carlito"/>
              </a:rPr>
              <a:t>en  el </a:t>
            </a:r>
            <a:r>
              <a:rPr kumimoji="0" sz="3200" b="0" i="0" u="none" strike="noStrike" kern="1200" cap="none" spc="-45" normalizeH="0" baseline="0" noProof="0" dirty="0">
                <a:ln>
                  <a:noFill/>
                </a:ln>
                <a:solidFill>
                  <a:srgbClr val="001F5F"/>
                </a:solidFill>
                <a:effectLst/>
                <a:uLnTx/>
                <a:uFillTx/>
                <a:latin typeface="Carlito"/>
                <a:ea typeface="+mn-ea"/>
                <a:cs typeface="Carlito"/>
              </a:rPr>
              <a:t>párrafo </a:t>
            </a:r>
            <a:r>
              <a:rPr kumimoji="0" sz="3200" b="0" i="0" u="none" strike="noStrike" kern="1200" cap="none" spc="-5" normalizeH="0" baseline="0" noProof="0" dirty="0">
                <a:ln>
                  <a:noFill/>
                </a:ln>
                <a:solidFill>
                  <a:srgbClr val="001F5F"/>
                </a:solidFill>
                <a:effectLst/>
                <a:uLnTx/>
                <a:uFillTx/>
                <a:latin typeface="Carlito"/>
                <a:ea typeface="+mn-ea"/>
                <a:cs typeface="Carlito"/>
              </a:rPr>
              <a:t>que </a:t>
            </a:r>
            <a:r>
              <a:rPr kumimoji="0" sz="3200" b="0" i="0" u="none" strike="noStrike" kern="1200" cap="none" spc="-20" normalizeH="0" baseline="0" noProof="0" dirty="0">
                <a:ln>
                  <a:noFill/>
                </a:ln>
                <a:solidFill>
                  <a:srgbClr val="001F5F"/>
                </a:solidFill>
                <a:effectLst/>
                <a:uLnTx/>
                <a:uFillTx/>
                <a:latin typeface="Carlito"/>
                <a:ea typeface="+mn-ea"/>
                <a:cs typeface="Carlito"/>
              </a:rPr>
              <a:t>antecede, </a:t>
            </a:r>
            <a:r>
              <a:rPr kumimoji="0" sz="3200" b="0" i="0" u="none" strike="noStrike" kern="1200" cap="none" spc="-15" normalizeH="0" baseline="0" noProof="0" dirty="0">
                <a:ln>
                  <a:noFill/>
                </a:ln>
                <a:solidFill>
                  <a:srgbClr val="001F5F"/>
                </a:solidFill>
                <a:effectLst/>
                <a:uLnTx/>
                <a:uFillTx/>
                <a:latin typeface="Carlito"/>
                <a:ea typeface="+mn-ea"/>
                <a:cs typeface="Carlito"/>
              </a:rPr>
              <a:t>soliciten </a:t>
            </a:r>
            <a:r>
              <a:rPr kumimoji="0" sz="3200" b="0" i="0" u="none" strike="noStrike" kern="1200" cap="none" spc="0" normalizeH="0" baseline="0" noProof="0" dirty="0">
                <a:ln>
                  <a:noFill/>
                </a:ln>
                <a:solidFill>
                  <a:srgbClr val="001F5F"/>
                </a:solidFill>
                <a:effectLst/>
                <a:uLnTx/>
                <a:uFillTx/>
                <a:latin typeface="Carlito"/>
                <a:ea typeface="+mn-ea"/>
                <a:cs typeface="Carlito"/>
              </a:rPr>
              <a:t>a los </a:t>
            </a:r>
            <a:r>
              <a:rPr kumimoji="0" sz="3200" b="0" i="0" u="none" strike="noStrike" kern="1200" cap="none" spc="-10" normalizeH="0" baseline="0" noProof="0" dirty="0">
                <a:ln>
                  <a:noFill/>
                </a:ln>
                <a:solidFill>
                  <a:srgbClr val="001F5F"/>
                </a:solidFill>
                <a:effectLst/>
                <a:uLnTx/>
                <a:uFillTx/>
                <a:latin typeface="Carlito"/>
                <a:ea typeface="+mn-ea"/>
                <a:cs typeface="Carlito"/>
              </a:rPr>
              <a:t>particulares </a:t>
            </a:r>
            <a:r>
              <a:rPr kumimoji="0" sz="3200" b="0" i="0" u="none" strike="noStrike" kern="1200" cap="none" spc="0" normalizeH="0" baseline="0" noProof="0" dirty="0">
                <a:ln>
                  <a:noFill/>
                </a:ln>
                <a:solidFill>
                  <a:srgbClr val="001F5F"/>
                </a:solidFill>
                <a:effectLst/>
                <a:uLnTx/>
                <a:uFillTx/>
                <a:latin typeface="Carlito"/>
                <a:ea typeface="+mn-ea"/>
                <a:cs typeface="Carlito"/>
              </a:rPr>
              <a:t>los </a:t>
            </a:r>
            <a:r>
              <a:rPr kumimoji="0" sz="3200" b="0" i="0" u="none" strike="noStrike" kern="1200" cap="none" spc="-25" normalizeH="0" baseline="0" noProof="0" dirty="0">
                <a:ln>
                  <a:noFill/>
                </a:ln>
                <a:solidFill>
                  <a:srgbClr val="001F5F"/>
                </a:solidFill>
                <a:effectLst/>
                <a:uLnTx/>
                <a:uFillTx/>
                <a:latin typeface="Carlito"/>
                <a:ea typeface="+mn-ea"/>
                <a:cs typeface="Carlito"/>
              </a:rPr>
              <a:t>datos,  informes </a:t>
            </a:r>
            <a:r>
              <a:rPr kumimoji="0" sz="3200" b="0" i="0" u="none" strike="noStrike" kern="1200" cap="none" spc="0" normalizeH="0" baseline="0" noProof="0" dirty="0">
                <a:ln>
                  <a:noFill/>
                </a:ln>
                <a:solidFill>
                  <a:srgbClr val="001F5F"/>
                </a:solidFill>
                <a:effectLst/>
                <a:uLnTx/>
                <a:uFillTx/>
                <a:latin typeface="Carlito"/>
                <a:ea typeface="+mn-ea"/>
                <a:cs typeface="Carlito"/>
              </a:rPr>
              <a:t>y </a:t>
            </a:r>
            <a:r>
              <a:rPr kumimoji="0" sz="3200" b="0" i="0" u="none" strike="noStrike" kern="1200" cap="none" spc="-20" normalizeH="0" baseline="0" noProof="0" dirty="0">
                <a:ln>
                  <a:noFill/>
                </a:ln>
                <a:solidFill>
                  <a:srgbClr val="001F5F"/>
                </a:solidFill>
                <a:effectLst/>
                <a:uLnTx/>
                <a:uFillTx/>
                <a:latin typeface="Carlito"/>
                <a:ea typeface="+mn-ea"/>
                <a:cs typeface="Carlito"/>
              </a:rPr>
              <a:t>documentos </a:t>
            </a:r>
            <a:r>
              <a:rPr kumimoji="0" sz="3200" b="0" i="0" u="none" strike="noStrike" kern="1200" cap="none" spc="-10" normalizeH="0" baseline="0" noProof="0" dirty="0">
                <a:ln>
                  <a:noFill/>
                </a:ln>
                <a:solidFill>
                  <a:srgbClr val="001F5F"/>
                </a:solidFill>
                <a:effectLst/>
                <a:uLnTx/>
                <a:uFillTx/>
                <a:latin typeface="Carlito"/>
                <a:ea typeface="+mn-ea"/>
                <a:cs typeface="Carlito"/>
              </a:rPr>
              <a:t>necesarios </a:t>
            </a:r>
            <a:r>
              <a:rPr kumimoji="0" sz="3200" b="0" i="0" u="none" strike="noStrike" kern="1200" cap="none" spc="-35" normalizeH="0" baseline="0" noProof="0" dirty="0">
                <a:ln>
                  <a:noFill/>
                </a:ln>
                <a:solidFill>
                  <a:srgbClr val="001F5F"/>
                </a:solidFill>
                <a:effectLst/>
                <a:uLnTx/>
                <a:uFillTx/>
                <a:latin typeface="Carlito"/>
                <a:ea typeface="+mn-ea"/>
                <a:cs typeface="Carlito"/>
              </a:rPr>
              <a:t>para </a:t>
            </a:r>
            <a:r>
              <a:rPr kumimoji="0" sz="3200" b="0" i="0" u="none" strike="noStrike" kern="1200" cap="none" spc="-25" normalizeH="0" baseline="0" noProof="0" dirty="0">
                <a:ln>
                  <a:noFill/>
                </a:ln>
                <a:solidFill>
                  <a:srgbClr val="001F5F"/>
                </a:solidFill>
                <a:effectLst/>
                <a:uLnTx/>
                <a:uFillTx/>
                <a:latin typeface="Carlito"/>
                <a:ea typeface="+mn-ea"/>
                <a:cs typeface="Carlito"/>
              </a:rPr>
              <a:t>corregir </a:t>
            </a:r>
            <a:r>
              <a:rPr kumimoji="0" sz="3200" b="0" i="0" u="none" strike="noStrike" kern="1200" cap="none" spc="0" normalizeH="0" baseline="0" noProof="0" dirty="0">
                <a:ln>
                  <a:noFill/>
                </a:ln>
                <a:solidFill>
                  <a:srgbClr val="001F5F"/>
                </a:solidFill>
                <a:effectLst/>
                <a:uLnTx/>
                <a:uFillTx/>
                <a:latin typeface="Carlito"/>
                <a:ea typeface="+mn-ea"/>
                <a:cs typeface="Carlito"/>
              </a:rPr>
              <a:t>o </a:t>
            </a:r>
            <a:r>
              <a:rPr kumimoji="0" sz="3200" b="0" i="0" u="none" strike="noStrike" kern="1200" cap="none" spc="-10" normalizeH="0" baseline="0" noProof="0" dirty="0">
                <a:ln>
                  <a:noFill/>
                </a:ln>
                <a:solidFill>
                  <a:srgbClr val="001F5F"/>
                </a:solidFill>
                <a:effectLst/>
                <a:uLnTx/>
                <a:uFillTx/>
                <a:latin typeface="Carlito"/>
                <a:ea typeface="+mn-ea"/>
                <a:cs typeface="Carlito"/>
              </a:rPr>
              <a:t>actualizar </a:t>
            </a:r>
            <a:r>
              <a:rPr kumimoji="0" sz="3200" b="0" i="0" u="none" strike="noStrike" kern="1200" cap="none" spc="0" normalizeH="0" baseline="0" noProof="0" dirty="0">
                <a:ln>
                  <a:noFill/>
                </a:ln>
                <a:solidFill>
                  <a:srgbClr val="001F5F"/>
                </a:solidFill>
                <a:effectLst/>
                <a:uLnTx/>
                <a:uFillTx/>
                <a:latin typeface="Carlito"/>
                <a:ea typeface="+mn-ea"/>
                <a:cs typeface="Carlito"/>
              </a:rPr>
              <a:t>el  </a:t>
            </a:r>
            <a:r>
              <a:rPr kumimoji="0" sz="3200" b="0" i="0" u="none" strike="noStrike" kern="1200" cap="none" spc="-45" normalizeH="0" baseline="0" noProof="0" dirty="0">
                <a:ln>
                  <a:noFill/>
                </a:ln>
                <a:solidFill>
                  <a:srgbClr val="001F5F"/>
                </a:solidFill>
                <a:effectLst/>
                <a:uLnTx/>
                <a:uFillTx/>
                <a:latin typeface="Carlito"/>
                <a:ea typeface="+mn-ea"/>
                <a:cs typeface="Carlito"/>
              </a:rPr>
              <a:t>Registro </a:t>
            </a:r>
            <a:r>
              <a:rPr kumimoji="0" sz="3200" b="0" i="0" u="none" strike="noStrike" kern="1200" cap="none" spc="-30" normalizeH="0" baseline="0" noProof="0" dirty="0">
                <a:ln>
                  <a:noFill/>
                </a:ln>
                <a:solidFill>
                  <a:srgbClr val="001F5F"/>
                </a:solidFill>
                <a:effectLst/>
                <a:uLnTx/>
                <a:uFillTx/>
                <a:latin typeface="Carlito"/>
                <a:ea typeface="+mn-ea"/>
                <a:cs typeface="Carlito"/>
              </a:rPr>
              <a:t>Federal </a:t>
            </a:r>
            <a:r>
              <a:rPr kumimoji="0" sz="3200" b="0" i="0" u="none" strike="noStrike" kern="1200" cap="none" spc="-5" normalizeH="0" baseline="0" noProof="0" dirty="0">
                <a:ln>
                  <a:noFill/>
                </a:ln>
                <a:solidFill>
                  <a:srgbClr val="001F5F"/>
                </a:solidFill>
                <a:effectLst/>
                <a:uLnTx/>
                <a:uFillTx/>
                <a:latin typeface="Carlito"/>
                <a:ea typeface="+mn-ea"/>
                <a:cs typeface="Carlito"/>
              </a:rPr>
              <a:t>de</a:t>
            </a:r>
            <a:r>
              <a:rPr kumimoji="0" sz="3200" b="0" i="0" u="none" strike="noStrike" kern="1200" cap="none" spc="0" normalizeH="0" baseline="0" noProof="0" dirty="0">
                <a:ln>
                  <a:noFill/>
                </a:ln>
                <a:solidFill>
                  <a:srgbClr val="001F5F"/>
                </a:solidFill>
                <a:effectLst/>
                <a:uLnTx/>
                <a:uFillTx/>
                <a:latin typeface="Carlito"/>
                <a:ea typeface="+mn-ea"/>
                <a:cs typeface="Carlito"/>
              </a:rPr>
              <a:t> </a:t>
            </a:r>
            <a:r>
              <a:rPr kumimoji="0" sz="3200" b="0" i="0" u="none" strike="noStrike" kern="1200" cap="none" spc="-25" normalizeH="0" baseline="0" noProof="0" dirty="0">
                <a:ln>
                  <a:noFill/>
                </a:ln>
                <a:solidFill>
                  <a:srgbClr val="001F5F"/>
                </a:solidFill>
                <a:effectLst/>
                <a:uLnTx/>
                <a:uFillTx/>
                <a:latin typeface="Carlito"/>
                <a:ea typeface="+mn-ea"/>
                <a:cs typeface="Carlito"/>
              </a:rPr>
              <a:t>Contribuyentes.</a:t>
            </a:r>
            <a:endParaRPr kumimoji="0" sz="3200" b="0" i="0" u="none" strike="noStrike" kern="1200" cap="none" spc="0" normalizeH="0" baseline="0" noProof="0">
              <a:ln>
                <a:noFill/>
              </a:ln>
              <a:solidFill>
                <a:prstClr val="black"/>
              </a:solidFill>
              <a:effectLst/>
              <a:uLnTx/>
              <a:uFillTx/>
              <a:latin typeface="Carlito"/>
              <a:ea typeface="+mn-ea"/>
              <a:cs typeface="Carlito"/>
            </a:endParaRPr>
          </a:p>
        </p:txBody>
      </p:sp>
      <p:sp>
        <p:nvSpPr>
          <p:cNvPr id="6" name="object 6"/>
          <p:cNvSpPr/>
          <p:nvPr/>
        </p:nvSpPr>
        <p:spPr>
          <a:xfrm>
            <a:off x="109728" y="5515354"/>
            <a:ext cx="3610355" cy="1266442"/>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pie de página">
            <a:extLst>
              <a:ext uri="{FF2B5EF4-FFF2-40B4-BE49-F238E27FC236}">
                <a16:creationId xmlns:a16="http://schemas.microsoft.com/office/drawing/2014/main" id="{DF488E37-3196-42D2-A324-43FCA9F94A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4 Marcador de número de diapositiva">
            <a:extLst>
              <a:ext uri="{FF2B5EF4-FFF2-40B4-BE49-F238E27FC236}">
                <a16:creationId xmlns:a16="http://schemas.microsoft.com/office/drawing/2014/main" id="{FDAB6E6B-3346-436B-A176-7AE5E899E2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EBC46-6E6D-45FD-997C-BD710845850E}"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2 Marcador de contenido">
            <a:extLst>
              <a:ext uri="{FF2B5EF4-FFF2-40B4-BE49-F238E27FC236}">
                <a16:creationId xmlns:a16="http://schemas.microsoft.com/office/drawing/2014/main" id="{5D7CF5BF-09C3-4B71-B4E4-107D0EF704B0}"/>
              </a:ext>
            </a:extLst>
          </p:cNvPr>
          <p:cNvSpPr txBox="1">
            <a:spLocks/>
          </p:cNvSpPr>
          <p:nvPr/>
        </p:nvSpPr>
        <p:spPr>
          <a:xfrm>
            <a:off x="2266951" y="620689"/>
            <a:ext cx="8221663" cy="56165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srgbClr val="4F81BD">
                    <a:lumMod val="75000"/>
                  </a:srgbClr>
                </a:solidFill>
                <a:effectLst/>
                <a:uLnTx/>
                <a:uFillTx/>
                <a:latin typeface="Calibri"/>
                <a:ea typeface="+mn-ea"/>
                <a:cs typeface="+mn-cs"/>
              </a:rPr>
              <a:t>B. DIFERENCIA EN RETENCIONES DE SALARIOS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100" b="0" i="0" u="none" strike="noStrike" kern="1200" cap="none" spc="0" normalizeH="0" baseline="0" noProof="0" dirty="0">
              <a:ln>
                <a:noFill/>
              </a:ln>
              <a:solidFill>
                <a:srgbClr val="4F81BD">
                  <a:lumMod val="75000"/>
                </a:srgbClr>
              </a:solidFill>
              <a:effectLst/>
              <a:uLnTx/>
              <a:uFillTx/>
              <a:latin typeface="Calibri"/>
              <a:ea typeface="+mn-ea"/>
              <a:cs typeface="+mn-cs"/>
            </a:endParaRPr>
          </a:p>
          <a:p>
            <a:pPr marL="0" marR="0" lvl="0" indent="0" algn="just" defTabSz="1216152" rtl="0" eaLnBrk="1" fontAlgn="auto" latinLnBrk="0" hangingPunct="1">
              <a:lnSpc>
                <a:spcPct val="100000"/>
              </a:lnSpc>
              <a:spcBef>
                <a:spcPts val="1200"/>
              </a:spcBef>
              <a:spcAft>
                <a:spcPts val="0"/>
              </a:spcAft>
              <a:buClr>
                <a:srgbClr val="374C81"/>
              </a:buClr>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Courier New" panose="02070309020205020404" pitchFamily="49" charset="0"/>
              </a:rPr>
              <a:t>Opción de cálculo de ISR en pagos semanales</a:t>
            </a:r>
          </a:p>
          <a:p>
            <a:pPr marL="0" marR="0" lvl="0" indent="0" algn="just" defTabSz="1216152" rtl="0" eaLnBrk="1" fontAlgn="auto" latinLnBrk="0" hangingPunct="1">
              <a:lnSpc>
                <a:spcPct val="100000"/>
              </a:lnSpc>
              <a:spcBef>
                <a:spcPts val="1200"/>
              </a:spcBef>
              <a:spcAft>
                <a:spcPts val="0"/>
              </a:spcAft>
              <a:buClr>
                <a:srgbClr val="374C81"/>
              </a:buClr>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Courier New" panose="02070309020205020404" pitchFamily="49" charset="0"/>
              </a:rPr>
              <a:t>Art. 168, RLISR. </a:t>
            </a:r>
            <a:r>
              <a:rPr kumimoji="0" lang="es-MX" sz="2000" b="0" i="0" u="none" strike="noStrike" kern="1200" cap="none" spc="0" normalizeH="0" baseline="0" noProof="0" dirty="0">
                <a:ln>
                  <a:noFill/>
                </a:ln>
                <a:solidFill>
                  <a:prstClr val="black"/>
                </a:solidFill>
                <a:effectLst/>
                <a:uLnTx/>
                <a:uFillTx/>
                <a:latin typeface="Calibri"/>
                <a:ea typeface="+mn-ea"/>
                <a:cs typeface="Courier New" panose="02070309020205020404" pitchFamily="49" charset="0"/>
              </a:rPr>
              <a:t>Cuando los pagos a que se refiere el artículo 94 de la Ley, se hagan en forma semanal, el retenedor podrá efectuar los enteros a que se refiere el artículo 96 de la Ley, considerando el número de pagos semanales que se hubieran efectuado en el periodo de que se trate.</a:t>
            </a:r>
          </a:p>
          <a:p>
            <a:pPr marL="0" marR="0" lvl="0" indent="0" algn="just" defTabSz="1216152" rtl="0" eaLnBrk="1" fontAlgn="auto" latinLnBrk="0" hangingPunct="1">
              <a:lnSpc>
                <a:spcPct val="100000"/>
              </a:lnSpc>
              <a:spcBef>
                <a:spcPts val="1200"/>
              </a:spcBef>
              <a:spcAft>
                <a:spcPts val="0"/>
              </a:spcAft>
              <a:buClr>
                <a:srgbClr val="374C81"/>
              </a:buClr>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Courier New" panose="02070309020205020404" pitchFamily="49" charset="0"/>
              </a:rPr>
              <a:t>Precisión:</a:t>
            </a:r>
            <a:r>
              <a:rPr kumimoji="0" lang="es-MX" sz="2000" b="0" i="0" u="none" strike="noStrike" kern="1200" cap="none" spc="0" normalizeH="0" baseline="0" noProof="0" dirty="0">
                <a:ln>
                  <a:noFill/>
                </a:ln>
                <a:solidFill>
                  <a:prstClr val="black"/>
                </a:solidFill>
                <a:effectLst/>
                <a:uLnTx/>
                <a:uFillTx/>
                <a:latin typeface="Calibri"/>
                <a:ea typeface="+mn-ea"/>
                <a:cs typeface="Courier New" panose="02070309020205020404" pitchFamily="49" charset="0"/>
              </a:rPr>
              <a:t> En este otro caso, cuando se hagan solo pagos semanales, la autoridad permite a los patrones considerar el número de pagos semanales y no el llamado ajuste mensual</a:t>
            </a:r>
            <a:endParaRPr kumimoji="0" lang="es-MX" sz="2000" b="1" i="0" u="none" strike="noStrike" kern="1200" cap="none" spc="0" normalizeH="0" baseline="0" noProof="0" dirty="0">
              <a:ln>
                <a:noFill/>
              </a:ln>
              <a:solidFill>
                <a:prstClr val="black"/>
              </a:solidFill>
              <a:effectLst/>
              <a:uLnTx/>
              <a:uFillTx/>
              <a:latin typeface="Calibri"/>
              <a:ea typeface="+mn-ea"/>
              <a:cs typeface="Courier New" panose="02070309020205020404" pitchFamily="49" charset="0"/>
            </a:endParaRPr>
          </a:p>
          <a:p>
            <a:pPr marL="0" marR="0" lvl="0" indent="0" algn="just" defTabSz="1216152" rtl="0" eaLnBrk="1" fontAlgn="auto" latinLnBrk="0" hangingPunct="1">
              <a:lnSpc>
                <a:spcPct val="100000"/>
              </a:lnSpc>
              <a:spcBef>
                <a:spcPts val="1200"/>
              </a:spcBef>
              <a:spcAft>
                <a:spcPts val="0"/>
              </a:spcAft>
              <a:buClr>
                <a:srgbClr val="374C81"/>
              </a:buClr>
              <a:buSzTx/>
              <a:buFont typeface="Arial" pitchFamily="34" charset="0"/>
              <a:buNone/>
              <a:tabLst/>
              <a:defRPr/>
            </a:pPr>
            <a:endParaRPr kumimoji="0" lang="es-MX" sz="2000" b="1" i="0" u="none" strike="noStrike" kern="1200" cap="none" spc="0" normalizeH="0" baseline="0" noProof="0" dirty="0">
              <a:ln>
                <a:noFill/>
              </a:ln>
              <a:solidFill>
                <a:prstClr val="black"/>
              </a:solidFill>
              <a:effectLst/>
              <a:uLnTx/>
              <a:uFillTx/>
              <a:latin typeface="Calibri"/>
              <a:ea typeface="+mn-ea"/>
              <a:cs typeface="Courier New" panose="02070309020205020404" pitchFamily="49" charset="0"/>
            </a:endParaRPr>
          </a:p>
        </p:txBody>
      </p:sp>
      <p:sp>
        <p:nvSpPr>
          <p:cNvPr id="7" name="1 Título">
            <a:extLst>
              <a:ext uri="{FF2B5EF4-FFF2-40B4-BE49-F238E27FC236}">
                <a16:creationId xmlns:a16="http://schemas.microsoft.com/office/drawing/2014/main" id="{3590F1E9-C257-1E00-7C40-5AF1141EC48A}"/>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spTree>
    <p:extLst>
      <p:ext uri="{BB962C8B-B14F-4D97-AF65-F5344CB8AC3E}">
        <p14:creationId xmlns:p14="http://schemas.microsoft.com/office/powerpoint/2010/main" val="2962563894"/>
      </p:ext>
    </p:extLst>
  </p:cSld>
  <p:clrMapOvr>
    <a:masterClrMapping/>
  </p:clrMapOvr>
  <p:transition spd="slow">
    <p:wipe dir="d"/>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pie de página">
            <a:extLst>
              <a:ext uri="{FF2B5EF4-FFF2-40B4-BE49-F238E27FC236}">
                <a16:creationId xmlns:a16="http://schemas.microsoft.com/office/drawing/2014/main" id="{DF488E37-3196-42D2-A324-43FCA9F94A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4 Marcador de número de diapositiva">
            <a:extLst>
              <a:ext uri="{FF2B5EF4-FFF2-40B4-BE49-F238E27FC236}">
                <a16:creationId xmlns:a16="http://schemas.microsoft.com/office/drawing/2014/main" id="{FDAB6E6B-3346-436B-A176-7AE5E899E2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EBC46-6E6D-45FD-997C-BD710845850E}"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2 Marcador de contenido">
            <a:extLst>
              <a:ext uri="{FF2B5EF4-FFF2-40B4-BE49-F238E27FC236}">
                <a16:creationId xmlns:a16="http://schemas.microsoft.com/office/drawing/2014/main" id="{5D7CF5BF-09C3-4B71-B4E4-107D0EF704B0}"/>
              </a:ext>
            </a:extLst>
          </p:cNvPr>
          <p:cNvSpPr txBox="1">
            <a:spLocks/>
          </p:cNvSpPr>
          <p:nvPr/>
        </p:nvSpPr>
        <p:spPr>
          <a:xfrm>
            <a:off x="2266951" y="620689"/>
            <a:ext cx="8221663" cy="5616575"/>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srgbClr val="4F81BD">
                    <a:lumMod val="75000"/>
                  </a:srgbClr>
                </a:solidFill>
                <a:effectLst/>
                <a:uLnTx/>
                <a:uFillTx/>
                <a:latin typeface="Calibri"/>
                <a:ea typeface="+mn-ea"/>
                <a:cs typeface="+mn-cs"/>
              </a:rPr>
              <a:t>B. DIFERENCIA EN RETENCIONES DE SALARIOS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100" b="0" i="0" u="none" strike="noStrike" kern="1200" cap="none" spc="0" normalizeH="0" baseline="0" noProof="0" dirty="0">
              <a:ln>
                <a:noFill/>
              </a:ln>
              <a:solidFill>
                <a:srgbClr val="4F81BD">
                  <a:lumMod val="75000"/>
                </a:srgbClr>
              </a:solidFill>
              <a:effectLst/>
              <a:uLnTx/>
              <a:uFillTx/>
              <a:latin typeface="Calibri"/>
              <a:ea typeface="+mn-ea"/>
              <a:cs typeface="+mn-cs"/>
            </a:endParaRPr>
          </a:p>
          <a:p>
            <a:pPr marL="0" marR="0" lvl="0" indent="0" algn="just" defTabSz="1216152" rtl="0" eaLnBrk="1" fontAlgn="auto" latinLnBrk="0" hangingPunct="1">
              <a:lnSpc>
                <a:spcPct val="100000"/>
              </a:lnSpc>
              <a:spcBef>
                <a:spcPts val="1200"/>
              </a:spcBef>
              <a:spcAft>
                <a:spcPts val="0"/>
              </a:spcAft>
              <a:buClr>
                <a:srgbClr val="374C81"/>
              </a:buClr>
              <a:buSzTx/>
              <a:buFont typeface="Arial" pitchFamily="34" charset="0"/>
              <a:buNone/>
              <a:tabLst/>
              <a:defRPr/>
            </a:pPr>
            <a:r>
              <a:rPr kumimoji="0" lang="es-MX" sz="2200" b="1" i="0" u="none" strike="noStrike" kern="1200" cap="none" spc="0" normalizeH="0" baseline="0" noProof="0" dirty="0">
                <a:ln>
                  <a:noFill/>
                </a:ln>
                <a:solidFill>
                  <a:prstClr val="black"/>
                </a:solidFill>
                <a:effectLst/>
                <a:uLnTx/>
                <a:uFillTx/>
                <a:latin typeface="Calibri"/>
                <a:ea typeface="+mn-ea"/>
                <a:cs typeface="Courier New" panose="02070309020205020404" pitchFamily="49" charset="0"/>
              </a:rPr>
              <a:t>Opción de cálculo de ISR mensual estimado</a:t>
            </a:r>
          </a:p>
          <a:p>
            <a:pPr marL="0" marR="0" lvl="0" indent="0" algn="just" defTabSz="1216152" rtl="0" eaLnBrk="1" fontAlgn="auto" latinLnBrk="0" hangingPunct="1">
              <a:lnSpc>
                <a:spcPct val="100000"/>
              </a:lnSpc>
              <a:spcBef>
                <a:spcPts val="1200"/>
              </a:spcBef>
              <a:spcAft>
                <a:spcPts val="0"/>
              </a:spcAft>
              <a:buClr>
                <a:srgbClr val="374C81"/>
              </a:buClr>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Courier New" panose="02070309020205020404" pitchFamily="49" charset="0"/>
              </a:rPr>
              <a:t>Art. 177, RLISR. </a:t>
            </a:r>
            <a:r>
              <a:rPr kumimoji="0" lang="es-MX" sz="2000" b="0" i="0" u="none" strike="noStrike" kern="1200" cap="none" spc="0" normalizeH="0" baseline="0" noProof="0" dirty="0">
                <a:ln>
                  <a:noFill/>
                </a:ln>
                <a:solidFill>
                  <a:prstClr val="black"/>
                </a:solidFill>
                <a:effectLst/>
                <a:uLnTx/>
                <a:uFillTx/>
                <a:latin typeface="Calibri"/>
                <a:ea typeface="+mn-ea"/>
                <a:cs typeface="Courier New" panose="02070309020205020404" pitchFamily="49" charset="0"/>
              </a:rPr>
              <a:t>Las personas obligadas a efectuar retenciones en los términos del artículo 96 de la Ley, podrán optar por efectuar mensualmente la retención que resulte de acuerdo con el artículo citado o conforme al procedimiento siguiente:</a:t>
            </a:r>
          </a:p>
          <a:p>
            <a:pPr marL="0" marR="0" lvl="0" indent="0" algn="just" defTabSz="1216152" rtl="0" eaLnBrk="1" fontAlgn="auto" latinLnBrk="0" hangingPunct="1">
              <a:lnSpc>
                <a:spcPct val="100000"/>
              </a:lnSpc>
              <a:spcBef>
                <a:spcPts val="1200"/>
              </a:spcBef>
              <a:spcAft>
                <a:spcPts val="0"/>
              </a:spcAft>
              <a:buClr>
                <a:srgbClr val="374C81"/>
              </a:buClr>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Courier New" panose="02070309020205020404" pitchFamily="49" charset="0"/>
              </a:rPr>
              <a:t>I. </a:t>
            </a:r>
            <a:r>
              <a:rPr kumimoji="0" lang="es-MX" sz="2000" b="0" i="0" u="none" strike="noStrike" kern="1200" cap="none" spc="0" normalizeH="0" baseline="0" noProof="0" dirty="0">
                <a:ln>
                  <a:noFill/>
                </a:ln>
                <a:solidFill>
                  <a:prstClr val="black"/>
                </a:solidFill>
                <a:effectLst/>
                <a:uLnTx/>
                <a:uFillTx/>
                <a:latin typeface="Calibri"/>
                <a:ea typeface="+mn-ea"/>
                <a:cs typeface="Courier New" panose="02070309020205020404" pitchFamily="49" charset="0"/>
              </a:rPr>
              <a:t>Antes de realizar el primer pago por los conceptos a que se refiere el artículo 94 de la Ley, correspondiente al año de calendario por el que se calculen las retenciones en los términos de este artículo, determinarán el monto total de las cantidades que pagarán al trabajador por la prestación de un servicio personal subordinado en dicho año.</a:t>
            </a:r>
          </a:p>
          <a:p>
            <a:pPr marL="0" marR="0" lvl="0" indent="0" algn="just" defTabSz="1216152" rtl="0" eaLnBrk="1" fontAlgn="auto" latinLnBrk="0" hangingPunct="1">
              <a:lnSpc>
                <a:spcPct val="100000"/>
              </a:lnSpc>
              <a:spcBef>
                <a:spcPts val="1200"/>
              </a:spcBef>
              <a:spcAft>
                <a:spcPts val="0"/>
              </a:spcAft>
              <a:buClr>
                <a:srgbClr val="374C81"/>
              </a:buClr>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Courier New" panose="02070309020205020404" pitchFamily="49" charset="0"/>
              </a:rPr>
              <a:t>II. </a:t>
            </a:r>
            <a:r>
              <a:rPr kumimoji="0" lang="es-MX" sz="2000" b="0" i="0" u="none" strike="noStrike" kern="1200" cap="none" spc="0" normalizeH="0" baseline="0" noProof="0" dirty="0">
                <a:ln>
                  <a:noFill/>
                </a:ln>
                <a:solidFill>
                  <a:prstClr val="black"/>
                </a:solidFill>
                <a:effectLst/>
                <a:uLnTx/>
                <a:uFillTx/>
                <a:latin typeface="Calibri"/>
                <a:ea typeface="+mn-ea"/>
                <a:cs typeface="Courier New" panose="02070309020205020404" pitchFamily="49" charset="0"/>
              </a:rPr>
              <a:t>El monto que se obtenga conforme a la fracción anterior se dividirá entre doce y a la cantidad así determinada se le aplicará el procedimiento establecido en el artículo 96 de la Ley. El resultado obtenido será el impuesto a retener.</a:t>
            </a:r>
          </a:p>
          <a:p>
            <a:pPr marL="0" marR="0" lvl="0" indent="0" algn="just" defTabSz="1216152" rtl="0" eaLnBrk="1" fontAlgn="auto" latinLnBrk="0" hangingPunct="1">
              <a:lnSpc>
                <a:spcPct val="100000"/>
              </a:lnSpc>
              <a:spcBef>
                <a:spcPts val="1200"/>
              </a:spcBef>
              <a:spcAft>
                <a:spcPts val="0"/>
              </a:spcAft>
              <a:buClr>
                <a:srgbClr val="374C81"/>
              </a:buClr>
              <a:buSzTx/>
              <a:buFont typeface="Arial" pitchFamily="34" charset="0"/>
              <a:buNone/>
              <a:tabLst/>
              <a:defRPr/>
            </a:pPr>
            <a:r>
              <a:rPr kumimoji="0" lang="es-MX" sz="2000" b="0" i="0" u="none" strike="noStrike" kern="1200" cap="none" spc="0" normalizeH="0" baseline="0" noProof="0" dirty="0">
                <a:ln>
                  <a:noFill/>
                </a:ln>
                <a:solidFill>
                  <a:prstClr val="black"/>
                </a:solidFill>
                <a:effectLst/>
                <a:uLnTx/>
                <a:uFillTx/>
                <a:latin typeface="Calibri"/>
                <a:ea typeface="+mn-ea"/>
                <a:cs typeface="Courier New" panose="02070309020205020404" pitchFamily="49" charset="0"/>
              </a:rPr>
              <a:t>Cuando se hagan pagos que comprendan periodos de siete, diez o quince días, podrán calcular la retención de acuerdo con lo dispuesto en este artículo, aplicando el procedimiento establecido en el artículo 176 de este Reglamento.</a:t>
            </a:r>
          </a:p>
          <a:p>
            <a:pPr marL="0" marR="0" lvl="0" indent="0" algn="just" defTabSz="1216152" rtl="0" eaLnBrk="1" fontAlgn="auto" latinLnBrk="0" hangingPunct="1">
              <a:lnSpc>
                <a:spcPct val="100000"/>
              </a:lnSpc>
              <a:spcBef>
                <a:spcPts val="1200"/>
              </a:spcBef>
              <a:spcAft>
                <a:spcPts val="0"/>
              </a:spcAft>
              <a:buClr>
                <a:srgbClr val="374C81"/>
              </a:buClr>
              <a:buSzTx/>
              <a:buFont typeface="Arial" pitchFamily="34" charset="0"/>
              <a:buNone/>
              <a:tabLst/>
              <a:defRPr/>
            </a:pPr>
            <a:r>
              <a:rPr kumimoji="0" lang="es-MX" sz="2000" b="0" i="0" u="none" strike="noStrike" kern="1200" cap="none" spc="0" normalizeH="0" baseline="0" noProof="0" dirty="0">
                <a:ln>
                  <a:noFill/>
                </a:ln>
                <a:solidFill>
                  <a:prstClr val="black"/>
                </a:solidFill>
                <a:effectLst/>
                <a:uLnTx/>
                <a:uFillTx/>
                <a:latin typeface="Calibri"/>
                <a:ea typeface="+mn-ea"/>
                <a:cs typeface="Courier New" panose="02070309020205020404" pitchFamily="49" charset="0"/>
              </a:rPr>
              <a:t>Cuando se modifique alguna de las cantidades en base a las cuales se efectuó el cálculo a que se refieren las fracciones anteriores, se deberá recalcular el impuesto a retener.</a:t>
            </a:r>
          </a:p>
        </p:txBody>
      </p:sp>
      <p:sp>
        <p:nvSpPr>
          <p:cNvPr id="7" name="1 Título">
            <a:extLst>
              <a:ext uri="{FF2B5EF4-FFF2-40B4-BE49-F238E27FC236}">
                <a16:creationId xmlns:a16="http://schemas.microsoft.com/office/drawing/2014/main" id="{3590F1E9-C257-1E00-7C40-5AF1141EC48A}"/>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spTree>
    <p:extLst>
      <p:ext uri="{BB962C8B-B14F-4D97-AF65-F5344CB8AC3E}">
        <p14:creationId xmlns:p14="http://schemas.microsoft.com/office/powerpoint/2010/main" val="3311538162"/>
      </p:ext>
    </p:extLst>
  </p:cSld>
  <p:clrMapOvr>
    <a:masterClrMapping/>
  </p:clrMapOvr>
  <p:transition spd="slow">
    <p:wipe dir="d"/>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pie de página">
            <a:extLst>
              <a:ext uri="{FF2B5EF4-FFF2-40B4-BE49-F238E27FC236}">
                <a16:creationId xmlns:a16="http://schemas.microsoft.com/office/drawing/2014/main" id="{DF488E37-3196-42D2-A324-43FCA9F94A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4 Marcador de número de diapositiva">
            <a:extLst>
              <a:ext uri="{FF2B5EF4-FFF2-40B4-BE49-F238E27FC236}">
                <a16:creationId xmlns:a16="http://schemas.microsoft.com/office/drawing/2014/main" id="{FDAB6E6B-3346-436B-A176-7AE5E899E2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EBC46-6E6D-45FD-997C-BD710845850E}"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2 Marcador de contenido">
            <a:extLst>
              <a:ext uri="{FF2B5EF4-FFF2-40B4-BE49-F238E27FC236}">
                <a16:creationId xmlns:a16="http://schemas.microsoft.com/office/drawing/2014/main" id="{5D7CF5BF-09C3-4B71-B4E4-107D0EF704B0}"/>
              </a:ext>
            </a:extLst>
          </p:cNvPr>
          <p:cNvSpPr txBox="1">
            <a:spLocks/>
          </p:cNvSpPr>
          <p:nvPr/>
        </p:nvSpPr>
        <p:spPr>
          <a:xfrm>
            <a:off x="2266951" y="620689"/>
            <a:ext cx="8221663" cy="5616575"/>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srgbClr val="4F81BD">
                    <a:lumMod val="75000"/>
                  </a:srgbClr>
                </a:solidFill>
                <a:effectLst/>
                <a:uLnTx/>
                <a:uFillTx/>
                <a:latin typeface="Calibri"/>
                <a:ea typeface="+mn-ea"/>
                <a:cs typeface="+mn-cs"/>
              </a:rPr>
              <a:t>B. DIFERENCIA EN RETENCIONES DE SALARIOS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100" b="0" i="0" u="none" strike="noStrike" kern="1200" cap="none" spc="0" normalizeH="0" baseline="0" noProof="0" dirty="0">
              <a:ln>
                <a:noFill/>
              </a:ln>
              <a:solidFill>
                <a:srgbClr val="4F81BD">
                  <a:lumMod val="75000"/>
                </a:srgbClr>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400" b="1" i="0" u="none" strike="noStrike" kern="1200" cap="none" spc="0" normalizeH="0" baseline="0" noProof="0" dirty="0">
                <a:ln>
                  <a:noFill/>
                </a:ln>
                <a:solidFill>
                  <a:prstClr val="black"/>
                </a:solidFill>
                <a:effectLst/>
                <a:uLnTx/>
                <a:uFillTx/>
                <a:latin typeface="Calibri"/>
                <a:ea typeface="+mn-ea"/>
                <a:cs typeface="+mn-cs"/>
              </a:rPr>
              <a:t>AUSENTISMOS Y DIAS DE DESCANSO OBLIGATORIO</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400" b="1" i="0" u="none" strike="noStrike" kern="1200" cap="none" spc="0" normalizeH="0" baseline="0" noProof="0" dirty="0">
                <a:ln>
                  <a:noFill/>
                </a:ln>
                <a:solidFill>
                  <a:prstClr val="black"/>
                </a:solidFill>
                <a:effectLst/>
                <a:uLnTx/>
                <a:uFillTx/>
                <a:latin typeface="Calibri"/>
                <a:ea typeface="+mn-ea"/>
                <a:cs typeface="+mn-cs"/>
              </a:rPr>
              <a:t>Art. 42, LFT. </a:t>
            </a:r>
            <a:r>
              <a:rPr kumimoji="0" lang="es-MX" sz="2400" b="0" i="0" u="none" strike="noStrike" kern="1200" cap="none" spc="0" normalizeH="0" baseline="0" noProof="0" dirty="0">
                <a:ln>
                  <a:noFill/>
                </a:ln>
                <a:solidFill>
                  <a:prstClr val="black"/>
                </a:solidFill>
                <a:effectLst/>
                <a:uLnTx/>
                <a:uFillTx/>
                <a:latin typeface="Calibri"/>
                <a:ea typeface="+mn-ea"/>
                <a:cs typeface="+mn-cs"/>
              </a:rPr>
              <a:t>Son causas de </a:t>
            </a:r>
            <a:r>
              <a:rPr kumimoji="0" lang="es-MX" sz="2400" b="1" i="0" u="sng" strike="noStrike" kern="1200" cap="none" spc="0" normalizeH="0" baseline="0" noProof="0" dirty="0">
                <a:ln>
                  <a:noFill/>
                </a:ln>
                <a:solidFill>
                  <a:prstClr val="black"/>
                </a:solidFill>
                <a:effectLst/>
                <a:uLnTx/>
                <a:uFillTx/>
                <a:latin typeface="Calibri"/>
                <a:ea typeface="+mn-ea"/>
                <a:cs typeface="+mn-cs"/>
              </a:rPr>
              <a:t>suspensión temporal</a:t>
            </a:r>
            <a:r>
              <a:rPr kumimoji="0" lang="es-MX" sz="2400" b="0" i="0" u="none" strike="noStrike" kern="1200" cap="none" spc="0" normalizeH="0" baseline="0" noProof="0" dirty="0">
                <a:ln>
                  <a:noFill/>
                </a:ln>
                <a:solidFill>
                  <a:prstClr val="black"/>
                </a:solidFill>
                <a:effectLst/>
                <a:uLnTx/>
                <a:uFillTx/>
                <a:latin typeface="Calibri"/>
                <a:ea typeface="+mn-ea"/>
                <a:cs typeface="+mn-cs"/>
              </a:rPr>
              <a:t> de las obligaciones de prestar el servicio y pagar el salario, sin responsabilidad para el trabajador y el patrón:</a:t>
            </a: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s-MX" sz="2400" b="0" i="0" u="none" strike="noStrike" kern="1200" cap="none" spc="0" normalizeH="0" baseline="0" noProof="0" dirty="0">
                <a:ln>
                  <a:noFill/>
                </a:ln>
                <a:solidFill>
                  <a:prstClr val="black"/>
                </a:solidFill>
                <a:effectLst/>
                <a:uLnTx/>
                <a:uFillTx/>
                <a:latin typeface="Calibri"/>
                <a:ea typeface="+mn-ea"/>
                <a:cs typeface="+mn-cs"/>
              </a:rPr>
              <a:t>La enfermedad contagiosa del trabajador;</a:t>
            </a: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s-MX" sz="2400" b="0" i="0" u="none" strike="noStrike" kern="1200" cap="none" spc="0" normalizeH="0" baseline="0" noProof="0" dirty="0">
                <a:ln>
                  <a:noFill/>
                </a:ln>
                <a:solidFill>
                  <a:prstClr val="black"/>
                </a:solidFill>
                <a:effectLst/>
                <a:uLnTx/>
                <a:uFillTx/>
                <a:latin typeface="Calibri"/>
                <a:ea typeface="+mn-ea"/>
                <a:cs typeface="+mn-cs"/>
              </a:rPr>
              <a:t>La incapacidad temporal ocasionada por un accidente o enfermedad que no constituya un riesgo de trabajo;</a:t>
            </a: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s-MX" sz="2400" b="0" i="0" u="none" strike="noStrike" kern="1200" cap="none" spc="0" normalizeH="0" baseline="0" noProof="0" dirty="0">
                <a:ln>
                  <a:noFill/>
                </a:ln>
                <a:solidFill>
                  <a:prstClr val="black"/>
                </a:solidFill>
                <a:effectLst/>
                <a:uLnTx/>
                <a:uFillTx/>
                <a:latin typeface="Calibri"/>
                <a:ea typeface="+mn-ea"/>
                <a:cs typeface="+mn-cs"/>
              </a:rPr>
              <a:t>La prisión preventiva del trabajador seguida de sentencia absolutoria.</a:t>
            </a: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s-MX" sz="2400" b="0" i="0" u="none" strike="noStrike" kern="1200" cap="none" spc="0" normalizeH="0" baseline="0" noProof="0" dirty="0">
                <a:ln>
                  <a:noFill/>
                </a:ln>
                <a:solidFill>
                  <a:prstClr val="black"/>
                </a:solidFill>
                <a:effectLst/>
                <a:uLnTx/>
                <a:uFillTx/>
                <a:latin typeface="Calibri"/>
                <a:ea typeface="+mn-ea"/>
                <a:cs typeface="+mn-cs"/>
              </a:rPr>
              <a:t>El arresto del trabajador;</a:t>
            </a: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s-MX" sz="2400" b="0" i="0" u="none" strike="noStrike" kern="1200" cap="none" spc="0" normalizeH="0" baseline="0" noProof="0" dirty="0">
                <a:ln>
                  <a:noFill/>
                </a:ln>
                <a:solidFill>
                  <a:prstClr val="black"/>
                </a:solidFill>
                <a:effectLst/>
                <a:uLnTx/>
                <a:uFillTx/>
                <a:latin typeface="Calibri"/>
                <a:ea typeface="+mn-ea"/>
                <a:cs typeface="+mn-cs"/>
              </a:rPr>
              <a:t>El cumplimiento de los servicios y el desempeño de los cargos de servicio electoral.</a:t>
            </a: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s-MX" sz="2400" b="0" i="0" u="none" strike="noStrike" kern="1200" cap="none" spc="0" normalizeH="0" baseline="0" noProof="0" dirty="0">
                <a:ln>
                  <a:noFill/>
                </a:ln>
                <a:solidFill>
                  <a:prstClr val="black"/>
                </a:solidFill>
                <a:effectLst/>
                <a:uLnTx/>
                <a:uFillTx/>
                <a:latin typeface="Calibri"/>
                <a:ea typeface="+mn-ea"/>
                <a:cs typeface="+mn-cs"/>
              </a:rPr>
              <a:t>La designación de los trabajadores como representantes ante comisiones de salarios mínimos.</a:t>
            </a: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s-MX" sz="2400" b="0" i="0" u="none" strike="noStrike" kern="1200" cap="none" spc="0" normalizeH="0" baseline="0" noProof="0" dirty="0">
                <a:ln>
                  <a:noFill/>
                </a:ln>
                <a:solidFill>
                  <a:prstClr val="black"/>
                </a:solidFill>
                <a:effectLst/>
                <a:uLnTx/>
                <a:uFillTx/>
                <a:latin typeface="Calibri"/>
                <a:ea typeface="+mn-ea"/>
                <a:cs typeface="+mn-cs"/>
              </a:rPr>
              <a:t>La falta de los documentos que exijan las Leyes y reglamentos, necesarios para la prestación del servicio, cuando sea imputable al trabajador; y</a:t>
            </a: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s-MX" sz="2400" b="0" i="0" u="none" strike="noStrike" kern="1200" cap="none" spc="0" normalizeH="0" baseline="0" noProof="0" dirty="0">
                <a:ln>
                  <a:noFill/>
                </a:ln>
                <a:solidFill>
                  <a:prstClr val="black"/>
                </a:solidFill>
                <a:effectLst/>
                <a:uLnTx/>
                <a:uFillTx/>
                <a:latin typeface="Calibri"/>
                <a:ea typeface="+mn-ea"/>
                <a:cs typeface="+mn-cs"/>
              </a:rPr>
              <a:t>La conclusión de la temporada en el caso de los trabajadores contratados bajo esta modalidad.</a:t>
            </a:r>
          </a:p>
        </p:txBody>
      </p:sp>
      <p:sp>
        <p:nvSpPr>
          <p:cNvPr id="7" name="1 Título">
            <a:extLst>
              <a:ext uri="{FF2B5EF4-FFF2-40B4-BE49-F238E27FC236}">
                <a16:creationId xmlns:a16="http://schemas.microsoft.com/office/drawing/2014/main" id="{3590F1E9-C257-1E00-7C40-5AF1141EC48A}"/>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spTree>
    <p:extLst>
      <p:ext uri="{BB962C8B-B14F-4D97-AF65-F5344CB8AC3E}">
        <p14:creationId xmlns:p14="http://schemas.microsoft.com/office/powerpoint/2010/main" val="3934518539"/>
      </p:ext>
    </p:extLst>
  </p:cSld>
  <p:clrMapOvr>
    <a:masterClrMapping/>
  </p:clrMapOvr>
  <p:transition spd="slow">
    <p:wipe dir="d"/>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pie de página">
            <a:extLst>
              <a:ext uri="{FF2B5EF4-FFF2-40B4-BE49-F238E27FC236}">
                <a16:creationId xmlns:a16="http://schemas.microsoft.com/office/drawing/2014/main" id="{DF488E37-3196-42D2-A324-43FCA9F94A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4 Marcador de número de diapositiva">
            <a:extLst>
              <a:ext uri="{FF2B5EF4-FFF2-40B4-BE49-F238E27FC236}">
                <a16:creationId xmlns:a16="http://schemas.microsoft.com/office/drawing/2014/main" id="{FDAB6E6B-3346-436B-A176-7AE5E899E2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EBC46-6E6D-45FD-997C-BD710845850E}"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2 Marcador de contenido">
            <a:extLst>
              <a:ext uri="{FF2B5EF4-FFF2-40B4-BE49-F238E27FC236}">
                <a16:creationId xmlns:a16="http://schemas.microsoft.com/office/drawing/2014/main" id="{5D7CF5BF-09C3-4B71-B4E4-107D0EF704B0}"/>
              </a:ext>
            </a:extLst>
          </p:cNvPr>
          <p:cNvSpPr txBox="1">
            <a:spLocks/>
          </p:cNvSpPr>
          <p:nvPr/>
        </p:nvSpPr>
        <p:spPr>
          <a:xfrm>
            <a:off x="2266951" y="620689"/>
            <a:ext cx="8221663" cy="5616575"/>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srgbClr val="4F81BD">
                    <a:lumMod val="75000"/>
                  </a:srgbClr>
                </a:solidFill>
                <a:effectLst/>
                <a:uLnTx/>
                <a:uFillTx/>
                <a:latin typeface="Calibri"/>
                <a:ea typeface="+mn-ea"/>
                <a:cs typeface="+mn-cs"/>
              </a:rPr>
              <a:t>B. DIFERENCIA EN RETENCIONES DE SALARIOS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100" b="0" i="0" u="none" strike="noStrike" kern="1200" cap="none" spc="0" normalizeH="0" baseline="0" noProof="0" dirty="0">
              <a:ln>
                <a:noFill/>
              </a:ln>
              <a:solidFill>
                <a:srgbClr val="4F81BD">
                  <a:lumMod val="75000"/>
                </a:srgbClr>
              </a:solidFill>
              <a:effectLst/>
              <a:uLnTx/>
              <a:uFillTx/>
              <a:latin typeface="Calibri"/>
              <a:ea typeface="+mn-ea"/>
              <a:cs typeface="+mn-cs"/>
            </a:endParaRPr>
          </a:p>
          <a:p>
            <a:pPr marL="0" marR="0" lvl="0" indent="0" algn="just" defTabSz="914400" rtl="0" eaLnBrk="1" fontAlgn="auto" latinLnBrk="0" hangingPunct="1">
              <a:lnSpc>
                <a:spcPct val="100000"/>
              </a:lnSpc>
              <a:spcBef>
                <a:spcPct val="0"/>
              </a:spcBef>
              <a:spcAft>
                <a:spcPts val="0"/>
              </a:spcAft>
              <a:buClrTx/>
              <a:buSzTx/>
              <a:buFont typeface="Arial" pitchFamily="34" charset="0"/>
              <a:buNone/>
              <a:tabLst/>
              <a:defRPr/>
            </a:pPr>
            <a:r>
              <a:rPr kumimoji="0" lang="es-MX" sz="2200" b="1" i="0" u="none" strike="noStrike" kern="1200" cap="none" spc="0" normalizeH="0" baseline="0" noProof="0" dirty="0">
                <a:ln>
                  <a:noFill/>
                </a:ln>
                <a:solidFill>
                  <a:prstClr val="black"/>
                </a:solidFill>
                <a:effectLst/>
                <a:uLnTx/>
                <a:uFillTx/>
                <a:latin typeface="Calibri"/>
                <a:ea typeface="+mn-ea"/>
                <a:cs typeface="+mn-cs"/>
              </a:rPr>
              <a:t>PRECISIONES AL SUBSIDIO PARA EL EMPLEO</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a:tabLst/>
              <a:defRPr/>
            </a:pPr>
            <a:r>
              <a:rPr kumimoji="0" lang="es-MX" sz="2200" b="0" i="0" u="none" strike="noStrike" kern="1200" cap="none" spc="0" normalizeH="0" baseline="0" noProof="0" dirty="0">
                <a:ln>
                  <a:noFill/>
                </a:ln>
                <a:solidFill>
                  <a:prstClr val="black"/>
                </a:solidFill>
                <a:effectLst/>
                <a:uLnTx/>
                <a:uFillTx/>
                <a:latin typeface="Calibri"/>
                <a:ea typeface="+mn-ea"/>
                <a:cs typeface="+mn-cs"/>
              </a:rPr>
              <a:t>No aplica a conceptos como los asimilados a salarios</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a:tabLst/>
              <a:defRPr/>
            </a:pPr>
            <a:r>
              <a:rPr kumimoji="0" lang="es-MX" sz="2200" b="0" i="0" u="none" strike="noStrike" kern="1200" cap="none" spc="0" normalizeH="0" baseline="0" noProof="0" dirty="0">
                <a:ln>
                  <a:noFill/>
                </a:ln>
                <a:solidFill>
                  <a:prstClr val="black"/>
                </a:solidFill>
                <a:effectLst/>
                <a:uLnTx/>
                <a:uFillTx/>
                <a:latin typeface="Calibri"/>
                <a:ea typeface="+mn-ea"/>
                <a:cs typeface="+mn-cs"/>
              </a:rPr>
              <a:t>No aplica a conceptos como prima de antigüedad, retiro o indemnizaciones u otros pagos por separación.</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a:tabLst/>
              <a:defRPr/>
            </a:pPr>
            <a:r>
              <a:rPr kumimoji="0" lang="es-MX" sz="2200" b="0" i="0" u="none" strike="noStrike" kern="1200" cap="none" spc="0" normalizeH="0" baseline="0" noProof="0" dirty="0">
                <a:ln>
                  <a:noFill/>
                </a:ln>
                <a:solidFill>
                  <a:prstClr val="black"/>
                </a:solidFill>
                <a:effectLst/>
                <a:uLnTx/>
                <a:uFillTx/>
                <a:latin typeface="Calibri"/>
                <a:ea typeface="+mn-ea"/>
                <a:cs typeface="+mn-cs"/>
              </a:rPr>
              <a:t>Cuando el subsidio se determine por periodos menores de un mes, la determinación de este concepto se obtendrá dividiendo las cantidades de cada una de las columnas de la tabla (subsidio), entre 30.4; y el resultado obtenido se multiplicará por el número de días que corresponda el periodo de pago.</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a:tabLst/>
              <a:defRPr/>
            </a:pPr>
            <a:r>
              <a:rPr kumimoji="0" lang="es-MX" sz="2200" b="0" i="0" u="none" strike="noStrike" kern="1200" cap="none" spc="0" normalizeH="0" baseline="0" noProof="0" dirty="0">
                <a:ln>
                  <a:noFill/>
                </a:ln>
                <a:solidFill>
                  <a:prstClr val="black"/>
                </a:solidFill>
                <a:effectLst/>
                <a:uLnTx/>
                <a:uFillTx/>
                <a:latin typeface="Calibri"/>
                <a:ea typeface="+mn-ea"/>
                <a:cs typeface="+mn-cs"/>
              </a:rPr>
              <a:t>Cuando se realicen pagos que comprendan más de un mes, se multiplicará las cantidades a cada una de las columnas de la tabla por el número de meses que corresponda dicho pago.</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a:tabLst/>
              <a:defRPr/>
            </a:pPr>
            <a:r>
              <a:rPr kumimoji="0" lang="es-MX" sz="2200" b="0" i="0" u="none" strike="noStrike" kern="1200" cap="none" spc="0" normalizeH="0" baseline="0" noProof="0" dirty="0">
                <a:ln>
                  <a:noFill/>
                </a:ln>
                <a:solidFill>
                  <a:prstClr val="black"/>
                </a:solidFill>
                <a:effectLst/>
                <a:uLnTx/>
                <a:uFillTx/>
                <a:latin typeface="Calibri"/>
                <a:ea typeface="+mn-ea"/>
                <a:cs typeface="+mn-cs"/>
              </a:rPr>
              <a:t>Cuando se preste servicio a 2 o más empleadores, antes de que alguno le efectúe su primer pago, el empleador que le entregará el subsidio para el empleo y comunicarlo por escrito.</a:t>
            </a:r>
          </a:p>
        </p:txBody>
      </p:sp>
      <p:sp>
        <p:nvSpPr>
          <p:cNvPr id="7" name="1 Título">
            <a:extLst>
              <a:ext uri="{FF2B5EF4-FFF2-40B4-BE49-F238E27FC236}">
                <a16:creationId xmlns:a16="http://schemas.microsoft.com/office/drawing/2014/main" id="{3590F1E9-C257-1E00-7C40-5AF1141EC48A}"/>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spTree>
    <p:extLst>
      <p:ext uri="{BB962C8B-B14F-4D97-AF65-F5344CB8AC3E}">
        <p14:creationId xmlns:p14="http://schemas.microsoft.com/office/powerpoint/2010/main" val="4065072372"/>
      </p:ext>
    </p:extLst>
  </p:cSld>
  <p:clrMapOvr>
    <a:masterClrMapping/>
  </p:clrMapOvr>
  <p:transition spd="slow">
    <p:wipe dir="d"/>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pie de página">
            <a:extLst>
              <a:ext uri="{FF2B5EF4-FFF2-40B4-BE49-F238E27FC236}">
                <a16:creationId xmlns:a16="http://schemas.microsoft.com/office/drawing/2014/main" id="{DF488E37-3196-42D2-A324-43FCA9F94A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4 Marcador de número de diapositiva">
            <a:extLst>
              <a:ext uri="{FF2B5EF4-FFF2-40B4-BE49-F238E27FC236}">
                <a16:creationId xmlns:a16="http://schemas.microsoft.com/office/drawing/2014/main" id="{FDAB6E6B-3346-436B-A176-7AE5E899E2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EBC46-6E6D-45FD-997C-BD710845850E}"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2 Marcador de contenido">
            <a:extLst>
              <a:ext uri="{FF2B5EF4-FFF2-40B4-BE49-F238E27FC236}">
                <a16:creationId xmlns:a16="http://schemas.microsoft.com/office/drawing/2014/main" id="{5D7CF5BF-09C3-4B71-B4E4-107D0EF704B0}"/>
              </a:ext>
            </a:extLst>
          </p:cNvPr>
          <p:cNvSpPr txBox="1">
            <a:spLocks/>
          </p:cNvSpPr>
          <p:nvPr/>
        </p:nvSpPr>
        <p:spPr>
          <a:xfrm>
            <a:off x="2266951" y="620689"/>
            <a:ext cx="8221663" cy="56165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srgbClr val="4F81BD">
                    <a:lumMod val="75000"/>
                  </a:srgbClr>
                </a:solidFill>
                <a:effectLst/>
                <a:uLnTx/>
                <a:uFillTx/>
                <a:latin typeface="Calibri"/>
                <a:ea typeface="+mn-ea"/>
                <a:cs typeface="+mn-cs"/>
              </a:rPr>
              <a:t>B. DIFERENCIA EN RETENCIONES DE SALARIOS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100" b="0" i="0" u="none" strike="noStrike" kern="1200" cap="none" spc="0" normalizeH="0" baseline="0" noProof="0" dirty="0">
              <a:ln>
                <a:noFill/>
              </a:ln>
              <a:solidFill>
                <a:srgbClr val="4F81BD">
                  <a:lumMod val="75000"/>
                </a:srgbClr>
              </a:solidFill>
              <a:effectLst/>
              <a:uLnTx/>
              <a:uFillTx/>
              <a:latin typeface="Calibri"/>
              <a:ea typeface="+mn-ea"/>
              <a:cs typeface="+mn-cs"/>
            </a:endParaRPr>
          </a:p>
          <a:p>
            <a:pPr marL="0" marR="0" lvl="0" indent="0" algn="just" defTabSz="914400" rtl="0" eaLnBrk="1" fontAlgn="auto" latinLnBrk="0" hangingPunct="1">
              <a:lnSpc>
                <a:spcPct val="100000"/>
              </a:lnSpc>
              <a:spcBef>
                <a:spcPct val="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PRECISIONES AL SUBSIDIO PARA EL EMPLEO</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startAt="6"/>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Las cantidades que el trabajador reciba de subsidio para el empleo, por parte de su empleador, </a:t>
            </a:r>
            <a:r>
              <a:rPr kumimoji="0" lang="es-MX" sz="2000" b="1" i="0" u="none" strike="noStrike" kern="1200" cap="none" spc="0" normalizeH="0" baseline="0" noProof="0" dirty="0">
                <a:ln>
                  <a:noFill/>
                </a:ln>
                <a:solidFill>
                  <a:prstClr val="black"/>
                </a:solidFill>
                <a:effectLst/>
                <a:uLnTx/>
                <a:uFillTx/>
                <a:latin typeface="Calibri"/>
                <a:ea typeface="+mn-ea"/>
                <a:cs typeface="+mn-cs"/>
              </a:rPr>
              <a:t>no serán considerados como</a:t>
            </a:r>
            <a:r>
              <a:rPr kumimoji="0" lang="es-MX" sz="2000" b="0" i="0" u="none" strike="noStrike" kern="1200" cap="none" spc="0" normalizeH="0" baseline="0" noProof="0" dirty="0">
                <a:ln>
                  <a:noFill/>
                </a:ln>
                <a:solidFill>
                  <a:prstClr val="black"/>
                </a:solidFill>
                <a:effectLst/>
                <a:uLnTx/>
                <a:uFillTx/>
                <a:latin typeface="Calibri"/>
                <a:ea typeface="+mn-ea"/>
                <a:cs typeface="+mn-cs"/>
              </a:rPr>
              <a:t> </a:t>
            </a:r>
            <a:r>
              <a:rPr kumimoji="0" lang="es-MX" sz="2000" b="1" i="0" u="none" strike="noStrike" kern="1200" cap="none" spc="0" normalizeH="0" baseline="0" noProof="0" dirty="0">
                <a:ln>
                  <a:noFill/>
                </a:ln>
                <a:solidFill>
                  <a:prstClr val="black"/>
                </a:solidFill>
                <a:effectLst/>
                <a:uLnTx/>
                <a:uFillTx/>
                <a:latin typeface="Calibri"/>
                <a:ea typeface="+mn-ea"/>
                <a:cs typeface="+mn-cs"/>
              </a:rPr>
              <a:t>ingreso acumulable</a:t>
            </a:r>
            <a:r>
              <a:rPr kumimoji="0" lang="es-MX" sz="2000" b="0" i="0" u="none" strike="noStrike" kern="1200" cap="none" spc="0" normalizeH="0" baseline="0" noProof="0" dirty="0">
                <a:ln>
                  <a:noFill/>
                </a:ln>
                <a:solidFill>
                  <a:prstClr val="black"/>
                </a:solidFill>
                <a:effectLst/>
                <a:uLnTx/>
                <a:uFillTx/>
                <a:latin typeface="Calibri"/>
                <a:ea typeface="+mn-ea"/>
                <a:cs typeface="+mn-cs"/>
              </a:rPr>
              <a:t> </a:t>
            </a:r>
            <a:r>
              <a:rPr kumimoji="0" lang="es-MX" sz="2000" b="1" i="0" u="none" strike="noStrike" kern="1200" cap="none" spc="0" normalizeH="0" baseline="0" noProof="0" dirty="0">
                <a:ln>
                  <a:noFill/>
                </a:ln>
                <a:solidFill>
                  <a:prstClr val="black"/>
                </a:solidFill>
                <a:effectLst/>
                <a:uLnTx/>
                <a:uFillTx/>
                <a:latin typeface="Calibri"/>
                <a:ea typeface="+mn-ea"/>
                <a:cs typeface="+mn-cs"/>
              </a:rPr>
              <a:t>ni serán considerados como base gravable de cualquier otra contribución.</a:t>
            </a: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startAt="6"/>
              <a:tabLst/>
              <a:defRPr/>
            </a:pPr>
            <a:r>
              <a:rPr kumimoji="0" lang="es-419" sz="2000" b="0" i="0" u="none" strike="noStrike" kern="1200" cap="none" spc="0" normalizeH="0" baseline="0" noProof="0" dirty="0">
                <a:ln>
                  <a:noFill/>
                </a:ln>
                <a:solidFill>
                  <a:prstClr val="black"/>
                </a:solidFill>
                <a:effectLst/>
                <a:uLnTx/>
                <a:uFillTx/>
                <a:latin typeface="Calibri"/>
                <a:ea typeface="+mn-ea"/>
                <a:cs typeface="+mn-cs"/>
              </a:rPr>
              <a:t>Cuando los </a:t>
            </a:r>
            <a:r>
              <a:rPr kumimoji="0" lang="es-419" sz="2000" b="1" i="0" u="none" strike="noStrike" kern="1200" cap="none" spc="0" normalizeH="0" baseline="0" noProof="0" dirty="0">
                <a:ln>
                  <a:noFill/>
                </a:ln>
                <a:solidFill>
                  <a:prstClr val="black"/>
                </a:solidFill>
                <a:effectLst/>
                <a:uLnTx/>
                <a:uFillTx/>
                <a:latin typeface="Calibri"/>
                <a:ea typeface="+mn-ea"/>
                <a:cs typeface="+mn-cs"/>
              </a:rPr>
              <a:t>pagos sean por periodos menores de un mes</a:t>
            </a:r>
            <a:r>
              <a:rPr kumimoji="0" lang="es-419" sz="2000" b="0" i="0" u="none" strike="noStrike" kern="1200" cap="none" spc="0" normalizeH="0" baseline="0" noProof="0" dirty="0">
                <a:ln>
                  <a:noFill/>
                </a:ln>
                <a:solidFill>
                  <a:prstClr val="black"/>
                </a:solidFill>
                <a:effectLst/>
                <a:uLnTx/>
                <a:uFillTx/>
                <a:latin typeface="Calibri"/>
                <a:ea typeface="+mn-ea"/>
                <a:cs typeface="+mn-cs"/>
              </a:rPr>
              <a:t>, </a:t>
            </a:r>
            <a:r>
              <a:rPr kumimoji="0" lang="es-MX" sz="2000" b="0" i="1" u="none" strike="noStrike" kern="1200" cap="none" spc="0" normalizeH="0" baseline="0" noProof="0" dirty="0">
                <a:ln>
                  <a:noFill/>
                </a:ln>
                <a:solidFill>
                  <a:prstClr val="black"/>
                </a:solidFill>
                <a:effectLst/>
                <a:uLnTx/>
                <a:uFillTx/>
                <a:latin typeface="Calibri"/>
                <a:ea typeface="+mn-ea"/>
                <a:cs typeface="+mn-cs"/>
              </a:rPr>
              <a:t>la cantidad del subsidio para el empleo que corresponda al trabajador por todos los pagos que se hagan en el mes</a:t>
            </a:r>
            <a:r>
              <a:rPr kumimoji="0" lang="es-MX" sz="2000" b="0" i="0" u="none" strike="noStrike" kern="1200" cap="none" spc="0" normalizeH="0" baseline="0" noProof="0" dirty="0">
                <a:ln>
                  <a:noFill/>
                </a:ln>
                <a:solidFill>
                  <a:prstClr val="black"/>
                </a:solidFill>
                <a:effectLst/>
                <a:uLnTx/>
                <a:uFillTx/>
                <a:latin typeface="Calibri"/>
                <a:ea typeface="+mn-ea"/>
                <a:cs typeface="+mn-cs"/>
              </a:rPr>
              <a:t>, </a:t>
            </a:r>
            <a:r>
              <a:rPr kumimoji="0" lang="es-MX" sz="2000" b="1" i="0" u="none" strike="noStrike" kern="1200" cap="none" spc="0" normalizeH="0" baseline="0" noProof="0" dirty="0">
                <a:ln>
                  <a:noFill/>
                </a:ln>
                <a:solidFill>
                  <a:prstClr val="black"/>
                </a:solidFill>
                <a:effectLst/>
                <a:uLnTx/>
                <a:uFillTx/>
                <a:latin typeface="Calibri"/>
                <a:ea typeface="+mn-ea"/>
                <a:cs typeface="+mn-cs"/>
              </a:rPr>
              <a:t>no podrá exceder de la que corresponda conforme a la tabla</a:t>
            </a:r>
            <a:r>
              <a:rPr kumimoji="0" lang="es-MX" sz="2000" b="0" i="0" u="none" strike="noStrike" kern="1200" cap="none" spc="0" normalizeH="0" baseline="0" noProof="0" dirty="0">
                <a:ln>
                  <a:noFill/>
                </a:ln>
                <a:solidFill>
                  <a:prstClr val="black"/>
                </a:solidFill>
                <a:effectLst/>
                <a:uLnTx/>
                <a:uFillTx/>
                <a:latin typeface="Calibri"/>
                <a:ea typeface="+mn-ea"/>
                <a:cs typeface="+mn-cs"/>
              </a:rPr>
              <a:t> prevista en esta fracción </a:t>
            </a:r>
            <a:r>
              <a:rPr kumimoji="0" lang="es-MX" sz="2000" b="0" i="1" u="none" strike="noStrike" kern="1200" cap="none" spc="0" normalizeH="0" baseline="0" noProof="0" dirty="0">
                <a:ln>
                  <a:noFill/>
                </a:ln>
                <a:solidFill>
                  <a:prstClr val="black"/>
                </a:solidFill>
                <a:effectLst/>
                <a:uLnTx/>
                <a:uFillTx/>
                <a:latin typeface="Calibri"/>
                <a:ea typeface="+mn-ea"/>
                <a:cs typeface="+mn-cs"/>
              </a:rPr>
              <a:t>para el monto total percibido en el mes de que se trate</a:t>
            </a:r>
            <a:r>
              <a:rPr kumimoji="0" lang="es-MX" sz="2000" b="0" i="0" u="none" strike="noStrike" kern="1200" cap="none" spc="0" normalizeH="0" baseline="0" noProof="0" dirty="0">
                <a:ln>
                  <a:noFill/>
                </a:ln>
                <a:solidFill>
                  <a:prstClr val="black"/>
                </a:solidFill>
                <a:effectLst/>
                <a:uLnTx/>
                <a:uFillTx/>
                <a:latin typeface="Calibri"/>
                <a:ea typeface="+mn-ea"/>
                <a:cs typeface="+mn-cs"/>
              </a:rPr>
              <a:t>. </a:t>
            </a:r>
            <a:r>
              <a:rPr kumimoji="0" lang="es-MX" sz="2000" b="1" i="0" u="none" strike="noStrike" kern="1200" cap="none" spc="0" normalizeH="0" baseline="0" noProof="0" dirty="0">
                <a:ln>
                  <a:noFill/>
                </a:ln>
                <a:solidFill>
                  <a:prstClr val="black"/>
                </a:solidFill>
                <a:effectLst/>
                <a:uLnTx/>
                <a:uFillTx/>
                <a:latin typeface="Calibri"/>
                <a:ea typeface="+mn-ea"/>
                <a:cs typeface="+mn-cs"/>
              </a:rPr>
              <a:t>(ajuste mensual de subsidio)</a:t>
            </a:r>
          </a:p>
        </p:txBody>
      </p:sp>
      <p:sp>
        <p:nvSpPr>
          <p:cNvPr id="7" name="1 Título">
            <a:extLst>
              <a:ext uri="{FF2B5EF4-FFF2-40B4-BE49-F238E27FC236}">
                <a16:creationId xmlns:a16="http://schemas.microsoft.com/office/drawing/2014/main" id="{3590F1E9-C257-1E00-7C40-5AF1141EC48A}"/>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spTree>
    <p:extLst>
      <p:ext uri="{BB962C8B-B14F-4D97-AF65-F5344CB8AC3E}">
        <p14:creationId xmlns:p14="http://schemas.microsoft.com/office/powerpoint/2010/main" val="2940248676"/>
      </p:ext>
    </p:extLst>
  </p:cSld>
  <p:clrMapOvr>
    <a:masterClrMapping/>
  </p:clrMapOvr>
  <p:transition spd="slow">
    <p:wipe dir="d"/>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pie de página">
            <a:extLst>
              <a:ext uri="{FF2B5EF4-FFF2-40B4-BE49-F238E27FC236}">
                <a16:creationId xmlns:a16="http://schemas.microsoft.com/office/drawing/2014/main" id="{DF488E37-3196-42D2-A324-43FCA9F94A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4 Marcador de número de diapositiva">
            <a:extLst>
              <a:ext uri="{FF2B5EF4-FFF2-40B4-BE49-F238E27FC236}">
                <a16:creationId xmlns:a16="http://schemas.microsoft.com/office/drawing/2014/main" id="{FDAB6E6B-3346-436B-A176-7AE5E899E2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EBC46-6E6D-45FD-997C-BD710845850E}"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2 Marcador de contenido">
            <a:extLst>
              <a:ext uri="{FF2B5EF4-FFF2-40B4-BE49-F238E27FC236}">
                <a16:creationId xmlns:a16="http://schemas.microsoft.com/office/drawing/2014/main" id="{5D7CF5BF-09C3-4B71-B4E4-107D0EF704B0}"/>
              </a:ext>
            </a:extLst>
          </p:cNvPr>
          <p:cNvSpPr txBox="1">
            <a:spLocks/>
          </p:cNvSpPr>
          <p:nvPr/>
        </p:nvSpPr>
        <p:spPr>
          <a:xfrm>
            <a:off x="2266951" y="620689"/>
            <a:ext cx="8221663" cy="5616575"/>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srgbClr val="4F81BD">
                    <a:lumMod val="75000"/>
                  </a:srgbClr>
                </a:solidFill>
                <a:effectLst/>
                <a:uLnTx/>
                <a:uFillTx/>
                <a:latin typeface="Calibri"/>
                <a:ea typeface="+mn-ea"/>
                <a:cs typeface="+mn-cs"/>
              </a:rPr>
              <a:t>B. DIFERENCIA EN RETENCIONES DE SALARIOS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100" b="0" i="0" u="none" strike="noStrike" kern="1200" cap="none" spc="0" normalizeH="0" baseline="0" noProof="0" dirty="0">
              <a:ln>
                <a:noFill/>
              </a:ln>
              <a:solidFill>
                <a:srgbClr val="4F81BD">
                  <a:lumMod val="75000"/>
                </a:srgbClr>
              </a:solidFill>
              <a:effectLst/>
              <a:uLnTx/>
              <a:uFillTx/>
              <a:latin typeface="Calibri"/>
              <a:ea typeface="+mn-ea"/>
              <a:cs typeface="+mn-cs"/>
            </a:endParaRPr>
          </a:p>
          <a:p>
            <a:pPr marL="0" marR="0" lvl="0" indent="0" algn="just" defTabSz="914400" rtl="0" eaLnBrk="1" fontAlgn="auto" latinLnBrk="0" hangingPunct="1">
              <a:lnSpc>
                <a:spcPct val="100000"/>
              </a:lnSpc>
              <a:spcBef>
                <a:spcPct val="0"/>
              </a:spcBef>
              <a:spcAft>
                <a:spcPts val="0"/>
              </a:spcAft>
              <a:buClrTx/>
              <a:buSzTx/>
              <a:buFont typeface="Arial" pitchFamily="34" charset="0"/>
              <a:buNone/>
              <a:tabLst/>
              <a:defRPr/>
            </a:pPr>
            <a:r>
              <a:rPr kumimoji="0" lang="es-MX" sz="2200" b="1" i="0" u="none" strike="noStrike" kern="1200" cap="none" spc="0" normalizeH="0" baseline="0" noProof="0" dirty="0">
                <a:ln>
                  <a:noFill/>
                </a:ln>
                <a:solidFill>
                  <a:prstClr val="black"/>
                </a:solidFill>
                <a:effectLst/>
                <a:uLnTx/>
                <a:uFillTx/>
                <a:latin typeface="Calibri"/>
                <a:ea typeface="+mn-ea"/>
                <a:cs typeface="+mn-cs"/>
              </a:rPr>
              <a:t>Requisitos para acreditar el subsidio para el empleo:</a:t>
            </a: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Llevar los registros de pago por los ingresos percibidos de cada trabajador</a:t>
            </a: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Conservar los comprobantes fiscales en los que se demuestre el monto de los ingresos pagados, el ISR retenido, y las diferencias a favor que resulten del SPE.</a:t>
            </a: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Cumplir con las obligaciones de</a:t>
            </a:r>
          </a:p>
          <a:p>
            <a:pPr marL="742950" marR="0" lvl="1" indent="-285750" algn="just"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s-MX" sz="1600" b="0" i="0" u="none" strike="noStrike" kern="1200" cap="none" spc="0" normalizeH="0" baseline="0" noProof="0" dirty="0">
                <a:ln>
                  <a:noFill/>
                </a:ln>
                <a:solidFill>
                  <a:prstClr val="black"/>
                </a:solidFill>
                <a:effectLst/>
                <a:uLnTx/>
                <a:uFillTx/>
                <a:latin typeface="Calibri"/>
                <a:ea typeface="+mn-ea"/>
                <a:cs typeface="+mn-cs"/>
              </a:rPr>
              <a:t>Efectuar las retenciones señaladas en el Art. 96.</a:t>
            </a:r>
          </a:p>
          <a:p>
            <a:pPr marL="742950" marR="0" lvl="1" indent="-285750" algn="just"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s-MX" sz="1600" b="0" i="0" u="none" strike="noStrike" kern="1200" cap="none" spc="0" normalizeH="0" baseline="0" noProof="0" dirty="0">
                <a:ln>
                  <a:noFill/>
                </a:ln>
                <a:solidFill>
                  <a:prstClr val="black"/>
                </a:solidFill>
                <a:effectLst/>
                <a:uLnTx/>
                <a:uFillTx/>
                <a:latin typeface="Calibri"/>
                <a:ea typeface="+mn-ea"/>
                <a:cs typeface="+mn-cs"/>
              </a:rPr>
              <a:t>Calcular el ISR anual </a:t>
            </a:r>
          </a:p>
          <a:p>
            <a:pPr marL="742950" marR="0" lvl="1" indent="-285750" algn="just"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s-MX" sz="1600" b="0" i="0" u="none" strike="noStrike" kern="1200" cap="none" spc="0" normalizeH="0" baseline="0" noProof="0" dirty="0">
                <a:ln>
                  <a:noFill/>
                </a:ln>
                <a:solidFill>
                  <a:prstClr val="black"/>
                </a:solidFill>
                <a:effectLst/>
                <a:uLnTx/>
                <a:uFillTx/>
                <a:latin typeface="Calibri"/>
                <a:ea typeface="+mn-ea"/>
                <a:cs typeface="+mn-cs"/>
              </a:rPr>
              <a:t>Inscribir a los trabajadores al RFC, u obtener de los trabajadores la clave del registro.</a:t>
            </a: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Conservar los escritos de aplicación de cálculo anual</a:t>
            </a: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Pagar las aportaciones de seguridad social a su cargo de cada uno de los trabajadores que gocen del SPE</a:t>
            </a: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Anotar en los comprobantes el monto del SPE identificado de forma expresa y por separado.</a:t>
            </a: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Proporcionar a los trabajadores el comprobante fiscal del monto de subsidio para el empleo que se determinó durante el ejercicio fiscal correspondiente.</a:t>
            </a: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Entregar, el SPE en efectivo a aquellos trabajadores a los que les aplique.</a:t>
            </a:r>
          </a:p>
        </p:txBody>
      </p:sp>
      <p:sp>
        <p:nvSpPr>
          <p:cNvPr id="7" name="1 Título">
            <a:extLst>
              <a:ext uri="{FF2B5EF4-FFF2-40B4-BE49-F238E27FC236}">
                <a16:creationId xmlns:a16="http://schemas.microsoft.com/office/drawing/2014/main" id="{3590F1E9-C257-1E00-7C40-5AF1141EC48A}"/>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spTree>
    <p:extLst>
      <p:ext uri="{BB962C8B-B14F-4D97-AF65-F5344CB8AC3E}">
        <p14:creationId xmlns:p14="http://schemas.microsoft.com/office/powerpoint/2010/main" val="2810140861"/>
      </p:ext>
    </p:extLst>
  </p:cSld>
  <p:clrMapOvr>
    <a:masterClrMapping/>
  </p:clrMapOvr>
  <p:transition spd="slow">
    <p:wipe dir="d"/>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pie de página">
            <a:extLst>
              <a:ext uri="{FF2B5EF4-FFF2-40B4-BE49-F238E27FC236}">
                <a16:creationId xmlns:a16="http://schemas.microsoft.com/office/drawing/2014/main" id="{DF488E37-3196-42D2-A324-43FCA9F94A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4 Marcador de número de diapositiva">
            <a:extLst>
              <a:ext uri="{FF2B5EF4-FFF2-40B4-BE49-F238E27FC236}">
                <a16:creationId xmlns:a16="http://schemas.microsoft.com/office/drawing/2014/main" id="{FDAB6E6B-3346-436B-A176-7AE5E899E2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EBC46-6E6D-45FD-997C-BD710845850E}"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2 Marcador de contenido">
            <a:extLst>
              <a:ext uri="{FF2B5EF4-FFF2-40B4-BE49-F238E27FC236}">
                <a16:creationId xmlns:a16="http://schemas.microsoft.com/office/drawing/2014/main" id="{5D7CF5BF-09C3-4B71-B4E4-107D0EF704B0}"/>
              </a:ext>
            </a:extLst>
          </p:cNvPr>
          <p:cNvSpPr txBox="1">
            <a:spLocks/>
          </p:cNvSpPr>
          <p:nvPr/>
        </p:nvSpPr>
        <p:spPr>
          <a:xfrm>
            <a:off x="2266951" y="620689"/>
            <a:ext cx="8221663" cy="56165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srgbClr val="4F81BD">
                    <a:lumMod val="75000"/>
                  </a:srgbClr>
                </a:solidFill>
                <a:effectLst/>
                <a:uLnTx/>
                <a:uFillTx/>
                <a:latin typeface="Calibri"/>
                <a:ea typeface="+mn-ea"/>
                <a:cs typeface="+mn-cs"/>
              </a:rPr>
              <a:t>B. DIFERENCIA EN RETENCIONES DE SALARIOS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100" b="0" i="0" u="none" strike="noStrike" kern="1200" cap="none" spc="0" normalizeH="0" baseline="0" noProof="0" dirty="0">
              <a:ln>
                <a:noFill/>
              </a:ln>
              <a:solidFill>
                <a:srgbClr val="4F81BD">
                  <a:lumMod val="75000"/>
                </a:srgbClr>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Art. 110, frac. I, LFT</a:t>
            </a: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Los </a:t>
            </a:r>
            <a:r>
              <a:rPr kumimoji="0" lang="es-MX" sz="2000" b="1" i="0" u="none" strike="noStrike" kern="1200" cap="none" spc="0" normalizeH="0" baseline="0" noProof="0" dirty="0">
                <a:ln>
                  <a:noFill/>
                </a:ln>
                <a:solidFill>
                  <a:prstClr val="black"/>
                </a:solidFill>
                <a:effectLst/>
                <a:uLnTx/>
                <a:uFillTx/>
                <a:latin typeface="Calibri"/>
                <a:ea typeface="+mn-ea"/>
                <a:cs typeface="+mn-cs"/>
              </a:rPr>
              <a:t>descuentos</a:t>
            </a:r>
            <a:r>
              <a:rPr kumimoji="0" lang="es-MX" sz="2000" b="0" i="0" u="none" strike="noStrike" kern="1200" cap="none" spc="0" normalizeH="0" baseline="0" noProof="0" dirty="0">
                <a:ln>
                  <a:noFill/>
                </a:ln>
                <a:solidFill>
                  <a:prstClr val="black"/>
                </a:solidFill>
                <a:effectLst/>
                <a:uLnTx/>
                <a:uFillTx/>
                <a:latin typeface="Calibri"/>
                <a:ea typeface="+mn-ea"/>
                <a:cs typeface="+mn-cs"/>
              </a:rPr>
              <a:t> en los salarios de los trabajadores, </a:t>
            </a:r>
            <a:r>
              <a:rPr kumimoji="0" lang="es-MX" sz="2000" b="1" i="0" u="none" strike="noStrike" kern="1200" cap="none" spc="0" normalizeH="0" baseline="0" noProof="0" dirty="0">
                <a:ln>
                  <a:noFill/>
                </a:ln>
                <a:solidFill>
                  <a:prstClr val="black"/>
                </a:solidFill>
                <a:effectLst/>
                <a:uLnTx/>
                <a:uFillTx/>
                <a:latin typeface="Calibri"/>
                <a:ea typeface="+mn-ea"/>
                <a:cs typeface="+mn-cs"/>
              </a:rPr>
              <a:t>están prohibidos</a:t>
            </a:r>
            <a:r>
              <a:rPr kumimoji="0" lang="es-MX" sz="2000" b="0" i="0" u="none" strike="noStrike" kern="1200" cap="none" spc="0" normalizeH="0" baseline="0" noProof="0" dirty="0">
                <a:ln>
                  <a:noFill/>
                </a:ln>
                <a:solidFill>
                  <a:prstClr val="black"/>
                </a:solidFill>
                <a:effectLst/>
                <a:uLnTx/>
                <a:uFillTx/>
                <a:latin typeface="Calibri"/>
                <a:ea typeface="+mn-ea"/>
                <a:cs typeface="+mn-cs"/>
              </a:rPr>
              <a:t> </a:t>
            </a:r>
            <a:r>
              <a:rPr kumimoji="0" lang="es-MX" sz="2000" b="0" i="0" u="sng" strike="noStrike" kern="1200" cap="none" spc="0" normalizeH="0" baseline="0" noProof="0" dirty="0">
                <a:ln>
                  <a:noFill/>
                </a:ln>
                <a:solidFill>
                  <a:prstClr val="black"/>
                </a:solidFill>
                <a:effectLst/>
                <a:uLnTx/>
                <a:uFillTx/>
                <a:latin typeface="Calibri"/>
                <a:ea typeface="+mn-ea"/>
                <a:cs typeface="+mn-cs"/>
              </a:rPr>
              <a:t>salvo</a:t>
            </a:r>
            <a:r>
              <a:rPr kumimoji="0" lang="es-MX" sz="2000" b="0" i="0" u="none" strike="noStrike" kern="1200" cap="none" spc="0" normalizeH="0" baseline="0" noProof="0" dirty="0">
                <a:ln>
                  <a:noFill/>
                </a:ln>
                <a:solidFill>
                  <a:prstClr val="black"/>
                </a:solidFill>
                <a:effectLst/>
                <a:uLnTx/>
                <a:uFillTx/>
                <a:latin typeface="Calibri"/>
                <a:ea typeface="+mn-ea"/>
                <a:cs typeface="+mn-cs"/>
              </a:rPr>
              <a:t> en los casos y con los requisitos siguientes: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I. Pago de </a:t>
            </a:r>
            <a:r>
              <a:rPr kumimoji="0" lang="es-MX" sz="2000" b="1" i="0" u="sng" strike="noStrike" kern="1200" cap="none" spc="0" normalizeH="0" baseline="0" noProof="0" dirty="0">
                <a:ln>
                  <a:noFill/>
                </a:ln>
                <a:solidFill>
                  <a:prstClr val="black"/>
                </a:solidFill>
                <a:effectLst/>
                <a:uLnTx/>
                <a:uFillTx/>
                <a:latin typeface="Calibri"/>
                <a:ea typeface="+mn-ea"/>
                <a:cs typeface="+mn-cs"/>
              </a:rPr>
              <a:t>deudas contraídas</a:t>
            </a:r>
            <a:r>
              <a:rPr kumimoji="0" lang="es-MX" sz="2000" b="0" i="0" u="none" strike="noStrike" kern="1200" cap="none" spc="0" normalizeH="0" baseline="0" noProof="0" dirty="0">
                <a:ln>
                  <a:noFill/>
                </a:ln>
                <a:solidFill>
                  <a:prstClr val="black"/>
                </a:solidFill>
                <a:effectLst/>
                <a:uLnTx/>
                <a:uFillTx/>
                <a:latin typeface="Calibri"/>
                <a:ea typeface="+mn-ea"/>
                <a:cs typeface="+mn-cs"/>
              </a:rPr>
              <a:t> con el patrón por </a:t>
            </a:r>
            <a:r>
              <a:rPr kumimoji="0" lang="es-MX" sz="2000" b="1" i="0" u="none" strike="noStrike" kern="1200" cap="none" spc="0" normalizeH="0" baseline="0" noProof="0" dirty="0">
                <a:ln>
                  <a:noFill/>
                </a:ln>
                <a:solidFill>
                  <a:prstClr val="black"/>
                </a:solidFill>
                <a:effectLst/>
                <a:uLnTx/>
                <a:uFillTx/>
                <a:latin typeface="Calibri"/>
                <a:ea typeface="+mn-ea"/>
                <a:cs typeface="+mn-cs"/>
              </a:rPr>
              <a:t>anticipo de salarios</a:t>
            </a:r>
            <a:r>
              <a:rPr kumimoji="0" lang="es-MX" sz="2000" b="0" i="0" u="none" strike="noStrike" kern="1200" cap="none" spc="0" normalizeH="0" baseline="0" noProof="0" dirty="0">
                <a:ln>
                  <a:noFill/>
                </a:ln>
                <a:solidFill>
                  <a:prstClr val="black"/>
                </a:solidFill>
                <a:effectLst/>
                <a:uLnTx/>
                <a:uFillTx/>
                <a:latin typeface="Calibri"/>
                <a:ea typeface="+mn-ea"/>
                <a:cs typeface="+mn-cs"/>
              </a:rPr>
              <a:t>, </a:t>
            </a:r>
            <a:r>
              <a:rPr kumimoji="0" lang="es-MX" sz="2000" b="1" i="0" u="none" strike="noStrike" kern="1200" cap="none" spc="0" normalizeH="0" baseline="0" noProof="0" dirty="0">
                <a:ln>
                  <a:noFill/>
                </a:ln>
                <a:solidFill>
                  <a:prstClr val="black"/>
                </a:solidFill>
                <a:effectLst/>
                <a:uLnTx/>
                <a:uFillTx/>
                <a:latin typeface="Calibri"/>
                <a:ea typeface="+mn-ea"/>
                <a:cs typeface="+mn-cs"/>
              </a:rPr>
              <a:t>pagos hechos con exceso al trabajador</a:t>
            </a:r>
            <a:r>
              <a:rPr kumimoji="0" lang="es-MX" sz="2000" b="0" i="0" u="none" strike="noStrike" kern="1200" cap="none" spc="0" normalizeH="0" baseline="0" noProof="0" dirty="0">
                <a:ln>
                  <a:noFill/>
                </a:ln>
                <a:solidFill>
                  <a:prstClr val="black"/>
                </a:solidFill>
                <a:effectLst/>
                <a:uLnTx/>
                <a:uFillTx/>
                <a:latin typeface="Calibri"/>
                <a:ea typeface="+mn-ea"/>
                <a:cs typeface="+mn-cs"/>
              </a:rPr>
              <a:t>, </a:t>
            </a:r>
            <a:r>
              <a:rPr kumimoji="0" lang="es-MX" sz="2000" b="1" i="0" u="none" strike="noStrike" kern="1200" cap="none" spc="0" normalizeH="0" baseline="0" noProof="0" dirty="0">
                <a:ln>
                  <a:noFill/>
                </a:ln>
                <a:solidFill>
                  <a:prstClr val="black"/>
                </a:solidFill>
                <a:effectLst/>
                <a:uLnTx/>
                <a:uFillTx/>
                <a:latin typeface="Calibri"/>
                <a:ea typeface="+mn-ea"/>
                <a:cs typeface="+mn-cs"/>
              </a:rPr>
              <a:t>errores</a:t>
            </a:r>
            <a:r>
              <a:rPr kumimoji="0" lang="es-MX" sz="2000" b="0" i="0" u="none" strike="noStrike" kern="1200" cap="none" spc="0" normalizeH="0" baseline="0" noProof="0" dirty="0">
                <a:ln>
                  <a:noFill/>
                </a:ln>
                <a:solidFill>
                  <a:prstClr val="black"/>
                </a:solidFill>
                <a:effectLst/>
                <a:uLnTx/>
                <a:uFillTx/>
                <a:latin typeface="Calibri"/>
                <a:ea typeface="+mn-ea"/>
                <a:cs typeface="+mn-cs"/>
              </a:rPr>
              <a:t>, </a:t>
            </a:r>
            <a:r>
              <a:rPr kumimoji="0" lang="es-MX" sz="2000" b="1" i="0" u="none" strike="noStrike" kern="1200" cap="none" spc="0" normalizeH="0" baseline="0" noProof="0" dirty="0">
                <a:ln>
                  <a:noFill/>
                </a:ln>
                <a:solidFill>
                  <a:prstClr val="black"/>
                </a:solidFill>
                <a:effectLst/>
                <a:uLnTx/>
                <a:uFillTx/>
                <a:latin typeface="Calibri"/>
                <a:ea typeface="+mn-ea"/>
                <a:cs typeface="+mn-cs"/>
              </a:rPr>
              <a:t>pérdidas</a:t>
            </a:r>
            <a:r>
              <a:rPr kumimoji="0" lang="es-MX" sz="2000" b="0" i="0" u="none" strike="noStrike" kern="1200" cap="none" spc="0" normalizeH="0" baseline="0" noProof="0" dirty="0">
                <a:ln>
                  <a:noFill/>
                </a:ln>
                <a:solidFill>
                  <a:prstClr val="black"/>
                </a:solidFill>
                <a:effectLst/>
                <a:uLnTx/>
                <a:uFillTx/>
                <a:latin typeface="Calibri"/>
                <a:ea typeface="+mn-ea"/>
                <a:cs typeface="+mn-cs"/>
              </a:rPr>
              <a:t>, </a:t>
            </a:r>
            <a:r>
              <a:rPr kumimoji="0" lang="es-MX" sz="2000" b="1" i="0" u="none" strike="noStrike" kern="1200" cap="none" spc="0" normalizeH="0" baseline="0" noProof="0" dirty="0">
                <a:ln>
                  <a:noFill/>
                </a:ln>
                <a:solidFill>
                  <a:prstClr val="black"/>
                </a:solidFill>
                <a:effectLst/>
                <a:uLnTx/>
                <a:uFillTx/>
                <a:latin typeface="Calibri"/>
                <a:ea typeface="+mn-ea"/>
                <a:cs typeface="+mn-cs"/>
              </a:rPr>
              <a:t>averías</a:t>
            </a:r>
            <a:r>
              <a:rPr kumimoji="0" lang="es-MX" sz="2000" b="0" i="0" u="none" strike="noStrike" kern="1200" cap="none" spc="0" normalizeH="0" baseline="0" noProof="0" dirty="0">
                <a:ln>
                  <a:noFill/>
                </a:ln>
                <a:solidFill>
                  <a:prstClr val="black"/>
                </a:solidFill>
                <a:effectLst/>
                <a:uLnTx/>
                <a:uFillTx/>
                <a:latin typeface="Calibri"/>
                <a:ea typeface="+mn-ea"/>
                <a:cs typeface="+mn-cs"/>
              </a:rPr>
              <a:t> o </a:t>
            </a:r>
            <a:r>
              <a:rPr kumimoji="0" lang="es-MX" sz="2000" b="1" i="0" u="none" strike="noStrike" kern="1200" cap="none" spc="0" normalizeH="0" baseline="0" noProof="0" dirty="0">
                <a:ln>
                  <a:noFill/>
                </a:ln>
                <a:solidFill>
                  <a:prstClr val="black"/>
                </a:solidFill>
                <a:effectLst/>
                <a:uLnTx/>
                <a:uFillTx/>
                <a:latin typeface="Calibri"/>
                <a:ea typeface="+mn-ea"/>
                <a:cs typeface="+mn-cs"/>
              </a:rPr>
              <a:t>adquisición de artículos producidos</a:t>
            </a:r>
            <a:r>
              <a:rPr kumimoji="0" lang="es-MX" sz="2000" b="0" i="0" u="none" strike="noStrike" kern="1200" cap="none" spc="0" normalizeH="0" baseline="0" noProof="0" dirty="0">
                <a:ln>
                  <a:noFill/>
                </a:ln>
                <a:solidFill>
                  <a:prstClr val="black"/>
                </a:solidFill>
                <a:effectLst/>
                <a:uLnTx/>
                <a:uFillTx/>
                <a:latin typeface="Calibri"/>
                <a:ea typeface="+mn-ea"/>
                <a:cs typeface="+mn-cs"/>
              </a:rPr>
              <a:t> por la empresa o establecimiento.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1 Título">
            <a:extLst>
              <a:ext uri="{FF2B5EF4-FFF2-40B4-BE49-F238E27FC236}">
                <a16:creationId xmlns:a16="http://schemas.microsoft.com/office/drawing/2014/main" id="{3590F1E9-C257-1E00-7C40-5AF1141EC48A}"/>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spTree>
    <p:extLst>
      <p:ext uri="{BB962C8B-B14F-4D97-AF65-F5344CB8AC3E}">
        <p14:creationId xmlns:p14="http://schemas.microsoft.com/office/powerpoint/2010/main" val="33418427"/>
      </p:ext>
    </p:extLst>
  </p:cSld>
  <p:clrMapOvr>
    <a:masterClrMapping/>
  </p:clrMapOvr>
  <p:transition spd="slow">
    <p:wipe dir="d"/>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pie de página">
            <a:extLst>
              <a:ext uri="{FF2B5EF4-FFF2-40B4-BE49-F238E27FC236}">
                <a16:creationId xmlns:a16="http://schemas.microsoft.com/office/drawing/2014/main" id="{DF488E37-3196-42D2-A324-43FCA9F94A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4 Marcador de número de diapositiva">
            <a:extLst>
              <a:ext uri="{FF2B5EF4-FFF2-40B4-BE49-F238E27FC236}">
                <a16:creationId xmlns:a16="http://schemas.microsoft.com/office/drawing/2014/main" id="{FDAB6E6B-3346-436B-A176-7AE5E899E2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EBC46-6E6D-45FD-997C-BD710845850E}"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2 Marcador de contenido">
            <a:extLst>
              <a:ext uri="{FF2B5EF4-FFF2-40B4-BE49-F238E27FC236}">
                <a16:creationId xmlns:a16="http://schemas.microsoft.com/office/drawing/2014/main" id="{5D7CF5BF-09C3-4B71-B4E4-107D0EF704B0}"/>
              </a:ext>
            </a:extLst>
          </p:cNvPr>
          <p:cNvSpPr txBox="1">
            <a:spLocks/>
          </p:cNvSpPr>
          <p:nvPr/>
        </p:nvSpPr>
        <p:spPr>
          <a:xfrm>
            <a:off x="2266951" y="620689"/>
            <a:ext cx="8221663" cy="56165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srgbClr val="4F81BD">
                    <a:lumMod val="75000"/>
                  </a:srgbClr>
                </a:solidFill>
                <a:effectLst/>
                <a:uLnTx/>
                <a:uFillTx/>
                <a:latin typeface="Calibri"/>
                <a:ea typeface="+mn-ea"/>
                <a:cs typeface="+mn-cs"/>
              </a:rPr>
              <a:t>B. DIFERENCIA EN RETENCIONES DE SALARIOS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100" b="0" i="0" u="none" strike="noStrike" kern="1200" cap="none" spc="0" normalizeH="0" baseline="0" noProof="0" dirty="0">
              <a:ln>
                <a:noFill/>
              </a:ln>
              <a:solidFill>
                <a:srgbClr val="4F81BD">
                  <a:lumMod val="75000"/>
                </a:srgbClr>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Art. 110, frac. I, LFT</a:t>
            </a: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La cantidad exigible </a:t>
            </a:r>
            <a:r>
              <a:rPr kumimoji="0" lang="es-MX" sz="2000" b="1" i="0" u="none" strike="noStrike" kern="1200" cap="none" spc="0" normalizeH="0" baseline="0" noProof="0" dirty="0">
                <a:ln>
                  <a:noFill/>
                </a:ln>
                <a:solidFill>
                  <a:prstClr val="black"/>
                </a:solidFill>
                <a:effectLst/>
                <a:uLnTx/>
                <a:uFillTx/>
                <a:latin typeface="Calibri"/>
                <a:ea typeface="+mn-ea"/>
                <a:cs typeface="+mn-cs"/>
              </a:rPr>
              <a:t>en ningún caso podrá ser mayor del importe de los salarios de un mes</a:t>
            </a:r>
            <a:r>
              <a:rPr kumimoji="0" lang="es-MX" sz="2000" b="0" i="0" u="none" strike="noStrike" kern="1200" cap="none" spc="0" normalizeH="0" baseline="0" noProof="0" dirty="0">
                <a:ln>
                  <a:noFill/>
                </a:ln>
                <a:solidFill>
                  <a:prstClr val="black"/>
                </a:solidFill>
                <a:effectLst/>
                <a:uLnTx/>
                <a:uFillTx/>
                <a:latin typeface="Calibri"/>
                <a:ea typeface="+mn-ea"/>
                <a:cs typeface="+mn-cs"/>
              </a:rPr>
              <a:t> y el descuento será al que </a:t>
            </a:r>
            <a:r>
              <a:rPr kumimoji="0" lang="es-MX" sz="2000" b="1" i="0" u="sng" strike="noStrike" kern="1200" cap="none" spc="0" normalizeH="0" baseline="0" noProof="0" dirty="0">
                <a:ln>
                  <a:noFill/>
                </a:ln>
                <a:solidFill>
                  <a:prstClr val="black"/>
                </a:solidFill>
                <a:effectLst/>
                <a:uLnTx/>
                <a:uFillTx/>
                <a:latin typeface="Calibri"/>
                <a:ea typeface="+mn-ea"/>
                <a:cs typeface="+mn-cs"/>
              </a:rPr>
              <a:t>convengan</a:t>
            </a:r>
            <a:r>
              <a:rPr kumimoji="0" lang="es-MX" sz="2000" b="0" i="0" u="none" strike="noStrike" kern="1200" cap="none" spc="0" normalizeH="0" baseline="0" noProof="0" dirty="0">
                <a:ln>
                  <a:noFill/>
                </a:ln>
                <a:solidFill>
                  <a:prstClr val="black"/>
                </a:solidFill>
                <a:effectLst/>
                <a:uLnTx/>
                <a:uFillTx/>
                <a:latin typeface="Calibri"/>
                <a:ea typeface="+mn-ea"/>
                <a:cs typeface="+mn-cs"/>
              </a:rPr>
              <a:t> el trabajador y el patrón, </a:t>
            </a:r>
            <a:r>
              <a:rPr kumimoji="0" lang="es-MX" sz="2000" b="1" i="0" u="none" strike="noStrike" kern="1200" cap="none" spc="0" normalizeH="0" baseline="0" noProof="0" dirty="0">
                <a:ln>
                  <a:noFill/>
                </a:ln>
                <a:solidFill>
                  <a:prstClr val="black"/>
                </a:solidFill>
                <a:effectLst/>
                <a:uLnTx/>
                <a:uFillTx/>
                <a:latin typeface="Calibri"/>
                <a:ea typeface="+mn-ea"/>
                <a:cs typeface="+mn-cs"/>
              </a:rPr>
              <a:t>sin que pueda ser mayor del treinta por ciento del excedente del salario mínimo</a:t>
            </a:r>
            <a:r>
              <a:rPr kumimoji="0" lang="es-MX" sz="20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Art. 517, LFT.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srgbClr val="FF0000"/>
                </a:solidFill>
                <a:effectLst/>
                <a:uLnTx/>
                <a:uFillTx/>
                <a:latin typeface="Calibri"/>
                <a:ea typeface="+mn-ea"/>
                <a:cs typeface="+mn-cs"/>
              </a:rPr>
              <a:t>Prescriben en un mes:</a:t>
            </a:r>
          </a:p>
          <a:p>
            <a:pPr marL="514350" marR="0" lvl="0" indent="-514350" algn="just" defTabSz="914400" rtl="0" eaLnBrk="1" fontAlgn="auto" latinLnBrk="0" hangingPunct="1">
              <a:lnSpc>
                <a:spcPct val="100000"/>
              </a:lnSpc>
              <a:spcBef>
                <a:spcPct val="20000"/>
              </a:spcBef>
              <a:spcAft>
                <a:spcPts val="0"/>
              </a:spcAft>
              <a:buClrTx/>
              <a:buSzTx/>
              <a:buFont typeface="Arial" pitchFamily="34" charset="0"/>
              <a:buAutoNum type="romanUcPeriod"/>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Las acciones de los patrones para despedir a los trabajadores, para disciplinar sus faltas y </a:t>
            </a:r>
            <a:r>
              <a:rPr kumimoji="0" lang="es-MX" sz="2000" b="1" i="0" u="sng" strike="noStrike" kern="1200" cap="none" spc="0" normalizeH="0" baseline="0" noProof="0" dirty="0">
                <a:ln>
                  <a:noFill/>
                </a:ln>
                <a:solidFill>
                  <a:prstClr val="black"/>
                </a:solidFill>
                <a:effectLst/>
                <a:uLnTx/>
                <a:uFillTx/>
                <a:latin typeface="Calibri"/>
                <a:ea typeface="+mn-ea"/>
                <a:cs typeface="+mn-cs"/>
              </a:rPr>
              <a:t>para efectuar descuentos en sus salarios</a:t>
            </a:r>
            <a:r>
              <a:rPr kumimoji="0" lang="es-MX" sz="20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1 Título">
            <a:extLst>
              <a:ext uri="{FF2B5EF4-FFF2-40B4-BE49-F238E27FC236}">
                <a16:creationId xmlns:a16="http://schemas.microsoft.com/office/drawing/2014/main" id="{3590F1E9-C257-1E00-7C40-5AF1141EC48A}"/>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spTree>
    <p:extLst>
      <p:ext uri="{BB962C8B-B14F-4D97-AF65-F5344CB8AC3E}">
        <p14:creationId xmlns:p14="http://schemas.microsoft.com/office/powerpoint/2010/main" val="3765321142"/>
      </p:ext>
    </p:extLst>
  </p:cSld>
  <p:clrMapOvr>
    <a:masterClrMapping/>
  </p:clrMapOvr>
  <p:transition spd="slow">
    <p:wipe dir="d"/>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pie de página">
            <a:extLst>
              <a:ext uri="{FF2B5EF4-FFF2-40B4-BE49-F238E27FC236}">
                <a16:creationId xmlns:a16="http://schemas.microsoft.com/office/drawing/2014/main" id="{DF488E37-3196-42D2-A324-43FCA9F94A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4 Marcador de número de diapositiva">
            <a:extLst>
              <a:ext uri="{FF2B5EF4-FFF2-40B4-BE49-F238E27FC236}">
                <a16:creationId xmlns:a16="http://schemas.microsoft.com/office/drawing/2014/main" id="{FDAB6E6B-3346-436B-A176-7AE5E899E2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EBC46-6E6D-45FD-997C-BD710845850E}"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2 Marcador de contenido">
            <a:extLst>
              <a:ext uri="{FF2B5EF4-FFF2-40B4-BE49-F238E27FC236}">
                <a16:creationId xmlns:a16="http://schemas.microsoft.com/office/drawing/2014/main" id="{5D7CF5BF-09C3-4B71-B4E4-107D0EF704B0}"/>
              </a:ext>
            </a:extLst>
          </p:cNvPr>
          <p:cNvSpPr txBox="1">
            <a:spLocks/>
          </p:cNvSpPr>
          <p:nvPr/>
        </p:nvSpPr>
        <p:spPr>
          <a:xfrm>
            <a:off x="2266951" y="620689"/>
            <a:ext cx="8221663" cy="56165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srgbClr val="4F81BD">
                    <a:lumMod val="75000"/>
                  </a:srgbClr>
                </a:solidFill>
                <a:effectLst/>
                <a:uLnTx/>
                <a:uFillTx/>
                <a:latin typeface="Calibri"/>
                <a:ea typeface="+mn-ea"/>
                <a:cs typeface="+mn-cs"/>
              </a:rPr>
              <a:t>B. DIFERENCIA EN RETENCIONES DE SALARIOS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100" b="0" i="0" u="none" strike="noStrike" kern="1200" cap="none" spc="0" normalizeH="0" baseline="0" noProof="0" dirty="0">
              <a:ln>
                <a:noFill/>
              </a:ln>
              <a:solidFill>
                <a:srgbClr val="4F81BD">
                  <a:lumMod val="75000"/>
                </a:srgbClr>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a:ln>
                  <a:noFill/>
                </a:ln>
                <a:solidFill>
                  <a:prstClr val="black"/>
                </a:solidFill>
                <a:effectLst/>
                <a:uLnTx/>
                <a:uFillTx/>
                <a:latin typeface="Calibri"/>
                <a:ea typeface="+mn-ea"/>
                <a:cs typeface="+mn-cs"/>
              </a:rPr>
              <a:t>2.7.1.35. Cancelación de CFDI sin aceptación del receptor</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 los contribuyentes podrán cancelar un CFDI sin que se requiera la aceptación del receptor en los siguientes supuestos: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sng" strike="noStrike" kern="1200" cap="none" spc="0" normalizeH="0" baseline="0" noProof="0" dirty="0">
                <a:ln>
                  <a:noFill/>
                </a:ln>
                <a:solidFill>
                  <a:prstClr val="black"/>
                </a:solidFill>
                <a:effectLst/>
                <a:uLnTx/>
                <a:uFillTx/>
                <a:latin typeface="Calibri"/>
                <a:ea typeface="+mn-ea"/>
                <a:cs typeface="+mn-cs"/>
              </a:rPr>
              <a:t>b) Por concepto de nómina.</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sng" strike="noStrike" kern="1200" cap="none" spc="0" normalizeH="0" baseline="0" noProof="0" dirty="0">
                <a:ln>
                  <a:noFill/>
                </a:ln>
                <a:solidFill>
                  <a:prstClr val="black"/>
                </a:solidFill>
                <a:effectLst/>
                <a:uLnTx/>
                <a:uFillTx/>
                <a:latin typeface="Calibri"/>
                <a:ea typeface="+mn-ea"/>
                <a:cs typeface="+mn-cs"/>
              </a:rPr>
              <a:t>Cuando se cancele un CFDI</a:t>
            </a:r>
            <a:r>
              <a:rPr kumimoji="0" lang="es-MX" sz="2000" b="0" i="0" u="none" strike="noStrike" kern="1200" cap="none" spc="0" normalizeH="0" baseline="0" noProof="0" dirty="0">
                <a:ln>
                  <a:noFill/>
                </a:ln>
                <a:solidFill>
                  <a:prstClr val="black"/>
                </a:solidFill>
                <a:effectLst/>
                <a:uLnTx/>
                <a:uFillTx/>
                <a:latin typeface="Calibri"/>
                <a:ea typeface="+mn-ea"/>
                <a:cs typeface="+mn-cs"/>
              </a:rPr>
              <a:t> aplicando la facilidad prevista en esta regla, pero </a:t>
            </a:r>
            <a:r>
              <a:rPr kumimoji="0" lang="es-MX" sz="2000" b="1" i="0" u="sng" strike="noStrike" kern="1200" cap="none" spc="0" normalizeH="0" baseline="0" noProof="0" dirty="0">
                <a:ln>
                  <a:noFill/>
                </a:ln>
                <a:solidFill>
                  <a:prstClr val="black"/>
                </a:solidFill>
                <a:effectLst/>
                <a:uLnTx/>
                <a:uFillTx/>
                <a:latin typeface="Calibri"/>
                <a:ea typeface="+mn-ea"/>
                <a:cs typeface="+mn-cs"/>
              </a:rPr>
              <a:t>la operación subsista</a:t>
            </a:r>
            <a:r>
              <a:rPr kumimoji="0" lang="es-MX" sz="2000" b="0" i="0" u="none" strike="noStrike" kern="1200" cap="none" spc="0" normalizeH="0" baseline="0" noProof="0" dirty="0">
                <a:ln>
                  <a:noFill/>
                </a:ln>
                <a:solidFill>
                  <a:prstClr val="black"/>
                </a:solidFill>
                <a:effectLst/>
                <a:uLnTx/>
                <a:uFillTx/>
                <a:latin typeface="Calibri"/>
                <a:ea typeface="+mn-ea"/>
                <a:cs typeface="+mn-cs"/>
              </a:rPr>
              <a:t> </a:t>
            </a:r>
            <a:r>
              <a:rPr kumimoji="0" lang="es-MX" sz="2000" b="1" i="0" u="sng" strike="noStrike" kern="1200" cap="none" spc="0" normalizeH="0" baseline="0" noProof="0" dirty="0">
                <a:ln>
                  <a:noFill/>
                </a:ln>
                <a:solidFill>
                  <a:prstClr val="black"/>
                </a:solidFill>
                <a:effectLst/>
                <a:uLnTx/>
                <a:uFillTx/>
                <a:latin typeface="Calibri"/>
                <a:ea typeface="+mn-ea"/>
                <a:cs typeface="+mn-cs"/>
              </a:rPr>
              <a:t>emitirá un nuevo CFDI</a:t>
            </a:r>
            <a:r>
              <a:rPr kumimoji="0" lang="es-MX" sz="2000" b="0" i="0" u="none" strike="noStrike" kern="1200" cap="none" spc="0" normalizeH="0" baseline="0" noProof="0" dirty="0">
                <a:ln>
                  <a:noFill/>
                </a:ln>
                <a:solidFill>
                  <a:prstClr val="black"/>
                </a:solidFill>
                <a:effectLst/>
                <a:uLnTx/>
                <a:uFillTx/>
                <a:latin typeface="Calibri"/>
                <a:ea typeface="+mn-ea"/>
                <a:cs typeface="+mn-cs"/>
              </a:rPr>
              <a:t> que estará </a:t>
            </a:r>
            <a:r>
              <a:rPr kumimoji="0" lang="es-MX" sz="2000" b="1" i="0" u="sng" strike="noStrike" kern="1200" cap="none" spc="0" normalizeH="0" baseline="0" noProof="0" dirty="0">
                <a:ln>
                  <a:noFill/>
                </a:ln>
                <a:solidFill>
                  <a:prstClr val="black"/>
                </a:solidFill>
                <a:effectLst/>
                <a:uLnTx/>
                <a:uFillTx/>
                <a:latin typeface="Calibri"/>
                <a:ea typeface="+mn-ea"/>
                <a:cs typeface="+mn-cs"/>
              </a:rPr>
              <a:t>relacionado</a:t>
            </a:r>
            <a:r>
              <a:rPr kumimoji="0" lang="es-MX" sz="2000" b="0" i="0" u="none" strike="noStrike" kern="1200" cap="none" spc="0" normalizeH="0" baseline="0" noProof="0" dirty="0">
                <a:ln>
                  <a:noFill/>
                </a:ln>
                <a:solidFill>
                  <a:prstClr val="black"/>
                </a:solidFill>
                <a:effectLst/>
                <a:uLnTx/>
                <a:uFillTx/>
                <a:latin typeface="Calibri"/>
                <a:ea typeface="+mn-ea"/>
                <a:cs typeface="+mn-cs"/>
              </a:rPr>
              <a:t> con el </a:t>
            </a:r>
            <a:r>
              <a:rPr kumimoji="0" lang="es-MX" sz="2000" b="1" i="0" u="sng" strike="noStrike" kern="1200" cap="none" spc="0" normalizeH="0" baseline="0" noProof="0" dirty="0">
                <a:ln>
                  <a:noFill/>
                </a:ln>
                <a:solidFill>
                  <a:prstClr val="black"/>
                </a:solidFill>
                <a:effectLst/>
                <a:uLnTx/>
                <a:uFillTx/>
                <a:latin typeface="Calibri"/>
                <a:ea typeface="+mn-ea"/>
                <a:cs typeface="+mn-cs"/>
              </a:rPr>
              <a:t>cancelado</a:t>
            </a:r>
            <a:r>
              <a:rPr kumimoji="0" lang="es-MX" sz="2000" b="0" i="0" u="none" strike="noStrike" kern="1200" cap="none" spc="0" normalizeH="0" baseline="0" noProof="0" dirty="0">
                <a:ln>
                  <a:noFill/>
                </a:ln>
                <a:solidFill>
                  <a:prstClr val="black"/>
                </a:solidFill>
                <a:effectLst/>
                <a:uLnTx/>
                <a:uFillTx/>
                <a:latin typeface="Calibri"/>
                <a:ea typeface="+mn-ea"/>
                <a:cs typeface="+mn-cs"/>
              </a:rPr>
              <a:t> de acuerdo con la guía de llenado de los CFDI que señala el Anexo 20.</a:t>
            </a:r>
          </a:p>
        </p:txBody>
      </p:sp>
      <p:sp>
        <p:nvSpPr>
          <p:cNvPr id="7" name="1 Título">
            <a:extLst>
              <a:ext uri="{FF2B5EF4-FFF2-40B4-BE49-F238E27FC236}">
                <a16:creationId xmlns:a16="http://schemas.microsoft.com/office/drawing/2014/main" id="{3590F1E9-C257-1E00-7C40-5AF1141EC48A}"/>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spTree>
    <p:extLst>
      <p:ext uri="{BB962C8B-B14F-4D97-AF65-F5344CB8AC3E}">
        <p14:creationId xmlns:p14="http://schemas.microsoft.com/office/powerpoint/2010/main" val="3853085163"/>
      </p:ext>
    </p:extLst>
  </p:cSld>
  <p:clrMapOvr>
    <a:masterClrMapping/>
  </p:clrMapOvr>
  <p:transition spd="slow">
    <p:wipe dir="d"/>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pie de página">
            <a:extLst>
              <a:ext uri="{FF2B5EF4-FFF2-40B4-BE49-F238E27FC236}">
                <a16:creationId xmlns:a16="http://schemas.microsoft.com/office/drawing/2014/main" id="{DF488E37-3196-42D2-A324-43FCA9F94A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4 Marcador de número de diapositiva">
            <a:extLst>
              <a:ext uri="{FF2B5EF4-FFF2-40B4-BE49-F238E27FC236}">
                <a16:creationId xmlns:a16="http://schemas.microsoft.com/office/drawing/2014/main" id="{FDAB6E6B-3346-436B-A176-7AE5E899E2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EBC46-6E6D-45FD-997C-BD710845850E}" type="slidenum">
              <a:rPr kumimoji="0" lang="es-MX"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2 Marcador de contenido">
            <a:extLst>
              <a:ext uri="{FF2B5EF4-FFF2-40B4-BE49-F238E27FC236}">
                <a16:creationId xmlns:a16="http://schemas.microsoft.com/office/drawing/2014/main" id="{5D7CF5BF-09C3-4B71-B4E4-107D0EF704B0}"/>
              </a:ext>
            </a:extLst>
          </p:cNvPr>
          <p:cNvSpPr txBox="1">
            <a:spLocks/>
          </p:cNvSpPr>
          <p:nvPr/>
        </p:nvSpPr>
        <p:spPr>
          <a:xfrm>
            <a:off x="2266951" y="620689"/>
            <a:ext cx="8221663" cy="5616575"/>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200" b="1" i="0" u="none" strike="noStrike" kern="1200" cap="none" spc="0" normalizeH="0" baseline="0" noProof="0" dirty="0">
                <a:ln>
                  <a:noFill/>
                </a:ln>
                <a:solidFill>
                  <a:srgbClr val="4F81BD">
                    <a:lumMod val="75000"/>
                  </a:srgbClr>
                </a:solidFill>
                <a:effectLst/>
                <a:uLnTx/>
                <a:uFillTx/>
                <a:latin typeface="Calibri"/>
                <a:ea typeface="+mn-ea"/>
                <a:cs typeface="+mn-cs"/>
              </a:rPr>
              <a:t>B. DIFERENCIA EN RETENCIONES DE SALARIOS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100" b="0" i="0" u="none" strike="noStrike" kern="1200" cap="none" spc="0" normalizeH="0" baseline="0" noProof="0" dirty="0">
              <a:ln>
                <a:noFill/>
              </a:ln>
              <a:solidFill>
                <a:srgbClr val="4F81BD">
                  <a:lumMod val="75000"/>
                </a:srgbClr>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200" b="1" i="0" u="none" strike="noStrike" kern="1200" cap="none" spc="0" normalizeH="0" baseline="0" noProof="0" dirty="0">
                <a:ln>
                  <a:noFill/>
                </a:ln>
                <a:solidFill>
                  <a:srgbClr val="4F81BD">
                    <a:lumMod val="75000"/>
                  </a:srgbClr>
                </a:solidFill>
                <a:effectLst/>
                <a:uLnTx/>
                <a:uFillTx/>
                <a:latin typeface="Calibri"/>
                <a:ea typeface="+mn-ea"/>
                <a:cs typeface="+mn-cs"/>
              </a:rPr>
              <a:t>RECOMENDACIONES CON EL CFDI DE NOMINA</a:t>
            </a:r>
          </a:p>
          <a:p>
            <a:pPr marL="457200" marR="0" lvl="0" indent="-457200" algn="just"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Recabar en la representación impresa del CFDI la firma autógrafa del trabajador </a:t>
            </a:r>
            <a:r>
              <a:rPr kumimoji="0" lang="es-MX" sz="2000" b="1" i="0" u="none" strike="noStrike" kern="1200" cap="none" spc="0" normalizeH="0" baseline="0" noProof="0" dirty="0">
                <a:ln>
                  <a:noFill/>
                </a:ln>
                <a:solidFill>
                  <a:prstClr val="black"/>
                </a:solidFill>
                <a:effectLst/>
                <a:uLnTx/>
                <a:uFillTx/>
                <a:latin typeface="Calibri"/>
                <a:ea typeface="+mn-ea"/>
                <a:cs typeface="+mn-cs"/>
              </a:rPr>
              <a:t>(procedimiento de verificación por el SAT</a:t>
            </a:r>
            <a:r>
              <a:rPr kumimoji="0" lang="es-MX" sz="2000" b="0" i="0" u="none" strike="noStrike" kern="1200" cap="none" spc="0" normalizeH="0" baseline="0" noProof="0" dirty="0">
                <a:ln>
                  <a:noFill/>
                </a:ln>
                <a:solidFill>
                  <a:prstClr val="black"/>
                </a:solidFill>
                <a:effectLst/>
                <a:uLnTx/>
                <a:uFillTx/>
                <a:latin typeface="Calibri"/>
                <a:ea typeface="+mn-ea"/>
                <a:cs typeface="+mn-cs"/>
              </a:rPr>
              <a:t>)</a:t>
            </a:r>
            <a:r>
              <a:rPr kumimoji="0" lang="es-MX" sz="2000" b="1" i="0" u="none" strike="noStrike" kern="1200" cap="none" spc="0" normalizeH="0" baseline="0" noProof="0" dirty="0">
                <a:ln>
                  <a:noFill/>
                </a:ln>
                <a:solidFill>
                  <a:prstClr val="black"/>
                </a:solidFill>
                <a:effectLst/>
                <a:uLnTx/>
                <a:uFillTx/>
                <a:latin typeface="Calibri"/>
                <a:ea typeface="+mn-ea"/>
                <a:cs typeface="+mn-cs"/>
              </a:rPr>
              <a:t>.</a:t>
            </a:r>
          </a:p>
          <a:p>
            <a:pPr marL="457200" marR="0" lvl="0" indent="-457200" algn="just"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Evitar expedir CFDI utilizando RFC de </a:t>
            </a:r>
            <a:r>
              <a:rPr kumimoji="0" lang="es-MX" sz="2000" b="0" i="0" u="none" strike="noStrike" kern="1200" cap="none" spc="0" normalizeH="0" baseline="0" noProof="0" dirty="0" err="1">
                <a:ln>
                  <a:noFill/>
                </a:ln>
                <a:solidFill>
                  <a:prstClr val="black"/>
                </a:solidFill>
                <a:effectLst/>
                <a:uLnTx/>
                <a:uFillTx/>
                <a:latin typeface="Calibri"/>
                <a:ea typeface="+mn-ea"/>
                <a:cs typeface="+mn-cs"/>
              </a:rPr>
              <a:t>ex-colaboradores</a:t>
            </a:r>
            <a:r>
              <a:rPr kumimoji="0" lang="es-MX" sz="2000" b="0" i="0" u="none" strike="noStrike" kern="1200" cap="none" spc="0" normalizeH="0" baseline="0" noProof="0" dirty="0">
                <a:ln>
                  <a:noFill/>
                </a:ln>
                <a:solidFill>
                  <a:prstClr val="black"/>
                </a:solidFill>
                <a:effectLst/>
                <a:uLnTx/>
                <a:uFillTx/>
                <a:latin typeface="Calibri"/>
                <a:ea typeface="+mn-ea"/>
                <a:cs typeface="+mn-cs"/>
              </a:rPr>
              <a:t> o trabajadores fallecidos (</a:t>
            </a:r>
            <a:r>
              <a:rPr kumimoji="0" lang="es-MX" sz="2000" b="1" i="0" u="none" strike="noStrike" kern="1200" cap="none" spc="0" normalizeH="0" baseline="0" noProof="0" dirty="0">
                <a:ln>
                  <a:noFill/>
                </a:ln>
                <a:solidFill>
                  <a:prstClr val="black"/>
                </a:solidFill>
                <a:effectLst/>
                <a:uLnTx/>
                <a:uFillTx/>
                <a:latin typeface="Calibri"/>
                <a:ea typeface="+mn-ea"/>
                <a:cs typeface="+mn-cs"/>
              </a:rPr>
              <a:t>delito de defraudación fiscal</a:t>
            </a:r>
            <a:r>
              <a:rPr kumimoji="0" lang="es-MX" sz="2000" b="0" i="0" u="none" strike="noStrike" kern="1200" cap="none" spc="0" normalizeH="0" baseline="0" noProof="0" dirty="0">
                <a:ln>
                  <a:noFill/>
                </a:ln>
                <a:solidFill>
                  <a:prstClr val="black"/>
                </a:solidFill>
                <a:effectLst/>
                <a:uLnTx/>
                <a:uFillTx/>
                <a:latin typeface="Calibri"/>
                <a:ea typeface="+mn-ea"/>
                <a:cs typeface="+mn-cs"/>
              </a:rPr>
              <a:t>).</a:t>
            </a:r>
          </a:p>
          <a:p>
            <a:pPr marL="457200" marR="0" lvl="0" indent="-457200" algn="just"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Cancelar aquellos CFDI emitidos por conceptos no cobrados (PTU o Pagos por Separación).</a:t>
            </a:r>
          </a:p>
          <a:p>
            <a:pPr marL="457200" marR="0" lvl="0" indent="-457200" algn="just"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Conciliar los CFDI emitidos Vs registros contables generados por el pago sueldos, salarios y prestaciones (</a:t>
            </a:r>
            <a:r>
              <a:rPr kumimoji="0" lang="es-MX" sz="2000" b="1" i="0" u="none" strike="noStrike" kern="1200" cap="none" spc="0" normalizeH="0" baseline="0" noProof="0" dirty="0">
                <a:ln>
                  <a:noFill/>
                </a:ln>
                <a:solidFill>
                  <a:prstClr val="black"/>
                </a:solidFill>
                <a:effectLst/>
                <a:uLnTx/>
                <a:uFillTx/>
                <a:latin typeface="Calibri"/>
                <a:ea typeface="+mn-ea"/>
                <a:cs typeface="+mn-cs"/>
              </a:rPr>
              <a:t>considerar la duplicidad de emisión de CFDI por parte de ciertos </a:t>
            </a:r>
            <a:r>
              <a:rPr kumimoji="0" lang="es-MX" sz="2000" b="1" i="0" u="none" strike="noStrike" kern="1200" cap="none" spc="0" normalizeH="0" baseline="0" noProof="0" dirty="0" err="1">
                <a:ln>
                  <a:noFill/>
                </a:ln>
                <a:solidFill>
                  <a:prstClr val="black"/>
                </a:solidFill>
                <a:effectLst/>
                <a:uLnTx/>
                <a:uFillTx/>
                <a:latin typeface="Calibri"/>
                <a:ea typeface="+mn-ea"/>
                <a:cs typeface="+mn-cs"/>
              </a:rPr>
              <a:t>PAC´s</a:t>
            </a:r>
            <a:r>
              <a:rPr kumimoji="0" lang="es-MX" sz="2000" b="0" i="0" u="none" strike="noStrike" kern="1200" cap="none" spc="0" normalizeH="0" baseline="0" noProof="0" dirty="0">
                <a:ln>
                  <a:noFill/>
                </a:ln>
                <a:solidFill>
                  <a:prstClr val="black"/>
                </a:solidFill>
                <a:effectLst/>
                <a:uLnTx/>
                <a:uFillTx/>
                <a:latin typeface="Calibri"/>
                <a:ea typeface="+mn-ea"/>
                <a:cs typeface="+mn-cs"/>
              </a:rPr>
              <a:t>)</a:t>
            </a:r>
          </a:p>
          <a:p>
            <a:pPr marL="457200" marR="0" lvl="0" indent="-457200" algn="just"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Verificar aquellos pagos generados que no se expidió CFDI (RFC erróneo, pagos extraordinarios no contemplados en nóminas ordinarias, asimilados, etc.) Se tiene hasta el 31 de diciembre del año  para emitirlos.</a:t>
            </a:r>
          </a:p>
          <a:p>
            <a:pPr marL="457200" marR="0" lvl="0" indent="-457200" algn="just"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Considerar para el año siguiente la expedición de CFDI utilizando la facilidad de la regla 2.7.5.1., la cual permite expedir un comprobante fiscal mensual </a:t>
            </a:r>
            <a:r>
              <a:rPr kumimoji="0" lang="es-MX" sz="2000" b="1" i="0" u="none" strike="noStrike" kern="1200" cap="none" spc="0" normalizeH="0" baseline="0" noProof="0" dirty="0">
                <a:ln>
                  <a:noFill/>
                </a:ln>
                <a:solidFill>
                  <a:prstClr val="black"/>
                </a:solidFill>
                <a:effectLst/>
                <a:uLnTx/>
                <a:uFillTx/>
                <a:latin typeface="Calibri"/>
                <a:ea typeface="+mn-ea"/>
                <a:cs typeface="+mn-cs"/>
              </a:rPr>
              <a:t>por empleado</a:t>
            </a:r>
            <a:r>
              <a:rPr kumimoji="0" lang="es-MX" sz="2000" b="0" i="0" u="none" strike="noStrike" kern="1200" cap="none" spc="0" normalizeH="0" baseline="0" noProof="0" dirty="0">
                <a:ln>
                  <a:noFill/>
                </a:ln>
                <a:solidFill>
                  <a:prstClr val="black"/>
                </a:solidFill>
                <a:effectLst/>
                <a:uLnTx/>
                <a:uFillTx/>
                <a:latin typeface="Calibri"/>
                <a:ea typeface="+mn-ea"/>
                <a:cs typeface="+mn-cs"/>
              </a:rPr>
              <a:t> y con un periodo razonablemente mayor al señalado por el CFF. (número de empleados).</a:t>
            </a:r>
          </a:p>
          <a:p>
            <a:pPr marL="457200" marR="0" lvl="0" indent="-457200" algn="just" defTabSz="914400" rtl="0" eaLnBrk="1" fontAlgn="auto" latinLnBrk="0" hangingPunct="1">
              <a:lnSpc>
                <a:spcPct val="100000"/>
              </a:lnSpc>
              <a:spcBef>
                <a:spcPct val="20000"/>
              </a:spcBef>
              <a:spcAft>
                <a:spcPts val="0"/>
              </a:spcAft>
              <a:buClrTx/>
              <a:buSzTx/>
              <a:buFont typeface="Arial" pitchFamily="34" charset="0"/>
              <a:buAutoNum type="arabicPeriod"/>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1 Título">
            <a:extLst>
              <a:ext uri="{FF2B5EF4-FFF2-40B4-BE49-F238E27FC236}">
                <a16:creationId xmlns:a16="http://schemas.microsoft.com/office/drawing/2014/main" id="{3590F1E9-C257-1E00-7C40-5AF1141EC48A}"/>
              </a:ext>
            </a:extLst>
          </p:cNvPr>
          <p:cNvSpPr txBox="1">
            <a:spLocks/>
          </p:cNvSpPr>
          <p:nvPr/>
        </p:nvSpPr>
        <p:spPr>
          <a:xfrm>
            <a:off x="2135560" y="44624"/>
            <a:ext cx="8532440" cy="571500"/>
          </a:xfrm>
          <a:prstGeom prst="rect">
            <a:avLst/>
          </a:prstGeom>
        </p:spPr>
        <p:txBody>
          <a:bodyPr>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alibri"/>
                <a:ea typeface="+mj-ea"/>
                <a:cs typeface="+mj-cs"/>
              </a:rPr>
              <a:t>ATENCION A REQ INF DEL SAT POR DIFERENCIAS</a:t>
            </a:r>
          </a:p>
        </p:txBody>
      </p:sp>
    </p:spTree>
    <p:extLst>
      <p:ext uri="{BB962C8B-B14F-4D97-AF65-F5344CB8AC3E}">
        <p14:creationId xmlns:p14="http://schemas.microsoft.com/office/powerpoint/2010/main" val="4256592965"/>
      </p:ext>
    </p:extLst>
  </p:cSld>
  <p:clrMapOvr>
    <a:masterClrMapping/>
  </p:clrMapOvr>
  <p:transition spd="slow">
    <p:wipe dir="d"/>
  </p:transition>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TotalTime>
  <Words>8258</Words>
  <Application>Microsoft Office PowerPoint</Application>
  <PresentationFormat>Panorámica</PresentationFormat>
  <Paragraphs>846</Paragraphs>
  <Slides>112</Slides>
  <Notes>16</Notes>
  <HiddenSlides>0</HiddenSlides>
  <MMClips>0</MMClips>
  <ScaleCrop>false</ScaleCrop>
  <HeadingPairs>
    <vt:vector size="6" baseType="variant">
      <vt:variant>
        <vt:lpstr>Fuentes usadas</vt:lpstr>
      </vt:variant>
      <vt:variant>
        <vt:i4>7</vt:i4>
      </vt:variant>
      <vt:variant>
        <vt:lpstr>Tema</vt:lpstr>
      </vt:variant>
      <vt:variant>
        <vt:i4>3</vt:i4>
      </vt:variant>
      <vt:variant>
        <vt:lpstr>Títulos de diapositiva</vt:lpstr>
      </vt:variant>
      <vt:variant>
        <vt:i4>112</vt:i4>
      </vt:variant>
    </vt:vector>
  </HeadingPairs>
  <TitlesOfParts>
    <vt:vector size="122" baseType="lpstr">
      <vt:lpstr>Aptos</vt:lpstr>
      <vt:lpstr>Aptos Display</vt:lpstr>
      <vt:lpstr>Arial</vt:lpstr>
      <vt:lpstr>Calibri</vt:lpstr>
      <vt:lpstr>Calibri Light</vt:lpstr>
      <vt:lpstr>Carlito</vt:lpstr>
      <vt:lpstr>Wingdings</vt:lpstr>
      <vt:lpstr>1_Tema de Office</vt:lpstr>
      <vt:lpstr>Office Theme</vt:lpstr>
      <vt:lpstr>2_Tema de Office</vt:lpstr>
      <vt:lpstr>CONCILIACION Y AMARRE CFDI 2025</vt:lpstr>
      <vt:lpstr>COMO SE PUEDE ORIGINAR UNA CARTA INVITACION</vt:lpstr>
      <vt:lpstr>Presentación de PowerPoint</vt:lpstr>
      <vt:lpstr>Presentación de PowerPoint</vt:lpstr>
      <vt:lpstr>Cartas invitación  del SATe  invitaciones de  vigilancia  profunda.</vt:lpstr>
      <vt:lpstr>Presentación de PowerPoint</vt:lpstr>
      <vt:lpstr>Fundamento legal.</vt:lpstr>
      <vt:lpstr>Fundamento legal.</vt:lpstr>
      <vt:lpstr>Fundamento legal.</vt:lpstr>
      <vt:lpstr>Alcances.</vt:lpstr>
      <vt:lpstr>Consecuencias de no atender una invitación o  atenderla indebidamente.</vt:lpstr>
      <vt:lpstr>La regla 2.12.15 para dar respuesta a las invitaciones.</vt:lpstr>
      <vt:lpstr>Ficha de trámite 128/CFF</vt:lpstr>
      <vt:lpstr>Ficha de trámite 128/CFF</vt:lpstr>
      <vt:lpstr>Ficha de trámite 128/CFF</vt:lpstr>
      <vt:lpstr>Ficha de trámite 128/CFF</vt:lpstr>
      <vt:lpstr>Ficha de trámite 128/CFF</vt:lpstr>
      <vt:lpstr>Ficha de trámite 128/CFF</vt:lpstr>
      <vt:lpstr>Ficha de trámite 128/CFF</vt:lpstr>
      <vt:lpstr>¿Por qué las invitaciones?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Programa de vigilancia  profunda del SAT  (Invitaciones y exhortos)</vt:lpstr>
      <vt:lpstr>Presentación de PowerPoint</vt:lpstr>
      <vt:lpstr>Presentación de PowerPoint</vt:lpstr>
      <vt:lpstr>¿De que se trata? Es una herramienta informática a la que ha  recurrido el SAT, con el fin de que los  contribuyentes regularicen su situación  fiscal mediante una  entrevista virtual  desde cualquier lugar sin tener que asistir a  las oficinas de la autoridad.</vt:lpstr>
      <vt:lpstr>¿Cuáles son sus alcances? Si bien es cierto que no se trata de actos  formales de fiscalización, se han percibido  como un medio efectivo pero llevado a  cabo con suma agresividad, respecto de la  cual se ha pronunciado incluso la  PRODECON.</vt:lpstr>
      <vt:lpstr>¿Orden o sugerencia? La pretensión del SAT es promover el  cumplimiento voluntario por parte de los  contribuyentes por lo que la autoridad se  limita a generar una cita para que se acuda  el día y fecha señalados y a partir de ahí  solventar las irregularidades.</vt:lpstr>
      <vt:lpstr>¿Cuáles son las características generales?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Deducción De La Nómina  Requisitos Art 27 VIII LISR</vt:lpstr>
      <vt:lpstr>Diferencias SAT de Nóminas  Anual</vt:lpstr>
      <vt:lpstr>Diferencias SAT de Nóminas  Anual</vt:lpstr>
      <vt:lpstr>Diferencias SAT de Nóminas  Anual</vt:lpstr>
      <vt:lpstr>Diferencias SAT de Nóminas  Anual Y Provisional</vt:lpstr>
      <vt:lpstr>Presentación de PowerPoint</vt:lpstr>
      <vt:lpstr>Ejemplo de una petición de incluir  nóminas dentro de la anual 2022.</vt:lpstr>
      <vt:lpstr>Revisión de ISR retenido por salarios  EJEMPLO (QUINCENAL) NÓMINA</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MIGUEL ALARCON DIAZ</dc:creator>
  <cp:lastModifiedBy>MIGUEL ALARCON DIAZ</cp:lastModifiedBy>
  <cp:revision>4</cp:revision>
  <dcterms:created xsi:type="dcterms:W3CDTF">2024-12-12T16:23:25Z</dcterms:created>
  <dcterms:modified xsi:type="dcterms:W3CDTF">2025-09-12T01:12:23Z</dcterms:modified>
</cp:coreProperties>
</file>