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7" r:id="rId5"/>
  </p:sldMasterIdLst>
  <p:notesMasterIdLst>
    <p:notesMasterId r:id="rId21"/>
  </p:notesMasterIdLst>
  <p:sldIdLst>
    <p:sldId id="3038" r:id="rId6"/>
    <p:sldId id="2147470529" r:id="rId7"/>
    <p:sldId id="2147470511" r:id="rId8"/>
    <p:sldId id="2147470563" r:id="rId9"/>
    <p:sldId id="2147470564" r:id="rId10"/>
    <p:sldId id="2147470565" r:id="rId11"/>
    <p:sldId id="2147470567" r:id="rId12"/>
    <p:sldId id="2147470569" r:id="rId13"/>
    <p:sldId id="2147470568" r:id="rId14"/>
    <p:sldId id="2147470572" r:id="rId15"/>
    <p:sldId id="2147470575" r:id="rId16"/>
    <p:sldId id="2147470573" r:id="rId17"/>
    <p:sldId id="2147470576" r:id="rId18"/>
    <p:sldId id="2147470541" r:id="rId19"/>
    <p:sldId id="2147470510" r:id="rId2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F9A"/>
    <a:srgbClr val="00B050"/>
    <a:srgbClr val="595959"/>
    <a:srgbClr val="C1E5F5"/>
    <a:srgbClr val="024795"/>
    <a:srgbClr val="B4E5A2"/>
    <a:srgbClr val="D111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428B5-0ED2-413C-9C0D-D44F53AC396B}" v="157" dt="2025-09-10T21:05:12.90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9137" autoAdjust="0"/>
  </p:normalViewPr>
  <p:slideViewPr>
    <p:cSldViewPr snapToGrid="0">
      <p:cViewPr varScale="1">
        <p:scale>
          <a:sx n="90" d="100"/>
          <a:sy n="90" d="100"/>
        </p:scale>
        <p:origin x="1380" y="30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DBD4A-B6EE-45A4-843D-F47E31213C36}" type="datetimeFigureOut">
              <a:rPr lang="es-MX" smtClean="0"/>
              <a:t>18/09/2025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8DB44-D08E-4D73-BF56-AC0878EEF73D}" type="slidenum">
              <a:rPr lang="es-MX" smtClean="0"/>
              <a:t>‹Nº›</a:t>
            </a:fld>
            <a:endParaRPr lang="es-MX"/>
          </a:p>
        </p:txBody>
      </p:sp>
    </p:spTree>
    <p:extLst>
      <p:ext uri="{BB962C8B-B14F-4D97-AF65-F5344CB8AC3E}">
        <p14:creationId xmlns:p14="http://schemas.microsoft.com/office/powerpoint/2010/main" val="243935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endParaRPr lang="es-MX" dirty="0"/>
          </a:p>
        </p:txBody>
      </p:sp>
      <p:sp>
        <p:nvSpPr>
          <p:cNvPr id="4" name="Marcador de número de diapositiva 3"/>
          <p:cNvSpPr>
            <a:spLocks noGrp="1"/>
          </p:cNvSpPr>
          <p:nvPr>
            <p:ph type="sldNum" sz="quarter" idx="5"/>
          </p:nvPr>
        </p:nvSpPr>
        <p:spPr/>
        <p:txBody>
          <a:bodyPr/>
          <a:lstStyle/>
          <a:p>
            <a:fld id="{8038DB44-D08E-4D73-BF56-AC0878EEF73D}" type="slidenum">
              <a:rPr lang="es-MX" smtClean="0"/>
              <a:t>1</a:t>
            </a:fld>
            <a:endParaRPr lang="es-MX"/>
          </a:p>
        </p:txBody>
      </p:sp>
    </p:spTree>
    <p:extLst>
      <p:ext uri="{BB962C8B-B14F-4D97-AF65-F5344CB8AC3E}">
        <p14:creationId xmlns:p14="http://schemas.microsoft.com/office/powerpoint/2010/main" val="221383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D6C2B-6A0A-EE54-5219-3D4AE1048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8180AE2-DB79-20AA-5588-0C9D83A49BC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1C49199-9747-190D-99BC-DE2B4BCC855A}"/>
              </a:ext>
            </a:extLst>
          </p:cNvPr>
          <p:cNvSpPr>
            <a:spLocks noGrp="1"/>
          </p:cNvSpPr>
          <p:nvPr>
            <p:ph type="body" idx="1"/>
          </p:nvPr>
        </p:nvSpPr>
        <p:spPr/>
        <p:txBody>
          <a:bodyPr/>
          <a:lstStyle/>
          <a:p>
            <a:endParaRPr lang="es-MX"/>
          </a:p>
        </p:txBody>
      </p:sp>
      <p:sp>
        <p:nvSpPr>
          <p:cNvPr id="4" name="Marcador de número de diapositiva 3">
            <a:extLst>
              <a:ext uri="{FF2B5EF4-FFF2-40B4-BE49-F238E27FC236}">
                <a16:creationId xmlns:a16="http://schemas.microsoft.com/office/drawing/2014/main" id="{14E12FD1-F11A-2446-A832-D17C8BBE9B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971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A99A-FAD4-C831-E28D-1214E456BE1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587166-75D8-F53B-39D8-A98FFBDECD0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BC228F5-F64A-98D2-9AF4-D66D8B396AC4}"/>
              </a:ext>
            </a:extLst>
          </p:cNvPr>
          <p:cNvSpPr>
            <a:spLocks noGrp="1"/>
          </p:cNvSpPr>
          <p:nvPr>
            <p:ph type="body" idx="1"/>
          </p:nvPr>
        </p:nvSpPr>
        <p:spPr/>
        <p:txBody>
          <a:bodyPr/>
          <a:lstStyle/>
          <a:p>
            <a:r>
              <a:rPr lang="es-MX" dirty="0"/>
              <a:t>Con motivo de la adopción de tal disposición transitoria y con el propósito de dar certeza y seguridad jurídica tanto a los acreditados, derechohabientes, patrones, y demás público en general respecto de la aplicación del segundo párrafo del artículo 29 de la Ley del Instituto del Fondo Nacional de la Vivienda para los Trabajadores reformada el 21 de febrero de 2025, se expide el siguiente:</a:t>
            </a:r>
          </a:p>
          <a:p>
            <a:endParaRPr lang="es-MX" dirty="0"/>
          </a:p>
          <a:p>
            <a:endParaRPr lang="es-MX" dirty="0"/>
          </a:p>
          <a:p>
            <a:r>
              <a:rPr lang="es-MX" dirty="0"/>
              <a:t>Este documento oficial del INFONAVIT aclara que los patrones deberán ajustar sus sistemas y procesos para aplicar la Reforma al artículo 29 de la Ley, y que dichos ajustes </a:t>
            </a:r>
            <a:r>
              <a:rPr lang="es-MX" b="1" dirty="0"/>
              <a:t>entrarán en vigor a partir del pago de salarios del 4º bimestre de 2025 (julio–agosto), con fecha límite de entero el 17 de septiembre de 2025</a:t>
            </a:r>
            <a:r>
              <a:rPr lang="es-MX" dirty="0"/>
              <a:t>.</a:t>
            </a:r>
          </a:p>
        </p:txBody>
      </p:sp>
      <p:sp>
        <p:nvSpPr>
          <p:cNvPr id="4" name="Marcador de número de diapositiva 3">
            <a:extLst>
              <a:ext uri="{FF2B5EF4-FFF2-40B4-BE49-F238E27FC236}">
                <a16:creationId xmlns:a16="http://schemas.microsoft.com/office/drawing/2014/main" id="{B8965E89-6A7B-9A32-5D75-9550E8C758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9306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7B6F3-CAEC-A3DE-53B5-C48BC7348F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BA4239F-6C61-5E4E-0E25-A4A080B04B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88506C0-9086-19D5-1FB6-C2BAE61608D0}"/>
              </a:ext>
            </a:extLst>
          </p:cNvPr>
          <p:cNvSpPr>
            <a:spLocks noGrp="1"/>
          </p:cNvSpPr>
          <p:nvPr>
            <p:ph type="body" idx="1"/>
          </p:nvPr>
        </p:nvSpPr>
        <p:spPr/>
        <p:txBody>
          <a:bodyPr/>
          <a:lstStyle/>
          <a:p>
            <a:r>
              <a:rPr lang="es-MX" dirty="0"/>
              <a:t>Versión del SUA 3.6.7: Da la posibilidad de que los patrones vean que empleados tienen factor de descuento o cuota fija en pesos y tengan ausencias o ausentismos. </a:t>
            </a:r>
          </a:p>
          <a:p>
            <a:endParaRPr lang="es-MX" dirty="0"/>
          </a:p>
          <a:p>
            <a:r>
              <a:rPr lang="es-MX" sz="1200" kern="1200" dirty="0">
                <a:solidFill>
                  <a:schemeClr val="tx1"/>
                </a:solidFill>
                <a:effectLst/>
                <a:latin typeface="+mn-lt"/>
                <a:ea typeface="+mn-ea"/>
                <a:cs typeface="+mn-cs"/>
              </a:rPr>
              <a:t>Los empleados que muestra cuando se da clic en la casilla de retención insuficiente son los empleados con crédito Infonavit en Cuota fija o factor de descuento Infonavit (VSM) Y que tuvieron ausentismos o incapacidades durante el bimestre.</a:t>
            </a:r>
          </a:p>
          <a:p>
            <a:r>
              <a:rPr lang="es-MX" sz="1200" kern="1200" dirty="0">
                <a:solidFill>
                  <a:schemeClr val="tx1"/>
                </a:solidFill>
                <a:effectLst/>
                <a:latin typeface="+mn-lt"/>
                <a:ea typeface="+mn-ea"/>
                <a:cs typeface="+mn-cs"/>
              </a:rPr>
              <a:t> </a:t>
            </a:r>
            <a:endParaRPr lang="es-MX" dirty="0"/>
          </a:p>
          <a:p>
            <a:r>
              <a:rPr lang="es-MX" dirty="0"/>
              <a:t>Si el empleado tiene crédito con cuota fija en pesos pero no tuvo faltas o incapacidades no lo veremos en el apartado mencionado.</a:t>
            </a:r>
          </a:p>
          <a:p>
            <a:r>
              <a:rPr lang="es-MX" dirty="0"/>
              <a:t>Si el empleado tiene crédito en % no aparecerá porque no les aplica la reforma.</a:t>
            </a:r>
          </a:p>
          <a:p>
            <a:endParaRPr lang="es-MX" dirty="0"/>
          </a:p>
        </p:txBody>
      </p:sp>
      <p:sp>
        <p:nvSpPr>
          <p:cNvPr id="4" name="Marcador de número de diapositiva 3">
            <a:extLst>
              <a:ext uri="{FF2B5EF4-FFF2-40B4-BE49-F238E27FC236}">
                <a16:creationId xmlns:a16="http://schemas.microsoft.com/office/drawing/2014/main" id="{BE460676-05D8-FA4E-BEC2-39B2A33C9C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227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842E8-8035-C17C-3002-E4AD12B5D97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6B429D7-C4F2-4DCD-6C48-FBF564F9AF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B4B539C-43AF-97C2-24EE-A1EE6CD8DEFC}"/>
              </a:ext>
            </a:extLst>
          </p:cNvPr>
          <p:cNvSpPr>
            <a:spLocks noGrp="1"/>
          </p:cNvSpPr>
          <p:nvPr>
            <p:ph type="body" idx="1"/>
          </p:nvPr>
        </p:nvSpPr>
        <p:spPr/>
        <p:txBody>
          <a:bodyPr/>
          <a:lstStyle/>
          <a:p>
            <a:r>
              <a:rPr lang="es-MX" dirty="0"/>
              <a:t>Versión del SUA 3.6.7: Da la posibilidad de que los patrones vean que empleados tienen factor de descuento o cuota fija en pesos y tengan ausencias o ausentismos. </a:t>
            </a:r>
          </a:p>
          <a:p>
            <a:endParaRPr lang="es-MX" dirty="0"/>
          </a:p>
          <a:p>
            <a:r>
              <a:rPr lang="es-MX" sz="1200" kern="1200" dirty="0">
                <a:solidFill>
                  <a:schemeClr val="tx1"/>
                </a:solidFill>
                <a:effectLst/>
                <a:latin typeface="+mn-lt"/>
                <a:ea typeface="+mn-ea"/>
                <a:cs typeface="+mn-cs"/>
              </a:rPr>
              <a:t>Los empleados que muestra cuando se da clic en la casilla de retención insuficiente son los empleados con crédito Infonavit en Cuota fija o factor de descuento Infonavit (VSM) Y que tuvieron ausentismos o incapacidades durante el bimestre.</a:t>
            </a:r>
          </a:p>
          <a:p>
            <a:r>
              <a:rPr lang="es-MX" sz="1200" kern="1200" dirty="0">
                <a:solidFill>
                  <a:schemeClr val="tx1"/>
                </a:solidFill>
                <a:effectLst/>
                <a:latin typeface="+mn-lt"/>
                <a:ea typeface="+mn-ea"/>
                <a:cs typeface="+mn-cs"/>
              </a:rPr>
              <a:t> </a:t>
            </a:r>
            <a:endParaRPr lang="es-MX" dirty="0"/>
          </a:p>
          <a:p>
            <a:r>
              <a:rPr lang="es-MX" dirty="0"/>
              <a:t>Si el empleado tiene crédito con cuota fija en pesos pero no tuvo faltas o incapacidades no lo veremos en el apartado mencionado.</a:t>
            </a:r>
          </a:p>
          <a:p>
            <a:r>
              <a:rPr lang="es-MX" dirty="0"/>
              <a:t>Si el empleado tiene crédito en % no aparecerá porque no les aplica la reforma.</a:t>
            </a:r>
          </a:p>
          <a:p>
            <a:endParaRPr lang="es-MX" dirty="0"/>
          </a:p>
        </p:txBody>
      </p:sp>
      <p:sp>
        <p:nvSpPr>
          <p:cNvPr id="4" name="Marcador de número de diapositiva 3">
            <a:extLst>
              <a:ext uri="{FF2B5EF4-FFF2-40B4-BE49-F238E27FC236}">
                <a16:creationId xmlns:a16="http://schemas.microsoft.com/office/drawing/2014/main" id="{4B8B55D0-D5A0-E548-301B-B1835BCFA4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324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"Hoy te mostramos que es posible cumplir, controlar y automatizar desde el primer día. Si estás evaluando opciones, da el paso. Estamos listos para ayudarte a evolucionar tu sistema de nómina."</a:t>
            </a:r>
          </a:p>
          <a:p>
            <a:endParaRPr lang="es-MX" dirty="0"/>
          </a:p>
        </p:txBody>
      </p:sp>
      <p:sp>
        <p:nvSpPr>
          <p:cNvPr id="4" name="Marcador de número de diapositiva 3"/>
          <p:cNvSpPr>
            <a:spLocks noGrp="1"/>
          </p:cNvSpPr>
          <p:nvPr>
            <p:ph type="sldNum" sz="quarter" idx="5"/>
          </p:nvPr>
        </p:nvSpPr>
        <p:spPr/>
        <p:txBody>
          <a:bodyPr/>
          <a:lstStyle/>
          <a:p>
            <a:fld id="{8038DB44-D08E-4D73-BF56-AC0878EEF73D}" type="slidenum">
              <a:rPr lang="es-MX" smtClean="0"/>
              <a:t>14</a:t>
            </a:fld>
            <a:endParaRPr lang="es-MX"/>
          </a:p>
        </p:txBody>
      </p:sp>
    </p:spTree>
    <p:extLst>
      <p:ext uri="{BB962C8B-B14F-4D97-AF65-F5344CB8AC3E}">
        <p14:creationId xmlns:p14="http://schemas.microsoft.com/office/powerpoint/2010/main" val="1538108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5F164-6EB6-ADFD-EAFF-83330B95F3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D71EFDC-19F5-D8F6-8F37-1ABAC4240D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AECDCB-6DB0-361C-D183-4BD53E6202E6}"/>
              </a:ext>
            </a:extLst>
          </p:cNvPr>
          <p:cNvSpPr>
            <a:spLocks noGrp="1"/>
          </p:cNvSpPr>
          <p:nvPr>
            <p:ph type="body" idx="1"/>
          </p:nvPr>
        </p:nvSpPr>
        <p:spPr/>
        <p:txBody>
          <a:bodyPr/>
          <a:lstStyle/>
          <a:p>
            <a:pPr>
              <a:buNone/>
            </a:pPr>
            <a:endParaRPr lang="es-MX"/>
          </a:p>
        </p:txBody>
      </p:sp>
      <p:sp>
        <p:nvSpPr>
          <p:cNvPr id="4" name="Marcador de número de diapositiva 3">
            <a:extLst>
              <a:ext uri="{FF2B5EF4-FFF2-40B4-BE49-F238E27FC236}">
                <a16:creationId xmlns:a16="http://schemas.microsoft.com/office/drawing/2014/main" id="{239E6C1C-9E87-C306-AFFD-5CCF42E490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552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nómina no solo se trata de calcular sueldos. Hoy enfrentamos retos como reformas legales, errores humanos y saturación operativa. En este evento abordaremos 3 grandes promesas para que puedas cumplir sin errores, tomar el control y automatizar desde el primer día."</a:t>
            </a:r>
          </a:p>
          <a:p>
            <a:endParaRPr lang="es-MX" dirty="0"/>
          </a:p>
        </p:txBody>
      </p:sp>
      <p:sp>
        <p:nvSpPr>
          <p:cNvPr id="4" name="Marcador de número de diapositiva 3"/>
          <p:cNvSpPr>
            <a:spLocks noGrp="1"/>
          </p:cNvSpPr>
          <p:nvPr>
            <p:ph type="sldNum" sz="quarter" idx="5"/>
          </p:nvPr>
        </p:nvSpPr>
        <p:spPr/>
        <p:txBody>
          <a:bodyPr/>
          <a:lstStyle/>
          <a:p>
            <a:fld id="{8038DB44-D08E-4D73-BF56-AC0878EEF73D}" type="slidenum">
              <a:rPr lang="es-MX" smtClean="0"/>
              <a:t>2</a:t>
            </a:fld>
            <a:endParaRPr lang="es-MX"/>
          </a:p>
        </p:txBody>
      </p:sp>
    </p:spTree>
    <p:extLst>
      <p:ext uri="{BB962C8B-B14F-4D97-AF65-F5344CB8AC3E}">
        <p14:creationId xmlns:p14="http://schemas.microsoft.com/office/powerpoint/2010/main" val="2367734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None/>
            </a:pPr>
            <a:r>
              <a:rPr lang="es-MX" dirty="0"/>
              <a:t>A continuación, tenemos a nuestro experto [nombre del especialista], quien nos detallará los </a:t>
            </a:r>
            <a:r>
              <a:rPr lang="es-MX" b="1" dirty="0"/>
              <a:t>cambios en la Reforma INFONAVIT 2025</a:t>
            </a:r>
            <a:r>
              <a:rPr lang="es-MX" dirty="0"/>
              <a:t> y cómo afectarán la nómina de tu empresa.</a:t>
            </a:r>
          </a:p>
          <a:p>
            <a:pPr>
              <a:buFont typeface="Arial" panose="020B0604020202020204" pitchFamily="34" charset="0"/>
              <a:buChar char="•"/>
            </a:pPr>
            <a:r>
              <a:rPr lang="es-MX" b="1" dirty="0"/>
              <a:t>Impacto de los cambios</a:t>
            </a:r>
            <a:r>
              <a:rPr lang="es-MX" dirty="0"/>
              <a:t>: A partir del </a:t>
            </a:r>
            <a:r>
              <a:rPr lang="es-MX" b="1" dirty="0"/>
              <a:t>24 de febrero de 2025</a:t>
            </a:r>
            <a:r>
              <a:rPr lang="es-MX" dirty="0"/>
              <a:t>, los </a:t>
            </a:r>
            <a:r>
              <a:rPr lang="es-MX" b="1" dirty="0"/>
              <a:t>descuentos INFONAVIT</a:t>
            </a:r>
            <a:r>
              <a:rPr lang="es-MX" dirty="0"/>
              <a:t> no se suspenderán por ausentismos o incapacidades. Este cambio es crucial para mantener el flujo correcto de los pagos y evitar complicaciones en la administración de los créditos.</a:t>
            </a:r>
          </a:p>
          <a:p>
            <a:endParaRPr lang="es-MX" dirty="0"/>
          </a:p>
        </p:txBody>
      </p:sp>
      <p:sp>
        <p:nvSpPr>
          <p:cNvPr id="4" name="Marcador de número de diapositiva 3"/>
          <p:cNvSpPr>
            <a:spLocks noGrp="1"/>
          </p:cNvSpPr>
          <p:nvPr>
            <p:ph type="sldNum" sz="quarter" idx="5"/>
          </p:nvPr>
        </p:nvSpPr>
        <p:spPr/>
        <p:txBody>
          <a:bodyPr/>
          <a:lstStyle/>
          <a:p>
            <a:fld id="{8038DB44-D08E-4D73-BF56-AC0878EEF73D}" type="slidenum">
              <a:rPr lang="es-MX" smtClean="0"/>
              <a:t>3</a:t>
            </a:fld>
            <a:endParaRPr lang="es-MX"/>
          </a:p>
        </p:txBody>
      </p:sp>
    </p:spTree>
    <p:extLst>
      <p:ext uri="{BB962C8B-B14F-4D97-AF65-F5344CB8AC3E}">
        <p14:creationId xmlns:p14="http://schemas.microsoft.com/office/powerpoint/2010/main" val="247618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A6030-5FEF-DEE3-9F35-A4EE425A5F2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40A9F33-69BF-92A9-ADED-62F1E959425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73FC5A4-2B29-A6A3-ACA7-912166EBF53A}"/>
              </a:ext>
            </a:extLst>
          </p:cNvPr>
          <p:cNvSpPr>
            <a:spLocks noGrp="1"/>
          </p:cNvSpPr>
          <p:nvPr>
            <p:ph type="body" idx="1"/>
          </p:nvPr>
        </p:nvSpPr>
        <p:spPr/>
        <p:txBody>
          <a:bodyPr/>
          <a:lstStyle/>
          <a:p>
            <a:endParaRPr lang="es-MX"/>
          </a:p>
        </p:txBody>
      </p:sp>
      <p:sp>
        <p:nvSpPr>
          <p:cNvPr id="4" name="Marcador de número de diapositiva 3">
            <a:extLst>
              <a:ext uri="{FF2B5EF4-FFF2-40B4-BE49-F238E27FC236}">
                <a16:creationId xmlns:a16="http://schemas.microsoft.com/office/drawing/2014/main" id="{88C83FB9-BBB1-0E6E-517A-01CDA9ADCE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8543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62002-BC1C-DE1D-2547-24FCE40965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E3EABF-A137-D807-E17C-245C546F123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1B92221-AAEB-58B7-6750-EA5631528263}"/>
              </a:ext>
            </a:extLst>
          </p:cNvPr>
          <p:cNvSpPr>
            <a:spLocks noGrp="1"/>
          </p:cNvSpPr>
          <p:nvPr>
            <p:ph type="body" idx="1"/>
          </p:nvPr>
        </p:nvSpPr>
        <p:spPr/>
        <p:txBody>
          <a:bodyPr/>
          <a:lstStyle/>
          <a:p>
            <a:endParaRPr lang="es-MX"/>
          </a:p>
        </p:txBody>
      </p:sp>
      <p:sp>
        <p:nvSpPr>
          <p:cNvPr id="4" name="Marcador de número de diapositiva 3">
            <a:extLst>
              <a:ext uri="{FF2B5EF4-FFF2-40B4-BE49-F238E27FC236}">
                <a16:creationId xmlns:a16="http://schemas.microsoft.com/office/drawing/2014/main" id="{BAA8FA75-371D-3F06-5AFA-A6FED3C116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5851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D9FBC-95A8-4913-7174-7590A3A614A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37719A2-E2EC-FD85-1BF8-0D78EF81148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9EF51CF-BCDE-B4B5-CDD5-E3779680F572}"/>
              </a:ext>
            </a:extLst>
          </p:cNvPr>
          <p:cNvSpPr>
            <a:spLocks noGrp="1"/>
          </p:cNvSpPr>
          <p:nvPr>
            <p:ph type="body" idx="1"/>
          </p:nvPr>
        </p:nvSpPr>
        <p:spPr/>
        <p:txBody>
          <a:bodyPr/>
          <a:lstStyle/>
          <a:p>
            <a:endParaRPr lang="es-MX"/>
          </a:p>
        </p:txBody>
      </p:sp>
      <p:sp>
        <p:nvSpPr>
          <p:cNvPr id="4" name="Marcador de número de diapositiva 3">
            <a:extLst>
              <a:ext uri="{FF2B5EF4-FFF2-40B4-BE49-F238E27FC236}">
                <a16:creationId xmlns:a16="http://schemas.microsoft.com/office/drawing/2014/main" id="{01FC2F19-FE3C-8444-53DE-0493117E27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1817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9AFF-19E1-2140-A920-F9B26E9D626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8EFC5A7-0904-8C19-1A89-EBFC19DF483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DE5A87-CA73-1E0F-88E1-4E8EF1241838}"/>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A0091BEF-0941-181F-72D2-5E769348F1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137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D8784-DFC0-CD2B-4608-AC3D45BE85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A4681D-7E67-07F0-BAD2-709769FDD28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2FFE96-A1CD-A013-0819-7A700943E3D7}"/>
              </a:ext>
            </a:extLst>
          </p:cNvPr>
          <p:cNvSpPr>
            <a:spLocks noGrp="1"/>
          </p:cNvSpPr>
          <p:nvPr>
            <p:ph type="body" idx="1"/>
          </p:nvPr>
        </p:nvSpPr>
        <p:spPr/>
        <p:txBody>
          <a:bodyPr/>
          <a:lstStyle/>
          <a:p>
            <a:endParaRPr lang="es-MX"/>
          </a:p>
        </p:txBody>
      </p:sp>
      <p:sp>
        <p:nvSpPr>
          <p:cNvPr id="4" name="Marcador de número de diapositiva 3">
            <a:extLst>
              <a:ext uri="{FF2B5EF4-FFF2-40B4-BE49-F238E27FC236}">
                <a16:creationId xmlns:a16="http://schemas.microsoft.com/office/drawing/2014/main" id="{C0E014D6-BAA7-C2B3-54BC-1008D7BA6A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7555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44DA-00DE-64FC-86F3-9FCB4E7A38F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DFCDC1-9786-34CE-2388-3A047396FD4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11428FD-E8DD-EBE4-216B-052E9B281724}"/>
              </a:ext>
            </a:extLst>
          </p:cNvPr>
          <p:cNvSpPr>
            <a:spLocks noGrp="1"/>
          </p:cNvSpPr>
          <p:nvPr>
            <p:ph type="body" idx="1"/>
          </p:nvPr>
        </p:nvSpPr>
        <p:spPr/>
        <p:txBody>
          <a:bodyPr/>
          <a:lstStyle/>
          <a:p>
            <a:endParaRPr lang="es-MX"/>
          </a:p>
        </p:txBody>
      </p:sp>
      <p:sp>
        <p:nvSpPr>
          <p:cNvPr id="4" name="Marcador de número de diapositiva 3">
            <a:extLst>
              <a:ext uri="{FF2B5EF4-FFF2-40B4-BE49-F238E27FC236}">
                <a16:creationId xmlns:a16="http://schemas.microsoft.com/office/drawing/2014/main" id="{6DB55F3C-2F7A-AF4B-1F4E-B815CE6763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8DB44-D08E-4D73-BF56-AC0878EEF73D}"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2379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54.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descr="Forma, Rectángulo&#10;&#10;Descripción generada automáticamente">
            <a:extLst>
              <a:ext uri="{FF2B5EF4-FFF2-40B4-BE49-F238E27FC236}">
                <a16:creationId xmlns:a16="http://schemas.microsoft.com/office/drawing/2014/main" id="{31838AEF-E608-9BC7-2A98-17F9A3B367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sp>
        <p:nvSpPr>
          <p:cNvPr id="10" name="Google Shape;55;p13">
            <a:extLst>
              <a:ext uri="{FF2B5EF4-FFF2-40B4-BE49-F238E27FC236}">
                <a16:creationId xmlns:a16="http://schemas.microsoft.com/office/drawing/2014/main" id="{F042BEF1-93C4-6395-4D9D-B6EEA657D47A}"/>
              </a:ext>
            </a:extLst>
          </p:cNvPr>
          <p:cNvSpPr txBox="1">
            <a:spLocks noGrp="1"/>
          </p:cNvSpPr>
          <p:nvPr>
            <p:ph type="subTitle" idx="1"/>
          </p:nvPr>
        </p:nvSpPr>
        <p:spPr>
          <a:xfrm>
            <a:off x="2544936" y="4938442"/>
            <a:ext cx="7098495" cy="564930"/>
          </a:xfrm>
          <a:prstGeom prst="rect">
            <a:avLst/>
          </a:prstGeom>
        </p:spPr>
        <p:txBody>
          <a:bodyPr spcFirstLastPara="1" wrap="square" lIns="91425" tIns="91425" rIns="91425" bIns="91425" anchor="t" anchorCtr="0">
            <a:noAutofit/>
          </a:bodyPr>
          <a:lstStyle>
            <a:lvl1pPr algn="ctr">
              <a:defRPr sz="3200" b="1">
                <a:solidFill>
                  <a:schemeClr val="bg1"/>
                </a:solidFill>
                <a:latin typeface="Titillium Web" panose="00000500000000000000" pitchFamily="2" charset="0"/>
              </a:defRPr>
            </a:lvl1pPr>
          </a:lstStyle>
          <a:p>
            <a:pPr marL="0" lvl="0" indent="0" algn="ctr" rtl="0">
              <a:spcBef>
                <a:spcPts val="0"/>
              </a:spcBef>
              <a:spcAft>
                <a:spcPts val="0"/>
              </a:spcAft>
              <a:buNone/>
            </a:pPr>
            <a:endParaRPr>
              <a:solidFill>
                <a:schemeClr val="bg1"/>
              </a:solidFill>
              <a:latin typeface="Geogrotesque Rg" panose="02000000000000000000" pitchFamily="2" charset="77"/>
            </a:endParaRPr>
          </a:p>
        </p:txBody>
      </p:sp>
      <p:pic>
        <p:nvPicPr>
          <p:cNvPr id="11" name="Imagen 10">
            <a:extLst>
              <a:ext uri="{FF2B5EF4-FFF2-40B4-BE49-F238E27FC236}">
                <a16:creationId xmlns:a16="http://schemas.microsoft.com/office/drawing/2014/main" id="{5FFED962-1874-8064-A282-8B8F60B76177}"/>
              </a:ext>
            </a:extLst>
          </p:cNvPr>
          <p:cNvPicPr>
            <a:picLocks noChangeAspect="1"/>
          </p:cNvPicPr>
          <p:nvPr userDrawn="1"/>
        </p:nvPicPr>
        <p:blipFill>
          <a:blip r:embed="rId3"/>
          <a:stretch>
            <a:fillRect/>
          </a:stretch>
        </p:blipFill>
        <p:spPr>
          <a:xfrm>
            <a:off x="4204050" y="1234516"/>
            <a:ext cx="3783899" cy="854429"/>
          </a:xfrm>
          <a:prstGeom prst="rect">
            <a:avLst/>
          </a:prstGeom>
        </p:spPr>
      </p:pic>
      <p:sp>
        <p:nvSpPr>
          <p:cNvPr id="12" name="Google Shape;54;p13">
            <a:extLst>
              <a:ext uri="{FF2B5EF4-FFF2-40B4-BE49-F238E27FC236}">
                <a16:creationId xmlns:a16="http://schemas.microsoft.com/office/drawing/2014/main" id="{8B01152A-5F93-8C29-F8EA-3495B7C4EF70}"/>
              </a:ext>
            </a:extLst>
          </p:cNvPr>
          <p:cNvSpPr txBox="1">
            <a:spLocks noGrp="1"/>
          </p:cNvSpPr>
          <p:nvPr>
            <p:ph type="ctrTitle"/>
          </p:nvPr>
        </p:nvSpPr>
        <p:spPr>
          <a:xfrm>
            <a:off x="2564892" y="3327402"/>
            <a:ext cx="7098495" cy="908998"/>
          </a:xfrm>
          <a:prstGeom prst="rect">
            <a:avLst/>
          </a:prstGeom>
        </p:spPr>
        <p:txBody>
          <a:bodyPr spcFirstLastPara="1" wrap="square" lIns="91425" tIns="91425" rIns="91425" bIns="91425" anchor="b" anchorCtr="0">
            <a:normAutofit fontScale="90000"/>
          </a:bodyPr>
          <a:lstStyle>
            <a:lvl1pPr algn="ctr">
              <a:defRPr b="1">
                <a:solidFill>
                  <a:schemeClr val="accent1">
                    <a:lumMod val="60000"/>
                    <a:lumOff val="40000"/>
                  </a:schemeClr>
                </a:solidFill>
                <a:latin typeface="Titillium Web" panose="00000500000000000000" pitchFamily="2" charset="0"/>
              </a:defRPr>
            </a:lvl1pPr>
          </a:lstStyle>
          <a:p>
            <a:pPr marL="0" lvl="0" indent="0" algn="ctr" rtl="0">
              <a:spcBef>
                <a:spcPts val="0"/>
              </a:spcBef>
              <a:spcAft>
                <a:spcPts val="0"/>
              </a:spcAft>
              <a:buNone/>
            </a:pPr>
            <a:endParaRPr>
              <a:solidFill>
                <a:srgbClr val="04D3FC"/>
              </a:solidFill>
              <a:latin typeface="Titillium Web" pitchFamily="2" charset="77"/>
            </a:endParaRPr>
          </a:p>
        </p:txBody>
      </p:sp>
    </p:spTree>
    <p:extLst>
      <p:ext uri="{BB962C8B-B14F-4D97-AF65-F5344CB8AC3E}">
        <p14:creationId xmlns:p14="http://schemas.microsoft.com/office/powerpoint/2010/main" val="38019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7" name="Imagen 6" descr="Imagen que contiene Gráfico de barras&#10;&#10;Descripción generada automáticamente">
            <a:extLst>
              <a:ext uri="{FF2B5EF4-FFF2-40B4-BE49-F238E27FC236}">
                <a16:creationId xmlns:a16="http://schemas.microsoft.com/office/drawing/2014/main" id="{54675D51-833D-2374-2647-6CCF72D7A220}"/>
              </a:ext>
            </a:extLst>
          </p:cNvPr>
          <p:cNvPicPr>
            <a:picLocks noChangeAspect="1"/>
          </p:cNvPicPr>
          <p:nvPr userDrawn="1"/>
        </p:nvPicPr>
        <p:blipFill>
          <a:blip r:embed="rId2">
            <a:extLst>
              <a:ext uri="{28A0092B-C50C-407E-A947-70E740481C1C}">
                <a14:useLocalDpi xmlns:a14="http://schemas.microsoft.com/office/drawing/2010/main" val="0"/>
              </a:ext>
            </a:extLst>
          </a:blip>
          <a:srcRect t="9445"/>
          <a:stretch/>
        </p:blipFill>
        <p:spPr>
          <a:xfrm>
            <a:off x="1185" y="647700"/>
            <a:ext cx="12189630" cy="6210300"/>
          </a:xfrm>
          <a:prstGeom prst="rect">
            <a:avLst/>
          </a:prstGeom>
        </p:spPr>
      </p:pic>
      <p:pic>
        <p:nvPicPr>
          <p:cNvPr id="8" name="Imagen 7" descr="Texto&#10;&#10;Descripción generada automáticamente con confianza media">
            <a:extLst>
              <a:ext uri="{FF2B5EF4-FFF2-40B4-BE49-F238E27FC236}">
                <a16:creationId xmlns:a16="http://schemas.microsoft.com/office/drawing/2014/main" id="{AC6A5658-C41E-235F-F4A9-A63468E4D507}"/>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
        <p:nvSpPr>
          <p:cNvPr id="9" name="Marcador de contenido 2">
            <a:extLst>
              <a:ext uri="{FF2B5EF4-FFF2-40B4-BE49-F238E27FC236}">
                <a16:creationId xmlns:a16="http://schemas.microsoft.com/office/drawing/2014/main" id="{38314BA5-88A9-F5A0-64A2-1684FC8167A4}"/>
              </a:ext>
            </a:extLst>
          </p:cNvPr>
          <p:cNvSpPr>
            <a:spLocks noGrp="1"/>
          </p:cNvSpPr>
          <p:nvPr>
            <p:ph idx="10"/>
          </p:nvPr>
        </p:nvSpPr>
        <p:spPr>
          <a:xfrm>
            <a:off x="6531809" y="871705"/>
            <a:ext cx="4802941" cy="2157245"/>
          </a:xfrm>
        </p:spPr>
        <p:txBody>
          <a:bodyPr>
            <a:normAutofit/>
          </a:bodyPr>
          <a:lstStyle>
            <a:lvl1pPr>
              <a:defRPr sz="2000">
                <a:solidFill>
                  <a:schemeClr val="bg1"/>
                </a:solidFill>
                <a:latin typeface="Titillium Web" panose="00000500000000000000" pitchFamily="2" charset="0"/>
              </a:defRPr>
            </a:lvl1pPr>
            <a:lvl2pPr>
              <a:defRPr sz="2000">
                <a:solidFill>
                  <a:schemeClr val="bg1"/>
                </a:solidFill>
                <a:latin typeface="Titillium Web" panose="00000500000000000000" pitchFamily="2" charset="0"/>
              </a:defRPr>
            </a:lvl2pPr>
            <a:lvl3pPr>
              <a:defRPr sz="2000">
                <a:solidFill>
                  <a:schemeClr val="bg1"/>
                </a:solidFill>
                <a:latin typeface="Titillium Web" panose="00000500000000000000" pitchFamily="2" charset="0"/>
              </a:defRPr>
            </a:lvl3pPr>
            <a:lvl4pPr>
              <a:defRPr sz="2000">
                <a:solidFill>
                  <a:schemeClr val="bg1"/>
                </a:solidFill>
                <a:latin typeface="Titillium Web" panose="00000500000000000000" pitchFamily="2" charset="0"/>
              </a:defRPr>
            </a:lvl4pPr>
            <a:lvl5pPr>
              <a:defRPr sz="20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1" name="Marcador de contenido 2">
            <a:extLst>
              <a:ext uri="{FF2B5EF4-FFF2-40B4-BE49-F238E27FC236}">
                <a16:creationId xmlns:a16="http://schemas.microsoft.com/office/drawing/2014/main" id="{502DF0DB-5324-9ADD-0CD4-3D1E54BAB5FB}"/>
              </a:ext>
            </a:extLst>
          </p:cNvPr>
          <p:cNvSpPr>
            <a:spLocks noGrp="1"/>
          </p:cNvSpPr>
          <p:nvPr>
            <p:ph idx="13"/>
          </p:nvPr>
        </p:nvSpPr>
        <p:spPr>
          <a:xfrm>
            <a:off x="6569909" y="3692655"/>
            <a:ext cx="4802941" cy="2157245"/>
          </a:xfrm>
        </p:spPr>
        <p:txBody>
          <a:bodyPr>
            <a:normAutofit/>
          </a:bodyPr>
          <a:lstStyle>
            <a:lvl1pPr>
              <a:defRPr sz="2000">
                <a:solidFill>
                  <a:schemeClr val="tx2">
                    <a:lumMod val="75000"/>
                    <a:lumOff val="25000"/>
                  </a:schemeClr>
                </a:solidFill>
                <a:latin typeface="Titillium Web" panose="00000500000000000000" pitchFamily="2" charset="0"/>
              </a:defRPr>
            </a:lvl1pPr>
            <a:lvl2pPr>
              <a:defRPr sz="2000">
                <a:solidFill>
                  <a:schemeClr val="tx2">
                    <a:lumMod val="75000"/>
                    <a:lumOff val="25000"/>
                  </a:schemeClr>
                </a:solidFill>
                <a:latin typeface="Titillium Web" panose="00000500000000000000" pitchFamily="2" charset="0"/>
              </a:defRPr>
            </a:lvl2pPr>
            <a:lvl3pPr>
              <a:defRPr sz="2000">
                <a:solidFill>
                  <a:schemeClr val="tx2">
                    <a:lumMod val="75000"/>
                    <a:lumOff val="25000"/>
                  </a:schemeClr>
                </a:solidFill>
                <a:latin typeface="Titillium Web" panose="00000500000000000000" pitchFamily="2" charset="0"/>
              </a:defRPr>
            </a:lvl3pPr>
            <a:lvl4pPr>
              <a:defRPr sz="2000">
                <a:solidFill>
                  <a:schemeClr val="tx2">
                    <a:lumMod val="75000"/>
                    <a:lumOff val="25000"/>
                  </a:schemeClr>
                </a:solidFill>
                <a:latin typeface="Titillium Web" panose="00000500000000000000" pitchFamily="2" charset="0"/>
              </a:defRPr>
            </a:lvl4pPr>
            <a:lvl5pPr>
              <a:defRPr sz="2000">
                <a:solidFill>
                  <a:schemeClr val="tx2">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2" name="Marcador de contenido 2">
            <a:extLst>
              <a:ext uri="{FF2B5EF4-FFF2-40B4-BE49-F238E27FC236}">
                <a16:creationId xmlns:a16="http://schemas.microsoft.com/office/drawing/2014/main" id="{C28B20F4-C4EF-B6F3-19BD-76BA77EDD511}"/>
              </a:ext>
            </a:extLst>
          </p:cNvPr>
          <p:cNvSpPr>
            <a:spLocks noGrp="1"/>
          </p:cNvSpPr>
          <p:nvPr>
            <p:ph idx="14"/>
          </p:nvPr>
        </p:nvSpPr>
        <p:spPr>
          <a:xfrm>
            <a:off x="987076" y="3688060"/>
            <a:ext cx="4802941" cy="2157245"/>
          </a:xfrm>
        </p:spPr>
        <p:txBody>
          <a:bodyPr>
            <a:normAutofit/>
          </a:bodyPr>
          <a:lstStyle>
            <a:lvl1pPr>
              <a:defRPr sz="2000">
                <a:solidFill>
                  <a:schemeClr val="tx2">
                    <a:lumMod val="75000"/>
                    <a:lumOff val="25000"/>
                  </a:schemeClr>
                </a:solidFill>
                <a:latin typeface="Titillium Web" panose="00000500000000000000" pitchFamily="2" charset="0"/>
              </a:defRPr>
            </a:lvl1pPr>
            <a:lvl2pPr>
              <a:defRPr sz="2000">
                <a:solidFill>
                  <a:schemeClr val="tx2">
                    <a:lumMod val="75000"/>
                    <a:lumOff val="25000"/>
                  </a:schemeClr>
                </a:solidFill>
                <a:latin typeface="Titillium Web" panose="00000500000000000000" pitchFamily="2" charset="0"/>
              </a:defRPr>
            </a:lvl2pPr>
            <a:lvl3pPr>
              <a:defRPr sz="2000">
                <a:solidFill>
                  <a:schemeClr val="tx2">
                    <a:lumMod val="75000"/>
                    <a:lumOff val="25000"/>
                  </a:schemeClr>
                </a:solidFill>
                <a:latin typeface="Titillium Web" panose="00000500000000000000" pitchFamily="2" charset="0"/>
              </a:defRPr>
            </a:lvl3pPr>
            <a:lvl4pPr>
              <a:defRPr sz="2000">
                <a:solidFill>
                  <a:schemeClr val="tx2">
                    <a:lumMod val="75000"/>
                    <a:lumOff val="25000"/>
                  </a:schemeClr>
                </a:solidFill>
                <a:latin typeface="Titillium Web" panose="00000500000000000000" pitchFamily="2" charset="0"/>
              </a:defRPr>
            </a:lvl4pPr>
            <a:lvl5pPr>
              <a:defRPr sz="2000">
                <a:solidFill>
                  <a:schemeClr val="tx2">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3" name="Marcador de contenido 2">
            <a:extLst>
              <a:ext uri="{FF2B5EF4-FFF2-40B4-BE49-F238E27FC236}">
                <a16:creationId xmlns:a16="http://schemas.microsoft.com/office/drawing/2014/main" id="{D4EB5568-038E-5CC2-3C4C-89F84D1EAA48}"/>
              </a:ext>
            </a:extLst>
          </p:cNvPr>
          <p:cNvSpPr>
            <a:spLocks noGrp="1"/>
          </p:cNvSpPr>
          <p:nvPr>
            <p:ph idx="15"/>
          </p:nvPr>
        </p:nvSpPr>
        <p:spPr>
          <a:xfrm>
            <a:off x="1025176" y="830560"/>
            <a:ext cx="4802941" cy="2157245"/>
          </a:xfrm>
        </p:spPr>
        <p:txBody>
          <a:bodyPr>
            <a:normAutofit/>
          </a:bodyPr>
          <a:lstStyle>
            <a:lvl1pPr>
              <a:defRPr sz="2000">
                <a:solidFill>
                  <a:schemeClr val="tx2">
                    <a:lumMod val="75000"/>
                    <a:lumOff val="25000"/>
                  </a:schemeClr>
                </a:solidFill>
                <a:latin typeface="Titillium Web" panose="00000500000000000000" pitchFamily="2" charset="0"/>
              </a:defRPr>
            </a:lvl1pPr>
            <a:lvl2pPr>
              <a:defRPr sz="2000">
                <a:solidFill>
                  <a:schemeClr val="tx2">
                    <a:lumMod val="75000"/>
                    <a:lumOff val="25000"/>
                  </a:schemeClr>
                </a:solidFill>
                <a:latin typeface="Titillium Web" panose="00000500000000000000" pitchFamily="2" charset="0"/>
              </a:defRPr>
            </a:lvl2pPr>
            <a:lvl3pPr>
              <a:defRPr sz="2000">
                <a:solidFill>
                  <a:schemeClr val="tx2">
                    <a:lumMod val="75000"/>
                    <a:lumOff val="25000"/>
                  </a:schemeClr>
                </a:solidFill>
                <a:latin typeface="Titillium Web" panose="00000500000000000000" pitchFamily="2" charset="0"/>
              </a:defRPr>
            </a:lvl3pPr>
            <a:lvl4pPr>
              <a:defRPr sz="2000">
                <a:solidFill>
                  <a:schemeClr val="tx2">
                    <a:lumMod val="75000"/>
                    <a:lumOff val="25000"/>
                  </a:schemeClr>
                </a:solidFill>
                <a:latin typeface="Titillium Web" panose="00000500000000000000" pitchFamily="2" charset="0"/>
              </a:defRPr>
            </a:lvl4pPr>
            <a:lvl5pPr>
              <a:defRPr sz="2000">
                <a:solidFill>
                  <a:schemeClr val="tx2">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164549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7" name="Imagen 6" descr="Gráfico, Histograma&#10;&#10;Descripción generada automáticamente">
            <a:extLst>
              <a:ext uri="{FF2B5EF4-FFF2-40B4-BE49-F238E27FC236}">
                <a16:creationId xmlns:a16="http://schemas.microsoft.com/office/drawing/2014/main" id="{9EA65A24-00B0-24B2-4B88-B37A357A412A}"/>
              </a:ext>
            </a:extLst>
          </p:cNvPr>
          <p:cNvPicPr>
            <a:picLocks noChangeAspect="1"/>
          </p:cNvPicPr>
          <p:nvPr userDrawn="1"/>
        </p:nvPicPr>
        <p:blipFill>
          <a:blip r:embed="rId2">
            <a:extLst>
              <a:ext uri="{28A0092B-C50C-407E-A947-70E740481C1C}">
                <a14:useLocalDpi xmlns:a14="http://schemas.microsoft.com/office/drawing/2010/main" val="0"/>
              </a:ext>
            </a:extLst>
          </a:blip>
          <a:srcRect t="33109"/>
          <a:stretch/>
        </p:blipFill>
        <p:spPr>
          <a:xfrm>
            <a:off x="1185" y="2270572"/>
            <a:ext cx="12189630" cy="4587428"/>
          </a:xfrm>
          <a:prstGeom prst="rect">
            <a:avLst/>
          </a:prstGeom>
        </p:spPr>
      </p:pic>
      <p:sp>
        <p:nvSpPr>
          <p:cNvPr id="9" name="Marcador de contenido 2">
            <a:extLst>
              <a:ext uri="{FF2B5EF4-FFF2-40B4-BE49-F238E27FC236}">
                <a16:creationId xmlns:a16="http://schemas.microsoft.com/office/drawing/2014/main" id="{30E4ADB4-FD73-AF84-BF48-54B8A5587938}"/>
              </a:ext>
            </a:extLst>
          </p:cNvPr>
          <p:cNvSpPr>
            <a:spLocks noGrp="1"/>
          </p:cNvSpPr>
          <p:nvPr>
            <p:ph idx="15"/>
          </p:nvPr>
        </p:nvSpPr>
        <p:spPr>
          <a:xfrm>
            <a:off x="703088" y="1300758"/>
            <a:ext cx="3165823" cy="5036840"/>
          </a:xfrm>
        </p:spPr>
        <p:txBody>
          <a:bodyPr>
            <a:normAutofit/>
          </a:bodyPr>
          <a:lstStyle>
            <a:lvl1pPr>
              <a:defRPr sz="2400">
                <a:solidFill>
                  <a:schemeClr val="tx2">
                    <a:lumMod val="75000"/>
                    <a:lumOff val="25000"/>
                  </a:schemeClr>
                </a:solidFill>
                <a:latin typeface="Titillium Web" panose="00000500000000000000" pitchFamily="2" charset="0"/>
              </a:defRPr>
            </a:lvl1pPr>
            <a:lvl2pPr>
              <a:defRPr sz="2400">
                <a:solidFill>
                  <a:schemeClr val="tx2">
                    <a:lumMod val="75000"/>
                    <a:lumOff val="25000"/>
                  </a:schemeClr>
                </a:solidFill>
                <a:latin typeface="Titillium Web" panose="00000500000000000000" pitchFamily="2" charset="0"/>
              </a:defRPr>
            </a:lvl2pPr>
            <a:lvl3pPr>
              <a:defRPr sz="2400">
                <a:solidFill>
                  <a:schemeClr val="tx2">
                    <a:lumMod val="75000"/>
                    <a:lumOff val="25000"/>
                  </a:schemeClr>
                </a:solidFill>
                <a:latin typeface="Titillium Web" panose="00000500000000000000" pitchFamily="2" charset="0"/>
              </a:defRPr>
            </a:lvl3pPr>
            <a:lvl4pPr>
              <a:defRPr sz="2400">
                <a:solidFill>
                  <a:schemeClr val="tx2">
                    <a:lumMod val="75000"/>
                    <a:lumOff val="25000"/>
                  </a:schemeClr>
                </a:solidFill>
                <a:latin typeface="Titillium Web" panose="00000500000000000000" pitchFamily="2" charset="0"/>
              </a:defRPr>
            </a:lvl4pPr>
            <a:lvl5pPr>
              <a:defRPr sz="2400">
                <a:solidFill>
                  <a:schemeClr val="tx2">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 name="Marcador de contenido 2">
            <a:extLst>
              <a:ext uri="{FF2B5EF4-FFF2-40B4-BE49-F238E27FC236}">
                <a16:creationId xmlns:a16="http://schemas.microsoft.com/office/drawing/2014/main" id="{65BD41E1-0BFD-7AB6-0951-D76700ACEED5}"/>
              </a:ext>
            </a:extLst>
          </p:cNvPr>
          <p:cNvSpPr>
            <a:spLocks noGrp="1"/>
          </p:cNvSpPr>
          <p:nvPr>
            <p:ph idx="16"/>
          </p:nvPr>
        </p:nvSpPr>
        <p:spPr>
          <a:xfrm>
            <a:off x="7841538" y="1221085"/>
            <a:ext cx="3165823" cy="5036840"/>
          </a:xfrm>
        </p:spPr>
        <p:txBody>
          <a:bodyPr>
            <a:normAutofit/>
          </a:bodyPr>
          <a:lstStyle>
            <a:lvl1pPr>
              <a:defRPr sz="2400">
                <a:solidFill>
                  <a:schemeClr val="tx2">
                    <a:lumMod val="75000"/>
                    <a:lumOff val="25000"/>
                  </a:schemeClr>
                </a:solidFill>
                <a:latin typeface="Titillium Web" panose="00000500000000000000" pitchFamily="2" charset="0"/>
              </a:defRPr>
            </a:lvl1pPr>
            <a:lvl2pPr>
              <a:defRPr sz="2400">
                <a:solidFill>
                  <a:schemeClr val="tx2">
                    <a:lumMod val="75000"/>
                    <a:lumOff val="25000"/>
                  </a:schemeClr>
                </a:solidFill>
                <a:latin typeface="Titillium Web" panose="00000500000000000000" pitchFamily="2" charset="0"/>
              </a:defRPr>
            </a:lvl2pPr>
            <a:lvl3pPr>
              <a:defRPr sz="2400">
                <a:solidFill>
                  <a:schemeClr val="tx2">
                    <a:lumMod val="75000"/>
                    <a:lumOff val="25000"/>
                  </a:schemeClr>
                </a:solidFill>
                <a:latin typeface="Titillium Web" panose="00000500000000000000" pitchFamily="2" charset="0"/>
              </a:defRPr>
            </a:lvl3pPr>
            <a:lvl4pPr>
              <a:defRPr sz="2400">
                <a:solidFill>
                  <a:schemeClr val="tx2">
                    <a:lumMod val="75000"/>
                    <a:lumOff val="25000"/>
                  </a:schemeClr>
                </a:solidFill>
                <a:latin typeface="Titillium Web" panose="00000500000000000000" pitchFamily="2" charset="0"/>
              </a:defRPr>
            </a:lvl4pPr>
            <a:lvl5pPr>
              <a:defRPr sz="2400">
                <a:solidFill>
                  <a:schemeClr val="tx2">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1" name="Marcador de contenido 2">
            <a:extLst>
              <a:ext uri="{FF2B5EF4-FFF2-40B4-BE49-F238E27FC236}">
                <a16:creationId xmlns:a16="http://schemas.microsoft.com/office/drawing/2014/main" id="{743EDBA4-D166-3EFF-309D-F88E75486E05}"/>
              </a:ext>
            </a:extLst>
          </p:cNvPr>
          <p:cNvSpPr>
            <a:spLocks noGrp="1"/>
          </p:cNvSpPr>
          <p:nvPr>
            <p:ph idx="17"/>
          </p:nvPr>
        </p:nvSpPr>
        <p:spPr>
          <a:xfrm>
            <a:off x="4323992" y="2270572"/>
            <a:ext cx="3152057" cy="4086076"/>
          </a:xfrm>
        </p:spPr>
        <p:txBody>
          <a:bodyPr>
            <a:normAutofit/>
          </a:bodyPr>
          <a:lstStyle>
            <a:lvl1pPr>
              <a:defRPr sz="2400">
                <a:solidFill>
                  <a:schemeClr val="bg1"/>
                </a:solidFill>
                <a:latin typeface="Titillium Web" panose="00000500000000000000" pitchFamily="2" charset="0"/>
              </a:defRPr>
            </a:lvl1pPr>
            <a:lvl2pPr>
              <a:defRPr sz="2400">
                <a:solidFill>
                  <a:schemeClr val="bg1"/>
                </a:solidFill>
                <a:latin typeface="Titillium Web" panose="00000500000000000000" pitchFamily="2" charset="0"/>
              </a:defRPr>
            </a:lvl2pPr>
            <a:lvl3pPr>
              <a:defRPr sz="2400">
                <a:solidFill>
                  <a:schemeClr val="bg1"/>
                </a:solidFill>
                <a:latin typeface="Titillium Web" panose="00000500000000000000" pitchFamily="2" charset="0"/>
              </a:defRPr>
            </a:lvl3pPr>
            <a:lvl4pPr>
              <a:defRPr sz="2400">
                <a:solidFill>
                  <a:schemeClr val="bg1"/>
                </a:solidFill>
                <a:latin typeface="Titillium Web" panose="00000500000000000000" pitchFamily="2" charset="0"/>
              </a:defRPr>
            </a:lvl4pPr>
            <a:lvl5pPr>
              <a:defRPr sz="24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12" name="Imagen 11" descr="Dibujo con letras&#10;&#10;Descripción generada automáticamente con confianza media">
            <a:extLst>
              <a:ext uri="{FF2B5EF4-FFF2-40B4-BE49-F238E27FC236}">
                <a16:creationId xmlns:a16="http://schemas.microsoft.com/office/drawing/2014/main" id="{AB866F4F-4558-D540-D0BD-D28C43E679E8}"/>
              </a:ext>
            </a:extLst>
          </p:cNvPr>
          <p:cNvPicPr>
            <a:picLocks noChangeAspect="1"/>
          </p:cNvPicPr>
          <p:nvPr userDrawn="1"/>
        </p:nvPicPr>
        <p:blipFill>
          <a:blip r:embed="rId3">
            <a:extLst>
              <a:ext uri="{28A0092B-C50C-407E-A947-70E740481C1C}">
                <a14:useLocalDpi xmlns:a14="http://schemas.microsoft.com/office/drawing/2010/main" val="0"/>
              </a:ext>
            </a:extLst>
          </a:blip>
          <a:srcRect b="24578"/>
          <a:stretch/>
        </p:blipFill>
        <p:spPr>
          <a:xfrm>
            <a:off x="9956800" y="6373291"/>
            <a:ext cx="1853697" cy="315671"/>
          </a:xfrm>
          <a:prstGeom prst="rect">
            <a:avLst/>
          </a:prstGeom>
        </p:spPr>
      </p:pic>
      <p:sp>
        <p:nvSpPr>
          <p:cNvPr id="13" name="Título 1">
            <a:extLst>
              <a:ext uri="{FF2B5EF4-FFF2-40B4-BE49-F238E27FC236}">
                <a16:creationId xmlns:a16="http://schemas.microsoft.com/office/drawing/2014/main" id="{D9A1E2E5-5D82-5060-4E6B-8C7F5F2B074A}"/>
              </a:ext>
            </a:extLst>
          </p:cNvPr>
          <p:cNvSpPr txBox="1">
            <a:spLocks/>
          </p:cNvSpPr>
          <p:nvPr userDrawn="1"/>
        </p:nvSpPr>
        <p:spPr>
          <a:xfrm>
            <a:off x="663678" y="733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ES"/>
              <a:t>Haga clic para modificar el estilo de título del patrón</a:t>
            </a:r>
            <a:endParaRPr lang="es-MX"/>
          </a:p>
        </p:txBody>
      </p:sp>
    </p:spTree>
    <p:extLst>
      <p:ext uri="{BB962C8B-B14F-4D97-AF65-F5344CB8AC3E}">
        <p14:creationId xmlns:p14="http://schemas.microsoft.com/office/powerpoint/2010/main" val="2003784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7" name="Imagen 6" descr="Gráfico&#10;&#10;Descripción generada automáticamente con confianza media">
            <a:extLst>
              <a:ext uri="{FF2B5EF4-FFF2-40B4-BE49-F238E27FC236}">
                <a16:creationId xmlns:a16="http://schemas.microsoft.com/office/drawing/2014/main" id="{16119CBD-7C3F-D16A-9143-CF2E2768C36C}"/>
              </a:ext>
            </a:extLst>
          </p:cNvPr>
          <p:cNvPicPr>
            <a:picLocks noChangeAspect="1"/>
          </p:cNvPicPr>
          <p:nvPr userDrawn="1"/>
        </p:nvPicPr>
        <p:blipFill>
          <a:blip r:embed="rId2">
            <a:extLst>
              <a:ext uri="{28A0092B-C50C-407E-A947-70E740481C1C}">
                <a14:useLocalDpi xmlns:a14="http://schemas.microsoft.com/office/drawing/2010/main" val="0"/>
              </a:ext>
            </a:extLst>
          </a:blip>
          <a:srcRect t="14445"/>
          <a:stretch/>
        </p:blipFill>
        <p:spPr>
          <a:xfrm>
            <a:off x="1185" y="514350"/>
            <a:ext cx="12189630" cy="5867400"/>
          </a:xfrm>
          <a:prstGeom prst="rect">
            <a:avLst/>
          </a:prstGeom>
        </p:spPr>
      </p:pic>
      <p:sp>
        <p:nvSpPr>
          <p:cNvPr id="8" name="Marcador de contenido 2">
            <a:extLst>
              <a:ext uri="{FF2B5EF4-FFF2-40B4-BE49-F238E27FC236}">
                <a16:creationId xmlns:a16="http://schemas.microsoft.com/office/drawing/2014/main" id="{0F42C7FB-F32F-63F4-818A-FAC69DB72C41}"/>
              </a:ext>
            </a:extLst>
          </p:cNvPr>
          <p:cNvSpPr>
            <a:spLocks noGrp="1"/>
          </p:cNvSpPr>
          <p:nvPr>
            <p:ph idx="1"/>
          </p:nvPr>
        </p:nvSpPr>
        <p:spPr>
          <a:xfrm>
            <a:off x="838200" y="3848002"/>
            <a:ext cx="10725150" cy="2032098"/>
          </a:xfrm>
        </p:spPr>
        <p:txBody>
          <a:bodyPr>
            <a:normAutofit/>
          </a:bodyPr>
          <a:lstStyle>
            <a:lvl1pPr>
              <a:defRPr sz="2400">
                <a:solidFill>
                  <a:schemeClr val="bg1"/>
                </a:solidFill>
                <a:latin typeface="Titillium Web" panose="00000500000000000000" pitchFamily="2" charset="0"/>
              </a:defRPr>
            </a:lvl1pPr>
            <a:lvl2pPr>
              <a:defRPr sz="2400">
                <a:solidFill>
                  <a:schemeClr val="bg1"/>
                </a:solidFill>
                <a:latin typeface="Titillium Web" panose="00000500000000000000" pitchFamily="2" charset="0"/>
              </a:defRPr>
            </a:lvl2pPr>
            <a:lvl3pPr>
              <a:defRPr sz="2400">
                <a:solidFill>
                  <a:schemeClr val="bg1"/>
                </a:solidFill>
                <a:latin typeface="Titillium Web" panose="00000500000000000000" pitchFamily="2" charset="0"/>
              </a:defRPr>
            </a:lvl3pPr>
            <a:lvl4pPr>
              <a:defRPr sz="2400">
                <a:solidFill>
                  <a:schemeClr val="bg1"/>
                </a:solidFill>
                <a:latin typeface="Titillium Web" panose="00000500000000000000" pitchFamily="2" charset="0"/>
              </a:defRPr>
            </a:lvl4pPr>
            <a:lvl5pPr>
              <a:defRPr sz="24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9" name="Marcador de contenido 2">
            <a:extLst>
              <a:ext uri="{FF2B5EF4-FFF2-40B4-BE49-F238E27FC236}">
                <a16:creationId xmlns:a16="http://schemas.microsoft.com/office/drawing/2014/main" id="{6F132F1A-4A14-9895-3BD0-078B8D68C1D2}"/>
              </a:ext>
            </a:extLst>
          </p:cNvPr>
          <p:cNvSpPr>
            <a:spLocks noGrp="1"/>
          </p:cNvSpPr>
          <p:nvPr>
            <p:ph idx="13"/>
          </p:nvPr>
        </p:nvSpPr>
        <p:spPr>
          <a:xfrm>
            <a:off x="5432684" y="918927"/>
            <a:ext cx="5768716" cy="2563950"/>
          </a:xfrm>
        </p:spPr>
        <p:txBody>
          <a:bodyPr>
            <a:noAutofit/>
          </a:bodyPr>
          <a:lstStyle>
            <a:lvl1pPr>
              <a:defRPr sz="2400">
                <a:solidFill>
                  <a:schemeClr val="bg2">
                    <a:lumMod val="50000"/>
                  </a:schemeClr>
                </a:solidFill>
                <a:latin typeface="Titillium Web" panose="00000500000000000000" pitchFamily="2" charset="0"/>
              </a:defRPr>
            </a:lvl1pPr>
            <a:lvl2pPr>
              <a:defRPr sz="2400">
                <a:solidFill>
                  <a:schemeClr val="bg2">
                    <a:lumMod val="50000"/>
                  </a:schemeClr>
                </a:solidFill>
                <a:latin typeface="Titillium Web" panose="00000500000000000000" pitchFamily="2" charset="0"/>
              </a:defRPr>
            </a:lvl2pPr>
            <a:lvl3pPr>
              <a:defRPr sz="2400">
                <a:solidFill>
                  <a:schemeClr val="bg2">
                    <a:lumMod val="50000"/>
                  </a:schemeClr>
                </a:solidFill>
                <a:latin typeface="Titillium Web" panose="00000500000000000000" pitchFamily="2" charset="0"/>
              </a:defRPr>
            </a:lvl3pPr>
            <a:lvl4pPr>
              <a:defRPr sz="2400">
                <a:solidFill>
                  <a:schemeClr val="bg2">
                    <a:lumMod val="50000"/>
                  </a:schemeClr>
                </a:solidFill>
                <a:latin typeface="Titillium Web" panose="00000500000000000000" pitchFamily="2" charset="0"/>
              </a:defRPr>
            </a:lvl4pPr>
            <a:lvl5pPr>
              <a:defRPr sz="24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 name="Marcador de contenido 2">
            <a:extLst>
              <a:ext uri="{FF2B5EF4-FFF2-40B4-BE49-F238E27FC236}">
                <a16:creationId xmlns:a16="http://schemas.microsoft.com/office/drawing/2014/main" id="{E730D2B7-DADF-B81F-0C45-4F81AF4B186F}"/>
              </a:ext>
            </a:extLst>
          </p:cNvPr>
          <p:cNvSpPr>
            <a:spLocks noGrp="1"/>
          </p:cNvSpPr>
          <p:nvPr>
            <p:ph idx="14"/>
          </p:nvPr>
        </p:nvSpPr>
        <p:spPr>
          <a:xfrm>
            <a:off x="838200" y="858700"/>
            <a:ext cx="4076700" cy="2563950"/>
          </a:xfrm>
        </p:spPr>
        <p:txBody>
          <a:bodyPr>
            <a:noAutofit/>
          </a:bodyPr>
          <a:lstStyle>
            <a:lvl1pPr>
              <a:defRPr sz="2400">
                <a:solidFill>
                  <a:schemeClr val="bg2">
                    <a:lumMod val="50000"/>
                  </a:schemeClr>
                </a:solidFill>
                <a:latin typeface="Titillium Web" panose="00000500000000000000" pitchFamily="2" charset="0"/>
              </a:defRPr>
            </a:lvl1pPr>
            <a:lvl2pPr>
              <a:defRPr sz="2400">
                <a:solidFill>
                  <a:schemeClr val="bg2">
                    <a:lumMod val="50000"/>
                  </a:schemeClr>
                </a:solidFill>
                <a:latin typeface="Titillium Web" panose="00000500000000000000" pitchFamily="2" charset="0"/>
              </a:defRPr>
            </a:lvl2pPr>
            <a:lvl3pPr>
              <a:defRPr sz="2400">
                <a:solidFill>
                  <a:schemeClr val="bg2">
                    <a:lumMod val="50000"/>
                  </a:schemeClr>
                </a:solidFill>
                <a:latin typeface="Titillium Web" panose="00000500000000000000" pitchFamily="2" charset="0"/>
              </a:defRPr>
            </a:lvl3pPr>
            <a:lvl4pPr>
              <a:defRPr sz="2400">
                <a:solidFill>
                  <a:schemeClr val="bg2">
                    <a:lumMod val="50000"/>
                  </a:schemeClr>
                </a:solidFill>
                <a:latin typeface="Titillium Web" panose="00000500000000000000" pitchFamily="2" charset="0"/>
              </a:defRPr>
            </a:lvl4pPr>
            <a:lvl5pPr>
              <a:defRPr sz="24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11" name="Imagen 10" descr="Texto&#10;&#10;Descripción generada automáticamente con confianza media">
            <a:extLst>
              <a:ext uri="{FF2B5EF4-FFF2-40B4-BE49-F238E27FC236}">
                <a16:creationId xmlns:a16="http://schemas.microsoft.com/office/drawing/2014/main" id="{5045B178-19D3-353E-E2BE-B0908CFED3F4}"/>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Tree>
    <p:extLst>
      <p:ext uri="{BB962C8B-B14F-4D97-AF65-F5344CB8AC3E}">
        <p14:creationId xmlns:p14="http://schemas.microsoft.com/office/powerpoint/2010/main" val="3340641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7" name="Imagen 6" descr="Gráfico de burbujas&#10;&#10;Descripción generada automáticamente con confianza media">
            <a:extLst>
              <a:ext uri="{FF2B5EF4-FFF2-40B4-BE49-F238E27FC236}">
                <a16:creationId xmlns:a16="http://schemas.microsoft.com/office/drawing/2014/main" id="{DB7A970F-26D9-ABD0-4EED-196956E2328D}"/>
              </a:ext>
            </a:extLst>
          </p:cNvPr>
          <p:cNvPicPr>
            <a:picLocks noChangeAspect="1"/>
          </p:cNvPicPr>
          <p:nvPr userDrawn="1"/>
        </p:nvPicPr>
        <p:blipFill>
          <a:blip r:embed="rId2">
            <a:extLst>
              <a:ext uri="{28A0092B-C50C-407E-A947-70E740481C1C}">
                <a14:useLocalDpi xmlns:a14="http://schemas.microsoft.com/office/drawing/2010/main" val="0"/>
              </a:ext>
            </a:extLst>
          </a:blip>
          <a:srcRect l="12060" t="39167" r="11397" b="32500"/>
          <a:stretch/>
        </p:blipFill>
        <p:spPr>
          <a:xfrm>
            <a:off x="786674" y="2552700"/>
            <a:ext cx="10610851" cy="2209800"/>
          </a:xfrm>
          <a:prstGeom prst="rect">
            <a:avLst/>
          </a:prstGeom>
        </p:spPr>
      </p:pic>
      <p:pic>
        <p:nvPicPr>
          <p:cNvPr id="8" name="Imagen 7" descr="Texto&#10;&#10;Descripción generada automáticamente con confianza media">
            <a:extLst>
              <a:ext uri="{FF2B5EF4-FFF2-40B4-BE49-F238E27FC236}">
                <a16:creationId xmlns:a16="http://schemas.microsoft.com/office/drawing/2014/main" id="{49E87A69-558F-5EC6-4A40-7C34DAFD8E36}"/>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
        <p:nvSpPr>
          <p:cNvPr id="9" name="Marcador de contenido 2">
            <a:extLst>
              <a:ext uri="{FF2B5EF4-FFF2-40B4-BE49-F238E27FC236}">
                <a16:creationId xmlns:a16="http://schemas.microsoft.com/office/drawing/2014/main" id="{C4226F8A-94DB-45F8-E287-1045488607F0}"/>
              </a:ext>
            </a:extLst>
          </p:cNvPr>
          <p:cNvSpPr>
            <a:spLocks noGrp="1"/>
          </p:cNvSpPr>
          <p:nvPr>
            <p:ph idx="1"/>
          </p:nvPr>
        </p:nvSpPr>
        <p:spPr>
          <a:xfrm>
            <a:off x="563026" y="3653568"/>
            <a:ext cx="1968528" cy="458143"/>
          </a:xfrm>
          <a:prstGeom prst="rect">
            <a:avLst/>
          </a:prstGeom>
        </p:spPr>
        <p:txBody>
          <a:bodyPr>
            <a:noAutofit/>
          </a:bodyPr>
          <a:lstStyle>
            <a:lvl1pPr>
              <a:defRPr sz="1100">
                <a:solidFill>
                  <a:schemeClr val="bg1"/>
                </a:solidFill>
                <a:latin typeface="Titillium Web SemiBold" panose="00000700000000000000" pitchFamily="2" charset="0"/>
              </a:defRPr>
            </a:lvl1pPr>
            <a:lvl2pPr>
              <a:defRPr sz="1100">
                <a:solidFill>
                  <a:schemeClr val="bg1"/>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0" name="Marcador de contenido 2">
            <a:extLst>
              <a:ext uri="{FF2B5EF4-FFF2-40B4-BE49-F238E27FC236}">
                <a16:creationId xmlns:a16="http://schemas.microsoft.com/office/drawing/2014/main" id="{90FB268D-94F0-13FF-F89C-FAFE4998B88B}"/>
              </a:ext>
            </a:extLst>
          </p:cNvPr>
          <p:cNvSpPr>
            <a:spLocks noGrp="1"/>
          </p:cNvSpPr>
          <p:nvPr>
            <p:ph idx="10"/>
          </p:nvPr>
        </p:nvSpPr>
        <p:spPr>
          <a:xfrm>
            <a:off x="3586301" y="3657600"/>
            <a:ext cx="1968528" cy="458143"/>
          </a:xfrm>
          <a:prstGeom prst="rect">
            <a:avLst/>
          </a:prstGeom>
        </p:spPr>
        <p:txBody>
          <a:bodyPr>
            <a:noAutofit/>
          </a:bodyPr>
          <a:lstStyle>
            <a:lvl1pPr>
              <a:defRPr sz="1100">
                <a:solidFill>
                  <a:schemeClr val="bg1"/>
                </a:solidFill>
                <a:latin typeface="Titillium Web SemiBold" panose="00000700000000000000" pitchFamily="2" charset="0"/>
              </a:defRPr>
            </a:lvl1pPr>
            <a:lvl2pPr>
              <a:defRPr sz="1100">
                <a:solidFill>
                  <a:schemeClr val="bg1"/>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1" name="Marcador de contenido 2">
            <a:extLst>
              <a:ext uri="{FF2B5EF4-FFF2-40B4-BE49-F238E27FC236}">
                <a16:creationId xmlns:a16="http://schemas.microsoft.com/office/drawing/2014/main" id="{6367993F-6B33-E67F-E6B1-193B6C93AC74}"/>
              </a:ext>
            </a:extLst>
          </p:cNvPr>
          <p:cNvSpPr>
            <a:spLocks noGrp="1"/>
          </p:cNvSpPr>
          <p:nvPr>
            <p:ph idx="11"/>
          </p:nvPr>
        </p:nvSpPr>
        <p:spPr>
          <a:xfrm>
            <a:off x="6562404" y="3657599"/>
            <a:ext cx="1968528" cy="458143"/>
          </a:xfrm>
          <a:prstGeom prst="rect">
            <a:avLst/>
          </a:prstGeom>
        </p:spPr>
        <p:txBody>
          <a:bodyPr>
            <a:noAutofit/>
          </a:bodyPr>
          <a:lstStyle>
            <a:lvl1pPr>
              <a:defRPr sz="1100">
                <a:solidFill>
                  <a:schemeClr val="bg1"/>
                </a:solidFill>
                <a:latin typeface="Titillium Web SemiBold" panose="00000700000000000000" pitchFamily="2" charset="0"/>
              </a:defRPr>
            </a:lvl1pPr>
            <a:lvl2pPr>
              <a:defRPr sz="1100">
                <a:solidFill>
                  <a:schemeClr val="bg1"/>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2" name="Marcador de contenido 2">
            <a:extLst>
              <a:ext uri="{FF2B5EF4-FFF2-40B4-BE49-F238E27FC236}">
                <a16:creationId xmlns:a16="http://schemas.microsoft.com/office/drawing/2014/main" id="{4EA8A494-AE03-399A-93EB-1D5E12533021}"/>
              </a:ext>
            </a:extLst>
          </p:cNvPr>
          <p:cNvSpPr>
            <a:spLocks noGrp="1"/>
          </p:cNvSpPr>
          <p:nvPr>
            <p:ph idx="12"/>
          </p:nvPr>
        </p:nvSpPr>
        <p:spPr>
          <a:xfrm>
            <a:off x="9561076" y="3702116"/>
            <a:ext cx="1968528" cy="458143"/>
          </a:xfrm>
          <a:prstGeom prst="rect">
            <a:avLst/>
          </a:prstGeom>
        </p:spPr>
        <p:txBody>
          <a:bodyPr>
            <a:noAutofit/>
          </a:bodyPr>
          <a:lstStyle>
            <a:lvl1pPr>
              <a:defRPr sz="1100">
                <a:solidFill>
                  <a:schemeClr val="bg1"/>
                </a:solidFill>
                <a:latin typeface="Titillium Web SemiBold" panose="00000700000000000000" pitchFamily="2" charset="0"/>
              </a:defRPr>
            </a:lvl1pPr>
            <a:lvl2pPr>
              <a:defRPr sz="1100">
                <a:solidFill>
                  <a:schemeClr val="bg1"/>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3" name="Título 1">
            <a:extLst>
              <a:ext uri="{FF2B5EF4-FFF2-40B4-BE49-F238E27FC236}">
                <a16:creationId xmlns:a16="http://schemas.microsoft.com/office/drawing/2014/main" id="{D0CD579F-12A4-CAE2-B75A-7CE70BF93C02}"/>
              </a:ext>
            </a:extLst>
          </p:cNvPr>
          <p:cNvSpPr txBox="1">
            <a:spLocks/>
          </p:cNvSpPr>
          <p:nvPr userDrawn="1"/>
        </p:nvSpPr>
        <p:spPr>
          <a:xfrm>
            <a:off x="663678" y="733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ES"/>
              <a:t>Haga clic para modificar el estilo de título del patrón</a:t>
            </a:r>
            <a:endParaRPr lang="es-MX"/>
          </a:p>
        </p:txBody>
      </p:sp>
    </p:spTree>
    <p:extLst>
      <p:ext uri="{BB962C8B-B14F-4D97-AF65-F5344CB8AC3E}">
        <p14:creationId xmlns:p14="http://schemas.microsoft.com/office/powerpoint/2010/main" val="3684099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pic>
        <p:nvPicPr>
          <p:cNvPr id="7" name="Imagen 6" descr="Gráfico, Gráfico de burbujas&#10;&#10;Descripción generada automáticamente">
            <a:extLst>
              <a:ext uri="{FF2B5EF4-FFF2-40B4-BE49-F238E27FC236}">
                <a16:creationId xmlns:a16="http://schemas.microsoft.com/office/drawing/2014/main" id="{DD2D72BF-BC29-92AD-B6D3-7C65BDC259F1}"/>
              </a:ext>
            </a:extLst>
          </p:cNvPr>
          <p:cNvPicPr>
            <a:picLocks noChangeAspect="1"/>
          </p:cNvPicPr>
          <p:nvPr userDrawn="1"/>
        </p:nvPicPr>
        <p:blipFill>
          <a:blip r:embed="rId2">
            <a:extLst>
              <a:ext uri="{28A0092B-C50C-407E-A947-70E740481C1C}">
                <a14:useLocalDpi xmlns:a14="http://schemas.microsoft.com/office/drawing/2010/main" val="0"/>
              </a:ext>
            </a:extLst>
          </a:blip>
          <a:srcRect l="13733" t="31943" r="14993" b="5325"/>
          <a:stretch/>
        </p:blipFill>
        <p:spPr>
          <a:xfrm>
            <a:off x="1235179" y="1556508"/>
            <a:ext cx="9699522" cy="4803018"/>
          </a:xfrm>
          <a:prstGeom prst="rect">
            <a:avLst/>
          </a:prstGeom>
        </p:spPr>
      </p:pic>
      <p:pic>
        <p:nvPicPr>
          <p:cNvPr id="8" name="Imagen 7" descr="Texto&#10;&#10;Descripción generada automáticamente con confianza media">
            <a:extLst>
              <a:ext uri="{FF2B5EF4-FFF2-40B4-BE49-F238E27FC236}">
                <a16:creationId xmlns:a16="http://schemas.microsoft.com/office/drawing/2014/main" id="{6D1BB7B9-59B8-7287-DF74-537E09160DF2}"/>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
        <p:nvSpPr>
          <p:cNvPr id="9" name="Título 1">
            <a:extLst>
              <a:ext uri="{FF2B5EF4-FFF2-40B4-BE49-F238E27FC236}">
                <a16:creationId xmlns:a16="http://schemas.microsoft.com/office/drawing/2014/main" id="{332684BC-8854-2E79-D11C-63D317408703}"/>
              </a:ext>
            </a:extLst>
          </p:cNvPr>
          <p:cNvSpPr txBox="1">
            <a:spLocks/>
          </p:cNvSpPr>
          <p:nvPr userDrawn="1"/>
        </p:nvSpPr>
        <p:spPr>
          <a:xfrm>
            <a:off x="663678" y="733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ES"/>
              <a:t>Haga clic para modificar el estilo de título del patrón</a:t>
            </a:r>
            <a:endParaRPr lang="es-MX"/>
          </a:p>
        </p:txBody>
      </p:sp>
      <p:sp>
        <p:nvSpPr>
          <p:cNvPr id="10" name="Marcador de contenido 2">
            <a:extLst>
              <a:ext uri="{FF2B5EF4-FFF2-40B4-BE49-F238E27FC236}">
                <a16:creationId xmlns:a16="http://schemas.microsoft.com/office/drawing/2014/main" id="{A48DEAC0-94D0-A190-5BBC-E4AAC68895DF}"/>
              </a:ext>
            </a:extLst>
          </p:cNvPr>
          <p:cNvSpPr>
            <a:spLocks noGrp="1"/>
          </p:cNvSpPr>
          <p:nvPr>
            <p:ph idx="1"/>
          </p:nvPr>
        </p:nvSpPr>
        <p:spPr>
          <a:xfrm>
            <a:off x="1811956" y="3295650"/>
            <a:ext cx="2903399" cy="2683028"/>
          </a:xfrm>
          <a:prstGeom prst="rect">
            <a:avLst/>
          </a:prstGeom>
        </p:spPr>
        <p:txBody>
          <a:bodyPr>
            <a:noAutofit/>
          </a:bodyPr>
          <a:lstStyle>
            <a:lvl1pPr>
              <a:defRPr sz="1600">
                <a:solidFill>
                  <a:schemeClr val="bg1"/>
                </a:solidFill>
                <a:latin typeface="Titillium Web SemiBold" panose="00000700000000000000" pitchFamily="2" charset="0"/>
              </a:defRPr>
            </a:lvl1pPr>
            <a:lvl2pPr>
              <a:defRPr sz="1600">
                <a:solidFill>
                  <a:schemeClr val="bg1"/>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1" name="Marcador de contenido 2">
            <a:extLst>
              <a:ext uri="{FF2B5EF4-FFF2-40B4-BE49-F238E27FC236}">
                <a16:creationId xmlns:a16="http://schemas.microsoft.com/office/drawing/2014/main" id="{41EF5BC4-8035-EDB4-E0DA-A8817CF14E69}"/>
              </a:ext>
            </a:extLst>
          </p:cNvPr>
          <p:cNvSpPr>
            <a:spLocks noGrp="1"/>
          </p:cNvSpPr>
          <p:nvPr>
            <p:ph idx="10"/>
          </p:nvPr>
        </p:nvSpPr>
        <p:spPr>
          <a:xfrm>
            <a:off x="4715355" y="2473849"/>
            <a:ext cx="2903399" cy="3789665"/>
          </a:xfrm>
          <a:prstGeom prst="rect">
            <a:avLst/>
          </a:prstGeom>
        </p:spPr>
        <p:txBody>
          <a:bodyPr>
            <a:noAutofit/>
          </a:bodyPr>
          <a:lstStyle>
            <a:lvl1pPr>
              <a:defRPr sz="2400">
                <a:solidFill>
                  <a:schemeClr val="bg1"/>
                </a:solidFill>
                <a:latin typeface="Titillium Web SemiBold" panose="00000700000000000000" pitchFamily="2" charset="0"/>
              </a:defRPr>
            </a:lvl1pPr>
            <a:lvl2pPr>
              <a:defRPr sz="2400">
                <a:solidFill>
                  <a:schemeClr val="bg1"/>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2" name="Marcador de contenido 2">
            <a:extLst>
              <a:ext uri="{FF2B5EF4-FFF2-40B4-BE49-F238E27FC236}">
                <a16:creationId xmlns:a16="http://schemas.microsoft.com/office/drawing/2014/main" id="{7380954B-895A-4A98-153F-234A968566C4}"/>
              </a:ext>
            </a:extLst>
          </p:cNvPr>
          <p:cNvSpPr>
            <a:spLocks noGrp="1"/>
          </p:cNvSpPr>
          <p:nvPr>
            <p:ph idx="11"/>
          </p:nvPr>
        </p:nvSpPr>
        <p:spPr>
          <a:xfrm>
            <a:off x="7618754" y="3238500"/>
            <a:ext cx="2903399" cy="2683028"/>
          </a:xfrm>
          <a:prstGeom prst="rect">
            <a:avLst/>
          </a:prstGeom>
        </p:spPr>
        <p:txBody>
          <a:bodyPr>
            <a:noAutofit/>
          </a:bodyPr>
          <a:lstStyle>
            <a:lvl1pPr>
              <a:defRPr sz="1600">
                <a:solidFill>
                  <a:schemeClr val="bg1"/>
                </a:solidFill>
                <a:latin typeface="Titillium Web SemiBold" panose="00000700000000000000" pitchFamily="2" charset="0"/>
              </a:defRPr>
            </a:lvl1pPr>
            <a:lvl2pPr>
              <a:defRPr sz="1600">
                <a:solidFill>
                  <a:schemeClr val="bg1"/>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Tree>
    <p:extLst>
      <p:ext uri="{BB962C8B-B14F-4D97-AF65-F5344CB8AC3E}">
        <p14:creationId xmlns:p14="http://schemas.microsoft.com/office/powerpoint/2010/main" val="127848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1_Diseño personalizado">
    <p:spTree>
      <p:nvGrpSpPr>
        <p:cNvPr id="1" name=""/>
        <p:cNvGrpSpPr/>
        <p:nvPr/>
      </p:nvGrpSpPr>
      <p:grpSpPr>
        <a:xfrm>
          <a:off x="0" y="0"/>
          <a:ext cx="0" cy="0"/>
          <a:chOff x="0" y="0"/>
          <a:chExt cx="0" cy="0"/>
        </a:xfrm>
      </p:grpSpPr>
      <p:pic>
        <p:nvPicPr>
          <p:cNvPr id="7" name="Imagen 6" descr="Imagen que contiene Gráfico&#10;&#10;Descripción generada automáticamente">
            <a:extLst>
              <a:ext uri="{FF2B5EF4-FFF2-40B4-BE49-F238E27FC236}">
                <a16:creationId xmlns:a16="http://schemas.microsoft.com/office/drawing/2014/main" id="{20C91893-0B4A-303B-90D4-C7125647ED90}"/>
              </a:ext>
            </a:extLst>
          </p:cNvPr>
          <p:cNvPicPr>
            <a:picLocks noChangeAspect="1"/>
          </p:cNvPicPr>
          <p:nvPr userDrawn="1"/>
        </p:nvPicPr>
        <p:blipFill>
          <a:blip r:embed="rId2">
            <a:extLst>
              <a:ext uri="{28A0092B-C50C-407E-A947-70E740481C1C}">
                <a14:useLocalDpi xmlns:a14="http://schemas.microsoft.com/office/drawing/2010/main" val="0"/>
              </a:ext>
            </a:extLst>
          </a:blip>
          <a:srcRect l="44687" t="12778"/>
          <a:stretch/>
        </p:blipFill>
        <p:spPr>
          <a:xfrm>
            <a:off x="5449485" y="577507"/>
            <a:ext cx="6742515" cy="5981700"/>
          </a:xfrm>
          <a:prstGeom prst="rect">
            <a:avLst/>
          </a:prstGeom>
        </p:spPr>
      </p:pic>
      <p:pic>
        <p:nvPicPr>
          <p:cNvPr id="8" name="Imagen 7" descr="Texto&#10;&#10;Descripción generada automáticamente con confianza media">
            <a:extLst>
              <a:ext uri="{FF2B5EF4-FFF2-40B4-BE49-F238E27FC236}">
                <a16:creationId xmlns:a16="http://schemas.microsoft.com/office/drawing/2014/main" id="{F5CC8B9B-3B5C-BE5A-5AAF-5039DE50EB54}"/>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
        <p:nvSpPr>
          <p:cNvPr id="9" name="Marcador de contenido 2">
            <a:extLst>
              <a:ext uri="{FF2B5EF4-FFF2-40B4-BE49-F238E27FC236}">
                <a16:creationId xmlns:a16="http://schemas.microsoft.com/office/drawing/2014/main" id="{73072084-DE6F-0278-CD10-1BCF939A2FAA}"/>
              </a:ext>
            </a:extLst>
          </p:cNvPr>
          <p:cNvSpPr>
            <a:spLocks noGrp="1"/>
          </p:cNvSpPr>
          <p:nvPr>
            <p:ph idx="13"/>
          </p:nvPr>
        </p:nvSpPr>
        <p:spPr>
          <a:xfrm>
            <a:off x="5898284" y="904186"/>
            <a:ext cx="5768716" cy="2924864"/>
          </a:xfrm>
        </p:spPr>
        <p:txBody>
          <a:bodyPr>
            <a:noAutofit/>
          </a:bodyPr>
          <a:lstStyle>
            <a:lvl1pPr>
              <a:defRPr sz="2400">
                <a:solidFill>
                  <a:schemeClr val="bg2">
                    <a:lumMod val="50000"/>
                  </a:schemeClr>
                </a:solidFill>
                <a:latin typeface="Titillium Web" panose="00000500000000000000" pitchFamily="2" charset="0"/>
              </a:defRPr>
            </a:lvl1pPr>
            <a:lvl2pPr>
              <a:defRPr sz="2400">
                <a:solidFill>
                  <a:schemeClr val="bg2">
                    <a:lumMod val="50000"/>
                  </a:schemeClr>
                </a:solidFill>
                <a:latin typeface="Titillium Web" panose="00000500000000000000" pitchFamily="2" charset="0"/>
              </a:defRPr>
            </a:lvl2pPr>
            <a:lvl3pPr>
              <a:defRPr sz="2400">
                <a:solidFill>
                  <a:schemeClr val="bg2">
                    <a:lumMod val="50000"/>
                  </a:schemeClr>
                </a:solidFill>
                <a:latin typeface="Titillium Web" panose="00000500000000000000" pitchFamily="2" charset="0"/>
              </a:defRPr>
            </a:lvl3pPr>
            <a:lvl4pPr>
              <a:defRPr sz="2400">
                <a:solidFill>
                  <a:schemeClr val="bg2">
                    <a:lumMod val="50000"/>
                  </a:schemeClr>
                </a:solidFill>
                <a:latin typeface="Titillium Web" panose="00000500000000000000" pitchFamily="2" charset="0"/>
              </a:defRPr>
            </a:lvl4pPr>
            <a:lvl5pPr>
              <a:defRPr sz="24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0" name="Marcador de contenido 2">
            <a:extLst>
              <a:ext uri="{FF2B5EF4-FFF2-40B4-BE49-F238E27FC236}">
                <a16:creationId xmlns:a16="http://schemas.microsoft.com/office/drawing/2014/main" id="{F4015379-7055-B0C2-7394-643F48D08182}"/>
              </a:ext>
            </a:extLst>
          </p:cNvPr>
          <p:cNvSpPr>
            <a:spLocks noGrp="1"/>
          </p:cNvSpPr>
          <p:nvPr>
            <p:ph idx="14"/>
          </p:nvPr>
        </p:nvSpPr>
        <p:spPr>
          <a:xfrm>
            <a:off x="800100" y="687249"/>
            <a:ext cx="4076700" cy="5517044"/>
          </a:xfrm>
        </p:spPr>
        <p:txBody>
          <a:bodyPr>
            <a:noAutofit/>
          </a:bodyPr>
          <a:lstStyle>
            <a:lvl1pPr>
              <a:defRPr sz="3200">
                <a:solidFill>
                  <a:schemeClr val="bg2">
                    <a:lumMod val="50000"/>
                  </a:schemeClr>
                </a:solidFill>
                <a:latin typeface="Titillium Web" panose="00000500000000000000" pitchFamily="2" charset="0"/>
              </a:defRPr>
            </a:lvl1pPr>
            <a:lvl2pPr>
              <a:defRPr sz="3200">
                <a:solidFill>
                  <a:schemeClr val="bg2">
                    <a:lumMod val="50000"/>
                  </a:schemeClr>
                </a:solidFill>
                <a:latin typeface="Titillium Web" panose="00000500000000000000" pitchFamily="2" charset="0"/>
              </a:defRPr>
            </a:lvl2pPr>
            <a:lvl3pPr>
              <a:defRPr sz="3200">
                <a:solidFill>
                  <a:schemeClr val="bg2">
                    <a:lumMod val="50000"/>
                  </a:schemeClr>
                </a:solidFill>
                <a:latin typeface="Titillium Web" panose="00000500000000000000" pitchFamily="2" charset="0"/>
              </a:defRPr>
            </a:lvl3pPr>
            <a:lvl4pPr>
              <a:defRPr sz="3200">
                <a:solidFill>
                  <a:schemeClr val="bg2">
                    <a:lumMod val="50000"/>
                  </a:schemeClr>
                </a:solidFill>
                <a:latin typeface="Titillium Web" panose="00000500000000000000" pitchFamily="2" charset="0"/>
              </a:defRPr>
            </a:lvl4pPr>
            <a:lvl5pPr>
              <a:defRPr sz="32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1" name="Marcador de contenido 2">
            <a:extLst>
              <a:ext uri="{FF2B5EF4-FFF2-40B4-BE49-F238E27FC236}">
                <a16:creationId xmlns:a16="http://schemas.microsoft.com/office/drawing/2014/main" id="{AC2FE919-B9EF-7437-DEF3-3F7B75884A15}"/>
              </a:ext>
            </a:extLst>
          </p:cNvPr>
          <p:cNvSpPr>
            <a:spLocks noGrp="1"/>
          </p:cNvSpPr>
          <p:nvPr>
            <p:ph idx="1"/>
          </p:nvPr>
        </p:nvSpPr>
        <p:spPr>
          <a:xfrm>
            <a:off x="6048966" y="4248395"/>
            <a:ext cx="5618033" cy="2032098"/>
          </a:xfrm>
        </p:spPr>
        <p:txBody>
          <a:bodyPr>
            <a:normAutofit/>
          </a:bodyPr>
          <a:lstStyle>
            <a:lvl1pPr>
              <a:defRPr sz="1800">
                <a:solidFill>
                  <a:schemeClr val="bg1"/>
                </a:solidFill>
                <a:latin typeface="Titillium Web" panose="00000500000000000000" pitchFamily="2" charset="0"/>
              </a:defRPr>
            </a:lvl1pPr>
            <a:lvl2pPr>
              <a:defRPr sz="1800">
                <a:solidFill>
                  <a:schemeClr val="bg1"/>
                </a:solidFill>
                <a:latin typeface="Titillium Web" panose="00000500000000000000" pitchFamily="2" charset="0"/>
              </a:defRPr>
            </a:lvl2pPr>
            <a:lvl3pPr>
              <a:defRPr sz="1800">
                <a:solidFill>
                  <a:schemeClr val="bg1"/>
                </a:solidFill>
                <a:latin typeface="Titillium Web" panose="00000500000000000000" pitchFamily="2" charset="0"/>
              </a:defRPr>
            </a:lvl3pPr>
            <a:lvl4pPr>
              <a:defRPr sz="1800">
                <a:solidFill>
                  <a:schemeClr val="bg1"/>
                </a:solidFill>
                <a:latin typeface="Titillium Web" panose="00000500000000000000" pitchFamily="2" charset="0"/>
              </a:defRPr>
            </a:lvl4pPr>
            <a:lvl5pPr>
              <a:defRPr sz="18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81876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7" name="Imagen 6" descr="Forma, Rectángulo&#10;&#10;Descripción generada automáticamente">
            <a:extLst>
              <a:ext uri="{FF2B5EF4-FFF2-40B4-BE49-F238E27FC236}">
                <a16:creationId xmlns:a16="http://schemas.microsoft.com/office/drawing/2014/main" id="{ECDF097E-00DB-1D2C-CB18-D088753F99A6}"/>
              </a:ext>
            </a:extLst>
          </p:cNvPr>
          <p:cNvPicPr>
            <a:picLocks noChangeAspect="1"/>
          </p:cNvPicPr>
          <p:nvPr userDrawn="1"/>
        </p:nvPicPr>
        <p:blipFill>
          <a:blip r:embed="rId2">
            <a:extLst>
              <a:ext uri="{28A0092B-C50C-407E-A947-70E740481C1C}">
                <a14:useLocalDpi xmlns:a14="http://schemas.microsoft.com/office/drawing/2010/main" val="0"/>
              </a:ext>
            </a:extLst>
          </a:blip>
          <a:srcRect t="50000"/>
          <a:stretch/>
        </p:blipFill>
        <p:spPr>
          <a:xfrm>
            <a:off x="1185" y="3200400"/>
            <a:ext cx="12189630" cy="3429000"/>
          </a:xfrm>
          <a:prstGeom prst="rect">
            <a:avLst/>
          </a:prstGeom>
        </p:spPr>
      </p:pic>
      <p:sp>
        <p:nvSpPr>
          <p:cNvPr id="10" name="Marcador de contenido 2">
            <a:extLst>
              <a:ext uri="{FF2B5EF4-FFF2-40B4-BE49-F238E27FC236}">
                <a16:creationId xmlns:a16="http://schemas.microsoft.com/office/drawing/2014/main" id="{37D2758B-25AD-E890-D090-118D955AB3EA}"/>
              </a:ext>
            </a:extLst>
          </p:cNvPr>
          <p:cNvSpPr>
            <a:spLocks noGrp="1"/>
          </p:cNvSpPr>
          <p:nvPr>
            <p:ph idx="1"/>
          </p:nvPr>
        </p:nvSpPr>
        <p:spPr>
          <a:xfrm>
            <a:off x="838200" y="3512990"/>
            <a:ext cx="10553699" cy="2392509"/>
          </a:xfrm>
        </p:spPr>
        <p:txBody>
          <a:bodyPr>
            <a:noAutofit/>
          </a:bodyPr>
          <a:lstStyle>
            <a:lvl1pPr>
              <a:defRPr sz="2800">
                <a:solidFill>
                  <a:schemeClr val="bg1"/>
                </a:solidFill>
                <a:latin typeface="Titillium Web" panose="00000500000000000000" pitchFamily="2" charset="0"/>
              </a:defRPr>
            </a:lvl1pPr>
            <a:lvl2pPr>
              <a:defRPr sz="2800">
                <a:solidFill>
                  <a:schemeClr val="bg1"/>
                </a:solidFill>
                <a:latin typeface="Titillium Web" panose="00000500000000000000" pitchFamily="2" charset="0"/>
              </a:defRPr>
            </a:lvl2pPr>
            <a:lvl3pPr>
              <a:defRPr sz="2800">
                <a:solidFill>
                  <a:schemeClr val="bg1"/>
                </a:solidFill>
                <a:latin typeface="Titillium Web" panose="00000500000000000000" pitchFamily="2" charset="0"/>
              </a:defRPr>
            </a:lvl3pPr>
            <a:lvl4pPr>
              <a:defRPr sz="2800">
                <a:solidFill>
                  <a:schemeClr val="bg1"/>
                </a:solidFill>
                <a:latin typeface="Titillium Web" panose="00000500000000000000" pitchFamily="2" charset="0"/>
              </a:defRPr>
            </a:lvl4pPr>
            <a:lvl5pPr>
              <a:defRPr sz="28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1" name="Marcador de contenido 2">
            <a:extLst>
              <a:ext uri="{FF2B5EF4-FFF2-40B4-BE49-F238E27FC236}">
                <a16:creationId xmlns:a16="http://schemas.microsoft.com/office/drawing/2014/main" id="{0BCAE18C-8E7C-8C5C-1459-9312D16616F0}"/>
              </a:ext>
            </a:extLst>
          </p:cNvPr>
          <p:cNvSpPr>
            <a:spLocks noGrp="1"/>
          </p:cNvSpPr>
          <p:nvPr>
            <p:ph idx="13"/>
          </p:nvPr>
        </p:nvSpPr>
        <p:spPr>
          <a:xfrm>
            <a:off x="800101" y="588127"/>
            <a:ext cx="10553700" cy="2924864"/>
          </a:xfrm>
        </p:spPr>
        <p:txBody>
          <a:bodyPr>
            <a:noAutofit/>
          </a:bodyPr>
          <a:lstStyle>
            <a:lvl1pPr>
              <a:defRPr sz="2800">
                <a:solidFill>
                  <a:schemeClr val="bg2">
                    <a:lumMod val="50000"/>
                  </a:schemeClr>
                </a:solidFill>
                <a:latin typeface="Titillium Web" panose="00000500000000000000" pitchFamily="2" charset="0"/>
              </a:defRPr>
            </a:lvl1pPr>
            <a:lvl2pPr>
              <a:defRPr sz="2800">
                <a:solidFill>
                  <a:schemeClr val="bg2">
                    <a:lumMod val="50000"/>
                  </a:schemeClr>
                </a:solidFill>
                <a:latin typeface="Titillium Web" panose="00000500000000000000" pitchFamily="2" charset="0"/>
              </a:defRPr>
            </a:lvl2pPr>
            <a:lvl3pPr>
              <a:defRPr sz="2800">
                <a:solidFill>
                  <a:schemeClr val="bg2">
                    <a:lumMod val="50000"/>
                  </a:schemeClr>
                </a:solidFill>
                <a:latin typeface="Titillium Web" panose="00000500000000000000" pitchFamily="2" charset="0"/>
              </a:defRPr>
            </a:lvl3pPr>
            <a:lvl4pPr>
              <a:defRPr sz="2800">
                <a:solidFill>
                  <a:schemeClr val="bg2">
                    <a:lumMod val="50000"/>
                  </a:schemeClr>
                </a:solidFill>
                <a:latin typeface="Titillium Web" panose="00000500000000000000" pitchFamily="2" charset="0"/>
              </a:defRPr>
            </a:lvl4pPr>
            <a:lvl5pPr>
              <a:defRPr sz="28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12" name="Imagen 11" descr="Texto&#10;&#10;Descripción generada automáticamente con confianza media">
            <a:extLst>
              <a:ext uri="{FF2B5EF4-FFF2-40B4-BE49-F238E27FC236}">
                <a16:creationId xmlns:a16="http://schemas.microsoft.com/office/drawing/2014/main" id="{114E1CC7-BA10-0126-29D7-A7172F927522}"/>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Tree>
    <p:extLst>
      <p:ext uri="{BB962C8B-B14F-4D97-AF65-F5344CB8AC3E}">
        <p14:creationId xmlns:p14="http://schemas.microsoft.com/office/powerpoint/2010/main" val="1260963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Diseño personalizado">
    <p:spTree>
      <p:nvGrpSpPr>
        <p:cNvPr id="1" name=""/>
        <p:cNvGrpSpPr/>
        <p:nvPr/>
      </p:nvGrpSpPr>
      <p:grpSpPr>
        <a:xfrm>
          <a:off x="0" y="0"/>
          <a:ext cx="0" cy="0"/>
          <a:chOff x="0" y="0"/>
          <a:chExt cx="0" cy="0"/>
        </a:xfrm>
      </p:grpSpPr>
      <p:pic>
        <p:nvPicPr>
          <p:cNvPr id="7" name="Imagen 6" descr="Rectángulo&#10;&#10;Descripción generada automáticamente con confianza media">
            <a:extLst>
              <a:ext uri="{FF2B5EF4-FFF2-40B4-BE49-F238E27FC236}">
                <a16:creationId xmlns:a16="http://schemas.microsoft.com/office/drawing/2014/main" id="{21304CDB-0A85-1293-C2BC-C67E4EC24919}"/>
              </a:ext>
            </a:extLst>
          </p:cNvPr>
          <p:cNvPicPr>
            <a:picLocks noChangeAspect="1"/>
          </p:cNvPicPr>
          <p:nvPr userDrawn="1"/>
        </p:nvPicPr>
        <p:blipFill>
          <a:blip r:embed="rId2">
            <a:extLst>
              <a:ext uri="{28A0092B-C50C-407E-A947-70E740481C1C}">
                <a14:useLocalDpi xmlns:a14="http://schemas.microsoft.com/office/drawing/2010/main" val="0"/>
              </a:ext>
            </a:extLst>
          </a:blip>
          <a:srcRect t="50000"/>
          <a:stretch/>
        </p:blipFill>
        <p:spPr>
          <a:xfrm>
            <a:off x="1185" y="3162300"/>
            <a:ext cx="12189630" cy="3429000"/>
          </a:xfrm>
          <a:prstGeom prst="rect">
            <a:avLst/>
          </a:prstGeom>
        </p:spPr>
      </p:pic>
      <p:pic>
        <p:nvPicPr>
          <p:cNvPr id="8" name="Imagen 7" descr="Texto&#10;&#10;Descripción generada automáticamente con confianza media">
            <a:extLst>
              <a:ext uri="{FF2B5EF4-FFF2-40B4-BE49-F238E27FC236}">
                <a16:creationId xmlns:a16="http://schemas.microsoft.com/office/drawing/2014/main" id="{2A941CF0-7C97-2EE0-864A-C7F74871491D}"/>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
        <p:nvSpPr>
          <p:cNvPr id="11" name="Marcador de contenido 2">
            <a:extLst>
              <a:ext uri="{FF2B5EF4-FFF2-40B4-BE49-F238E27FC236}">
                <a16:creationId xmlns:a16="http://schemas.microsoft.com/office/drawing/2014/main" id="{50C5399E-20FD-5324-8FAD-53FC584304FC}"/>
              </a:ext>
            </a:extLst>
          </p:cNvPr>
          <p:cNvSpPr>
            <a:spLocks noGrp="1"/>
          </p:cNvSpPr>
          <p:nvPr>
            <p:ph idx="1"/>
          </p:nvPr>
        </p:nvSpPr>
        <p:spPr>
          <a:xfrm>
            <a:off x="838200" y="3493940"/>
            <a:ext cx="10828799" cy="2593223"/>
          </a:xfrm>
        </p:spPr>
        <p:txBody>
          <a:bodyPr>
            <a:noAutofit/>
          </a:bodyPr>
          <a:lstStyle>
            <a:lvl1pPr>
              <a:defRPr sz="2800">
                <a:solidFill>
                  <a:schemeClr val="tx1">
                    <a:lumMod val="75000"/>
                    <a:lumOff val="25000"/>
                  </a:schemeClr>
                </a:solidFill>
                <a:latin typeface="Titillium Web" panose="00000500000000000000" pitchFamily="2" charset="0"/>
              </a:defRPr>
            </a:lvl1pPr>
            <a:lvl2pPr>
              <a:defRPr sz="2800">
                <a:solidFill>
                  <a:schemeClr val="tx1">
                    <a:lumMod val="75000"/>
                    <a:lumOff val="25000"/>
                  </a:schemeClr>
                </a:solidFill>
                <a:latin typeface="Titillium Web" panose="00000500000000000000" pitchFamily="2" charset="0"/>
              </a:defRPr>
            </a:lvl2pPr>
            <a:lvl3pPr>
              <a:defRPr sz="2800">
                <a:solidFill>
                  <a:schemeClr val="tx1">
                    <a:lumMod val="75000"/>
                    <a:lumOff val="25000"/>
                  </a:schemeClr>
                </a:solidFill>
                <a:latin typeface="Titillium Web" panose="00000500000000000000" pitchFamily="2" charset="0"/>
              </a:defRPr>
            </a:lvl3pPr>
            <a:lvl4pPr>
              <a:defRPr sz="2800">
                <a:solidFill>
                  <a:schemeClr val="tx1">
                    <a:lumMod val="75000"/>
                    <a:lumOff val="25000"/>
                  </a:schemeClr>
                </a:solidFill>
                <a:latin typeface="Titillium Web" panose="00000500000000000000" pitchFamily="2" charset="0"/>
              </a:defRPr>
            </a:lvl4pPr>
            <a:lvl5pPr>
              <a:defRPr sz="2800">
                <a:solidFill>
                  <a:schemeClr val="tx1">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2" name="Marcador de contenido 2">
            <a:extLst>
              <a:ext uri="{FF2B5EF4-FFF2-40B4-BE49-F238E27FC236}">
                <a16:creationId xmlns:a16="http://schemas.microsoft.com/office/drawing/2014/main" id="{D2BA9BCD-CE1D-FA49-275B-30CDC80A4774}"/>
              </a:ext>
            </a:extLst>
          </p:cNvPr>
          <p:cNvSpPr>
            <a:spLocks noGrp="1"/>
          </p:cNvSpPr>
          <p:nvPr>
            <p:ph idx="13"/>
          </p:nvPr>
        </p:nvSpPr>
        <p:spPr>
          <a:xfrm>
            <a:off x="838200" y="569077"/>
            <a:ext cx="10828800" cy="2924864"/>
          </a:xfrm>
        </p:spPr>
        <p:txBody>
          <a:bodyPr>
            <a:noAutofit/>
          </a:bodyPr>
          <a:lstStyle>
            <a:lvl1pPr>
              <a:defRPr sz="2800">
                <a:solidFill>
                  <a:schemeClr val="tx2">
                    <a:lumMod val="75000"/>
                    <a:lumOff val="25000"/>
                  </a:schemeClr>
                </a:solidFill>
                <a:latin typeface="Titillium Web" panose="00000500000000000000" pitchFamily="2" charset="0"/>
              </a:defRPr>
            </a:lvl1pPr>
            <a:lvl2pPr>
              <a:defRPr sz="2800">
                <a:solidFill>
                  <a:schemeClr val="tx2">
                    <a:lumMod val="75000"/>
                    <a:lumOff val="25000"/>
                  </a:schemeClr>
                </a:solidFill>
                <a:latin typeface="Titillium Web" panose="00000500000000000000" pitchFamily="2" charset="0"/>
              </a:defRPr>
            </a:lvl2pPr>
            <a:lvl3pPr>
              <a:defRPr sz="2800">
                <a:solidFill>
                  <a:schemeClr val="tx2">
                    <a:lumMod val="75000"/>
                    <a:lumOff val="25000"/>
                  </a:schemeClr>
                </a:solidFill>
                <a:latin typeface="Titillium Web" panose="00000500000000000000" pitchFamily="2" charset="0"/>
              </a:defRPr>
            </a:lvl3pPr>
            <a:lvl4pPr>
              <a:defRPr sz="2800">
                <a:solidFill>
                  <a:schemeClr val="tx2">
                    <a:lumMod val="75000"/>
                    <a:lumOff val="25000"/>
                  </a:schemeClr>
                </a:solidFill>
                <a:latin typeface="Titillium Web" panose="00000500000000000000" pitchFamily="2" charset="0"/>
              </a:defRPr>
            </a:lvl4pPr>
            <a:lvl5pPr>
              <a:defRPr sz="2800">
                <a:solidFill>
                  <a:schemeClr val="tx2">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810292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460F6FF3-6C1E-5410-F8A7-606EE0DC572A}"/>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4" name="Marcador de pie de página 3">
            <a:extLst>
              <a:ext uri="{FF2B5EF4-FFF2-40B4-BE49-F238E27FC236}">
                <a16:creationId xmlns:a16="http://schemas.microsoft.com/office/drawing/2014/main" id="{9EFD5BA7-4A9A-4206-2F17-34BFBA95E3B0}"/>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3D0D67D0-F23A-046B-7D7D-73A1B1FA9322}"/>
              </a:ext>
            </a:extLst>
          </p:cNvPr>
          <p:cNvSpPr>
            <a:spLocks noGrp="1"/>
          </p:cNvSpPr>
          <p:nvPr>
            <p:ph type="sldNum" sz="quarter" idx="12"/>
          </p:nvPr>
        </p:nvSpPr>
        <p:spPr/>
        <p:txBody>
          <a:bodyPr/>
          <a:lstStyle/>
          <a:p>
            <a:fld id="{0F173A28-0059-4E51-B787-F06E325B332A}" type="slidenum">
              <a:rPr lang="es-MX" smtClean="0"/>
              <a:t>‹Nº›</a:t>
            </a:fld>
            <a:endParaRPr lang="es-MX"/>
          </a:p>
        </p:txBody>
      </p:sp>
      <p:pic>
        <p:nvPicPr>
          <p:cNvPr id="7" name="Imagen 6">
            <a:extLst>
              <a:ext uri="{FF2B5EF4-FFF2-40B4-BE49-F238E27FC236}">
                <a16:creationId xmlns:a16="http://schemas.microsoft.com/office/drawing/2014/main" id="{D23486EB-8D81-1017-2B74-F148FEA747A6}"/>
              </a:ext>
            </a:extLst>
          </p:cNvPr>
          <p:cNvPicPr>
            <a:picLocks noChangeAspect="1"/>
          </p:cNvPicPr>
          <p:nvPr userDrawn="1"/>
        </p:nvPicPr>
        <p:blipFill>
          <a:blip r:embed="rId2"/>
          <a:srcRect l="51406"/>
          <a:stretch/>
        </p:blipFill>
        <p:spPr>
          <a:xfrm>
            <a:off x="6267449" y="0"/>
            <a:ext cx="5923365" cy="6858000"/>
          </a:xfrm>
          <a:prstGeom prst="rect">
            <a:avLst/>
          </a:prstGeom>
        </p:spPr>
      </p:pic>
      <p:pic>
        <p:nvPicPr>
          <p:cNvPr id="8" name="Imagen 7" descr="Dibujo con letras&#10;&#10;Descripción generada automáticamente con confianza media">
            <a:extLst>
              <a:ext uri="{FF2B5EF4-FFF2-40B4-BE49-F238E27FC236}">
                <a16:creationId xmlns:a16="http://schemas.microsoft.com/office/drawing/2014/main" id="{F8B70078-9C2B-1E67-6533-8A83C214363A}"/>
              </a:ext>
            </a:extLst>
          </p:cNvPr>
          <p:cNvPicPr>
            <a:picLocks noChangeAspect="1"/>
          </p:cNvPicPr>
          <p:nvPr userDrawn="1"/>
        </p:nvPicPr>
        <p:blipFill>
          <a:blip r:embed="rId3">
            <a:extLst>
              <a:ext uri="{28A0092B-C50C-407E-A947-70E740481C1C}">
                <a14:useLocalDpi xmlns:a14="http://schemas.microsoft.com/office/drawing/2010/main" val="0"/>
              </a:ext>
            </a:extLst>
          </a:blip>
          <a:srcRect b="24578"/>
          <a:stretch/>
        </p:blipFill>
        <p:spPr>
          <a:xfrm>
            <a:off x="9956800" y="6354241"/>
            <a:ext cx="1853697" cy="315671"/>
          </a:xfrm>
          <a:prstGeom prst="rect">
            <a:avLst/>
          </a:prstGeom>
        </p:spPr>
      </p:pic>
      <p:sp>
        <p:nvSpPr>
          <p:cNvPr id="9" name="Marcador de contenido 2">
            <a:extLst>
              <a:ext uri="{FF2B5EF4-FFF2-40B4-BE49-F238E27FC236}">
                <a16:creationId xmlns:a16="http://schemas.microsoft.com/office/drawing/2014/main" id="{3EEDFDC1-4DE8-31D8-6D9B-96AA236E8EAD}"/>
              </a:ext>
            </a:extLst>
          </p:cNvPr>
          <p:cNvSpPr>
            <a:spLocks noGrp="1"/>
          </p:cNvSpPr>
          <p:nvPr>
            <p:ph idx="14"/>
          </p:nvPr>
        </p:nvSpPr>
        <p:spPr>
          <a:xfrm>
            <a:off x="800100" y="687249"/>
            <a:ext cx="4076700" cy="5517044"/>
          </a:xfrm>
        </p:spPr>
        <p:txBody>
          <a:bodyPr>
            <a:noAutofit/>
          </a:bodyPr>
          <a:lstStyle>
            <a:lvl1pPr>
              <a:defRPr sz="3200">
                <a:solidFill>
                  <a:schemeClr val="tx2">
                    <a:lumMod val="75000"/>
                    <a:lumOff val="25000"/>
                  </a:schemeClr>
                </a:solidFill>
                <a:latin typeface="Titillium Web" panose="00000500000000000000" pitchFamily="2" charset="0"/>
              </a:defRPr>
            </a:lvl1pPr>
            <a:lvl2pPr>
              <a:defRPr sz="3200">
                <a:solidFill>
                  <a:schemeClr val="tx2">
                    <a:lumMod val="75000"/>
                    <a:lumOff val="25000"/>
                  </a:schemeClr>
                </a:solidFill>
                <a:latin typeface="Titillium Web" panose="00000500000000000000" pitchFamily="2" charset="0"/>
              </a:defRPr>
            </a:lvl2pPr>
            <a:lvl3pPr>
              <a:defRPr sz="3200">
                <a:solidFill>
                  <a:schemeClr val="tx2">
                    <a:lumMod val="75000"/>
                    <a:lumOff val="25000"/>
                  </a:schemeClr>
                </a:solidFill>
                <a:latin typeface="Titillium Web" panose="00000500000000000000" pitchFamily="2" charset="0"/>
              </a:defRPr>
            </a:lvl3pPr>
            <a:lvl4pPr>
              <a:defRPr sz="3200">
                <a:solidFill>
                  <a:schemeClr val="tx2">
                    <a:lumMod val="75000"/>
                    <a:lumOff val="25000"/>
                  </a:schemeClr>
                </a:solidFill>
                <a:latin typeface="Titillium Web" panose="00000500000000000000" pitchFamily="2" charset="0"/>
              </a:defRPr>
            </a:lvl4pPr>
            <a:lvl5pPr>
              <a:defRPr sz="3200">
                <a:solidFill>
                  <a:schemeClr val="tx2">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1" name="Marcador de contenido 2">
            <a:extLst>
              <a:ext uri="{FF2B5EF4-FFF2-40B4-BE49-F238E27FC236}">
                <a16:creationId xmlns:a16="http://schemas.microsoft.com/office/drawing/2014/main" id="{38A63980-8B57-0120-B30A-3E38A1F3A2C1}"/>
              </a:ext>
            </a:extLst>
          </p:cNvPr>
          <p:cNvSpPr>
            <a:spLocks noGrp="1"/>
          </p:cNvSpPr>
          <p:nvPr>
            <p:ph idx="15"/>
          </p:nvPr>
        </p:nvSpPr>
        <p:spPr>
          <a:xfrm>
            <a:off x="7277100" y="687209"/>
            <a:ext cx="4076700" cy="5517044"/>
          </a:xfrm>
        </p:spPr>
        <p:txBody>
          <a:bodyPr>
            <a:noAutofit/>
          </a:bodyPr>
          <a:lstStyle>
            <a:lvl1pPr>
              <a:defRPr sz="3200">
                <a:solidFill>
                  <a:schemeClr val="bg1"/>
                </a:solidFill>
                <a:latin typeface="Titillium Web" panose="00000500000000000000" pitchFamily="2" charset="0"/>
              </a:defRPr>
            </a:lvl1pPr>
            <a:lvl2pPr>
              <a:defRPr sz="3200">
                <a:solidFill>
                  <a:schemeClr val="bg1"/>
                </a:solidFill>
                <a:latin typeface="Titillium Web" panose="00000500000000000000" pitchFamily="2" charset="0"/>
              </a:defRPr>
            </a:lvl2pPr>
            <a:lvl3pPr>
              <a:defRPr sz="3200">
                <a:solidFill>
                  <a:schemeClr val="bg1"/>
                </a:solidFill>
                <a:latin typeface="Titillium Web" panose="00000500000000000000" pitchFamily="2" charset="0"/>
              </a:defRPr>
            </a:lvl3pPr>
            <a:lvl4pPr>
              <a:defRPr sz="3200">
                <a:solidFill>
                  <a:schemeClr val="bg1"/>
                </a:solidFill>
                <a:latin typeface="Titillium Web" panose="00000500000000000000" pitchFamily="2" charset="0"/>
              </a:defRPr>
            </a:lvl4pPr>
            <a:lvl5pPr>
              <a:defRPr sz="32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029774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Diseño personalizad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2BB832C-B241-5D88-E4B2-C75EFA637AFC}"/>
              </a:ext>
            </a:extLst>
          </p:cNvPr>
          <p:cNvPicPr>
            <a:picLocks noChangeAspect="1"/>
          </p:cNvPicPr>
          <p:nvPr userDrawn="1"/>
        </p:nvPicPr>
        <p:blipFill>
          <a:blip r:embed="rId2"/>
          <a:srcRect l="50000"/>
          <a:stretch/>
        </p:blipFill>
        <p:spPr>
          <a:xfrm>
            <a:off x="6095999" y="0"/>
            <a:ext cx="6094815" cy="6858000"/>
          </a:xfrm>
          <a:prstGeom prst="rect">
            <a:avLst/>
          </a:prstGeom>
        </p:spPr>
      </p:pic>
      <p:pic>
        <p:nvPicPr>
          <p:cNvPr id="11" name="Imagen 10" descr="Dibujo con letras&#10;&#10;Descripción generada automáticamente con confianza media">
            <a:extLst>
              <a:ext uri="{FF2B5EF4-FFF2-40B4-BE49-F238E27FC236}">
                <a16:creationId xmlns:a16="http://schemas.microsoft.com/office/drawing/2014/main" id="{944BC6D1-5B4D-A015-B9F7-6DA3C4A6C08B}"/>
              </a:ext>
            </a:extLst>
          </p:cNvPr>
          <p:cNvPicPr>
            <a:picLocks noChangeAspect="1"/>
          </p:cNvPicPr>
          <p:nvPr userDrawn="1"/>
        </p:nvPicPr>
        <p:blipFill>
          <a:blip r:embed="rId3">
            <a:extLst>
              <a:ext uri="{28A0092B-C50C-407E-A947-70E740481C1C}">
                <a14:useLocalDpi xmlns:a14="http://schemas.microsoft.com/office/drawing/2010/main" val="0"/>
              </a:ext>
            </a:extLst>
          </a:blip>
          <a:srcRect b="24578"/>
          <a:stretch/>
        </p:blipFill>
        <p:spPr>
          <a:xfrm>
            <a:off x="9956800" y="6354241"/>
            <a:ext cx="1853697" cy="315671"/>
          </a:xfrm>
          <a:prstGeom prst="rect">
            <a:avLst/>
          </a:prstGeom>
        </p:spPr>
      </p:pic>
      <p:sp>
        <p:nvSpPr>
          <p:cNvPr id="12" name="Marcador de contenido 2">
            <a:extLst>
              <a:ext uri="{FF2B5EF4-FFF2-40B4-BE49-F238E27FC236}">
                <a16:creationId xmlns:a16="http://schemas.microsoft.com/office/drawing/2014/main" id="{F08D6870-3221-0A96-6B11-D55673005FF4}"/>
              </a:ext>
            </a:extLst>
          </p:cNvPr>
          <p:cNvSpPr>
            <a:spLocks noGrp="1"/>
          </p:cNvSpPr>
          <p:nvPr>
            <p:ph idx="14"/>
          </p:nvPr>
        </p:nvSpPr>
        <p:spPr>
          <a:xfrm>
            <a:off x="800100" y="687249"/>
            <a:ext cx="4076700" cy="5517044"/>
          </a:xfrm>
        </p:spPr>
        <p:txBody>
          <a:bodyPr>
            <a:noAutofit/>
          </a:bodyPr>
          <a:lstStyle>
            <a:lvl1pPr>
              <a:defRPr sz="3200">
                <a:solidFill>
                  <a:schemeClr val="tx2">
                    <a:lumMod val="75000"/>
                    <a:lumOff val="25000"/>
                  </a:schemeClr>
                </a:solidFill>
                <a:latin typeface="Titillium Web" panose="00000500000000000000" pitchFamily="2" charset="0"/>
              </a:defRPr>
            </a:lvl1pPr>
            <a:lvl2pPr>
              <a:defRPr sz="3200">
                <a:solidFill>
                  <a:schemeClr val="tx2">
                    <a:lumMod val="75000"/>
                    <a:lumOff val="25000"/>
                  </a:schemeClr>
                </a:solidFill>
                <a:latin typeface="Titillium Web" panose="00000500000000000000" pitchFamily="2" charset="0"/>
              </a:defRPr>
            </a:lvl2pPr>
            <a:lvl3pPr>
              <a:defRPr sz="3200">
                <a:solidFill>
                  <a:schemeClr val="tx2">
                    <a:lumMod val="75000"/>
                    <a:lumOff val="25000"/>
                  </a:schemeClr>
                </a:solidFill>
                <a:latin typeface="Titillium Web" panose="00000500000000000000" pitchFamily="2" charset="0"/>
              </a:defRPr>
            </a:lvl3pPr>
            <a:lvl4pPr>
              <a:defRPr sz="3200">
                <a:solidFill>
                  <a:schemeClr val="tx2">
                    <a:lumMod val="75000"/>
                    <a:lumOff val="25000"/>
                  </a:schemeClr>
                </a:solidFill>
                <a:latin typeface="Titillium Web" panose="00000500000000000000" pitchFamily="2" charset="0"/>
              </a:defRPr>
            </a:lvl4pPr>
            <a:lvl5pPr>
              <a:defRPr sz="3200">
                <a:solidFill>
                  <a:schemeClr val="tx2">
                    <a:lumMod val="75000"/>
                    <a:lumOff val="25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3" name="Marcador de contenido 2">
            <a:extLst>
              <a:ext uri="{FF2B5EF4-FFF2-40B4-BE49-F238E27FC236}">
                <a16:creationId xmlns:a16="http://schemas.microsoft.com/office/drawing/2014/main" id="{1440778B-4191-3BA8-3F13-A7932557B550}"/>
              </a:ext>
            </a:extLst>
          </p:cNvPr>
          <p:cNvSpPr>
            <a:spLocks noGrp="1"/>
          </p:cNvSpPr>
          <p:nvPr>
            <p:ph idx="15"/>
          </p:nvPr>
        </p:nvSpPr>
        <p:spPr>
          <a:xfrm>
            <a:off x="7277100" y="687209"/>
            <a:ext cx="4076700" cy="5517044"/>
          </a:xfrm>
        </p:spPr>
        <p:txBody>
          <a:bodyPr>
            <a:noAutofit/>
          </a:bodyPr>
          <a:lstStyle>
            <a:lvl1pPr>
              <a:defRPr sz="3200">
                <a:solidFill>
                  <a:schemeClr val="bg1"/>
                </a:solidFill>
                <a:latin typeface="Titillium Web" panose="00000500000000000000" pitchFamily="2" charset="0"/>
              </a:defRPr>
            </a:lvl1pPr>
            <a:lvl2pPr>
              <a:defRPr sz="3200">
                <a:solidFill>
                  <a:schemeClr val="bg1"/>
                </a:solidFill>
                <a:latin typeface="Titillium Web" panose="00000500000000000000" pitchFamily="2" charset="0"/>
              </a:defRPr>
            </a:lvl2pPr>
            <a:lvl3pPr>
              <a:defRPr sz="3200">
                <a:solidFill>
                  <a:schemeClr val="bg1"/>
                </a:solidFill>
                <a:latin typeface="Titillium Web" panose="00000500000000000000" pitchFamily="2" charset="0"/>
              </a:defRPr>
            </a:lvl3pPr>
            <a:lvl4pPr>
              <a:defRPr sz="3200">
                <a:solidFill>
                  <a:schemeClr val="bg1"/>
                </a:solidFill>
                <a:latin typeface="Titillium Web" panose="00000500000000000000" pitchFamily="2" charset="0"/>
              </a:defRPr>
            </a:lvl4pPr>
            <a:lvl5pPr>
              <a:defRPr sz="32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58449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8" name="Imagen 7" descr="Forma&#10;&#10;Descripción generada automáticamente">
            <a:extLst>
              <a:ext uri="{FF2B5EF4-FFF2-40B4-BE49-F238E27FC236}">
                <a16:creationId xmlns:a16="http://schemas.microsoft.com/office/drawing/2014/main" id="{F8F15C61-47C7-A7E3-FC11-22AB2EAC294B}"/>
              </a:ext>
            </a:extLst>
          </p:cNvPr>
          <p:cNvPicPr>
            <a:picLocks noChangeAspect="1"/>
          </p:cNvPicPr>
          <p:nvPr userDrawn="1"/>
        </p:nvPicPr>
        <p:blipFill>
          <a:blip r:embed="rId2">
            <a:extLst>
              <a:ext uri="{28A0092B-C50C-407E-A947-70E740481C1C}">
                <a14:useLocalDpi xmlns:a14="http://schemas.microsoft.com/office/drawing/2010/main" val="0"/>
              </a:ext>
            </a:extLst>
          </a:blip>
          <a:srcRect l="44761" t="12486"/>
          <a:stretch/>
        </p:blipFill>
        <p:spPr>
          <a:xfrm>
            <a:off x="5858800" y="1276934"/>
            <a:ext cx="6100971" cy="5437921"/>
          </a:xfrm>
          <a:prstGeom prst="rect">
            <a:avLst/>
          </a:prstGeom>
        </p:spPr>
      </p:pic>
      <p:sp>
        <p:nvSpPr>
          <p:cNvPr id="2" name="Título 1">
            <a:extLst>
              <a:ext uri="{FF2B5EF4-FFF2-40B4-BE49-F238E27FC236}">
                <a16:creationId xmlns:a16="http://schemas.microsoft.com/office/drawing/2014/main" id="{D33A4AAA-4283-8A18-708A-17564E2B69BD}"/>
              </a:ext>
            </a:extLst>
          </p:cNvPr>
          <p:cNvSpPr>
            <a:spLocks noGrp="1"/>
          </p:cNvSpPr>
          <p:nvPr>
            <p:ph type="title"/>
          </p:nvPr>
        </p:nvSpPr>
        <p:spPr>
          <a:xfrm>
            <a:off x="489857" y="-48629"/>
            <a:ext cx="10515600" cy="1325563"/>
          </a:xfrm>
        </p:spPr>
        <p:txBody>
          <a:bodyPr>
            <a:normAutofit/>
          </a:bodyPr>
          <a:lstStyle>
            <a:lvl1pPr>
              <a:defRPr sz="3500" b="1">
                <a:solidFill>
                  <a:schemeClr val="tx2">
                    <a:lumMod val="75000"/>
                    <a:lumOff val="25000"/>
                  </a:schemeClr>
                </a:solidFill>
                <a:latin typeface="Titillium Web" panose="00000500000000000000" pitchFamily="2" charset="0"/>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D8138DF-B0BD-6CA0-0A3E-5E3A9DEC6AB8}"/>
              </a:ext>
            </a:extLst>
          </p:cNvPr>
          <p:cNvSpPr>
            <a:spLocks noGrp="1"/>
          </p:cNvSpPr>
          <p:nvPr>
            <p:ph idx="1"/>
          </p:nvPr>
        </p:nvSpPr>
        <p:spPr>
          <a:xfrm>
            <a:off x="489858" y="1651448"/>
            <a:ext cx="4633685" cy="4734837"/>
          </a:xfrm>
        </p:spPr>
        <p:txBody>
          <a:bodyPr>
            <a:normAutofit/>
          </a:bodyPr>
          <a:lstStyle>
            <a:lvl1pPr>
              <a:defRPr sz="2600">
                <a:solidFill>
                  <a:schemeClr val="bg2">
                    <a:lumMod val="50000"/>
                  </a:schemeClr>
                </a:solidFill>
                <a:latin typeface="Titillium Web" panose="00000500000000000000" pitchFamily="2" charset="0"/>
              </a:defRPr>
            </a:lvl1pPr>
            <a:lvl2pPr>
              <a:defRPr sz="2600">
                <a:solidFill>
                  <a:schemeClr val="bg2">
                    <a:lumMod val="50000"/>
                  </a:schemeClr>
                </a:solidFill>
                <a:latin typeface="Titillium Web" panose="00000500000000000000" pitchFamily="2" charset="0"/>
              </a:defRPr>
            </a:lvl2pPr>
            <a:lvl3pPr>
              <a:defRPr sz="2600">
                <a:solidFill>
                  <a:schemeClr val="bg2">
                    <a:lumMod val="50000"/>
                  </a:schemeClr>
                </a:solidFill>
                <a:latin typeface="Titillium Web" panose="00000500000000000000" pitchFamily="2" charset="0"/>
              </a:defRPr>
            </a:lvl3pPr>
            <a:lvl4pPr>
              <a:defRPr sz="2600">
                <a:solidFill>
                  <a:schemeClr val="bg2">
                    <a:lumMod val="50000"/>
                  </a:schemeClr>
                </a:solidFill>
                <a:latin typeface="Titillium Web" panose="00000500000000000000" pitchFamily="2" charset="0"/>
              </a:defRPr>
            </a:lvl4pPr>
            <a:lvl5pPr>
              <a:defRPr sz="26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9" name="Marcador de contenido 2">
            <a:extLst>
              <a:ext uri="{FF2B5EF4-FFF2-40B4-BE49-F238E27FC236}">
                <a16:creationId xmlns:a16="http://schemas.microsoft.com/office/drawing/2014/main" id="{81BDDCD3-1AEB-49BE-E56B-FDAE9C4CA7AB}"/>
              </a:ext>
            </a:extLst>
          </p:cNvPr>
          <p:cNvSpPr>
            <a:spLocks noGrp="1"/>
          </p:cNvSpPr>
          <p:nvPr>
            <p:ph idx="10"/>
          </p:nvPr>
        </p:nvSpPr>
        <p:spPr>
          <a:xfrm>
            <a:off x="6391732" y="1651448"/>
            <a:ext cx="4967514" cy="4734837"/>
          </a:xfrm>
        </p:spPr>
        <p:txBody>
          <a:bodyPr>
            <a:normAutofit/>
          </a:bodyPr>
          <a:lstStyle>
            <a:lvl1pPr>
              <a:defRPr sz="2600">
                <a:solidFill>
                  <a:schemeClr val="bg1"/>
                </a:solidFill>
                <a:latin typeface="Titillium Web" panose="00000500000000000000" pitchFamily="2" charset="0"/>
              </a:defRPr>
            </a:lvl1pPr>
            <a:lvl2pPr>
              <a:defRPr sz="2600">
                <a:solidFill>
                  <a:schemeClr val="bg1"/>
                </a:solidFill>
                <a:latin typeface="Titillium Web" panose="00000500000000000000" pitchFamily="2" charset="0"/>
              </a:defRPr>
            </a:lvl2pPr>
            <a:lvl3pPr>
              <a:defRPr sz="2600">
                <a:solidFill>
                  <a:schemeClr val="bg1"/>
                </a:solidFill>
                <a:latin typeface="Titillium Web" panose="00000500000000000000" pitchFamily="2" charset="0"/>
              </a:defRPr>
            </a:lvl3pPr>
            <a:lvl4pPr>
              <a:defRPr sz="2600">
                <a:solidFill>
                  <a:schemeClr val="bg1"/>
                </a:solidFill>
                <a:latin typeface="Titillium Web" panose="00000500000000000000" pitchFamily="2" charset="0"/>
              </a:defRPr>
            </a:lvl4pPr>
            <a:lvl5pPr>
              <a:defRPr sz="26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10" name="Imagen 9" descr="Texto&#10;&#10;Descripción generada automáticamente con confianza media">
            <a:extLst>
              <a:ext uri="{FF2B5EF4-FFF2-40B4-BE49-F238E27FC236}">
                <a16:creationId xmlns:a16="http://schemas.microsoft.com/office/drawing/2014/main" id="{AA84DADF-86C9-019F-266A-BB5D151C4AE0}"/>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489857" y="6533313"/>
            <a:ext cx="2022983" cy="324687"/>
          </a:xfrm>
          <a:prstGeom prst="rect">
            <a:avLst/>
          </a:prstGeom>
        </p:spPr>
      </p:pic>
    </p:spTree>
    <p:extLst>
      <p:ext uri="{BB962C8B-B14F-4D97-AF65-F5344CB8AC3E}">
        <p14:creationId xmlns:p14="http://schemas.microsoft.com/office/powerpoint/2010/main" val="1144834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C5E46AD2-AACD-ACA3-89F2-3B8C8D4C09E8}"/>
              </a:ext>
            </a:extLst>
          </p:cNvPr>
          <p:cNvGrpSpPr/>
          <p:nvPr userDrawn="1"/>
        </p:nvGrpSpPr>
        <p:grpSpPr>
          <a:xfrm>
            <a:off x="708812" y="2469174"/>
            <a:ext cx="1397876" cy="1397876"/>
            <a:chOff x="1019503" y="2669628"/>
            <a:chExt cx="1397876" cy="1397876"/>
          </a:xfrm>
        </p:grpSpPr>
        <p:sp>
          <p:nvSpPr>
            <p:cNvPr id="8" name="Elipse 7">
              <a:extLst>
                <a:ext uri="{FF2B5EF4-FFF2-40B4-BE49-F238E27FC236}">
                  <a16:creationId xmlns:a16="http://schemas.microsoft.com/office/drawing/2014/main" id="{5EC923D8-D4AD-E984-35A6-BE391D099F31}"/>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FD81EF88-6D9E-4A63-685B-268F5F69E109}"/>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0" name="Grupo 9">
            <a:extLst>
              <a:ext uri="{FF2B5EF4-FFF2-40B4-BE49-F238E27FC236}">
                <a16:creationId xmlns:a16="http://schemas.microsoft.com/office/drawing/2014/main" id="{8A4087A8-EF8A-B014-459C-1645E8116ED0}"/>
              </a:ext>
            </a:extLst>
          </p:cNvPr>
          <p:cNvGrpSpPr/>
          <p:nvPr userDrawn="1"/>
        </p:nvGrpSpPr>
        <p:grpSpPr>
          <a:xfrm>
            <a:off x="2286226" y="4434154"/>
            <a:ext cx="1397876" cy="1397876"/>
            <a:chOff x="1019503" y="2669628"/>
            <a:chExt cx="1397876" cy="1397876"/>
          </a:xfrm>
        </p:grpSpPr>
        <p:sp>
          <p:nvSpPr>
            <p:cNvPr id="11" name="Elipse 10">
              <a:extLst>
                <a:ext uri="{FF2B5EF4-FFF2-40B4-BE49-F238E27FC236}">
                  <a16:creationId xmlns:a16="http://schemas.microsoft.com/office/drawing/2014/main" id="{6E2DDD83-6777-4613-4A22-CD08537D8AEE}"/>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D2C932D8-8177-B13B-AF76-268D0027A19C}"/>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3" name="Grupo 12">
            <a:extLst>
              <a:ext uri="{FF2B5EF4-FFF2-40B4-BE49-F238E27FC236}">
                <a16:creationId xmlns:a16="http://schemas.microsoft.com/office/drawing/2014/main" id="{18134E0D-F6A4-DE9F-293B-2A06253E0864}"/>
              </a:ext>
            </a:extLst>
          </p:cNvPr>
          <p:cNvGrpSpPr/>
          <p:nvPr userDrawn="1"/>
        </p:nvGrpSpPr>
        <p:grpSpPr>
          <a:xfrm>
            <a:off x="3860373" y="2469174"/>
            <a:ext cx="1397876" cy="1397876"/>
            <a:chOff x="1019503" y="2669628"/>
            <a:chExt cx="1397876" cy="1397876"/>
          </a:xfrm>
        </p:grpSpPr>
        <p:sp>
          <p:nvSpPr>
            <p:cNvPr id="14" name="Elipse 13">
              <a:extLst>
                <a:ext uri="{FF2B5EF4-FFF2-40B4-BE49-F238E27FC236}">
                  <a16:creationId xmlns:a16="http://schemas.microsoft.com/office/drawing/2014/main" id="{15B70F1E-BC61-A9C6-A234-226B045FA2A3}"/>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12C80065-F134-218E-C552-2CBB5A4FE81E}"/>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6" name="Rectángulo 15">
            <a:extLst>
              <a:ext uri="{FF2B5EF4-FFF2-40B4-BE49-F238E27FC236}">
                <a16:creationId xmlns:a16="http://schemas.microsoft.com/office/drawing/2014/main" id="{A3D5CC04-5989-28D9-5354-5551959E0272}"/>
              </a:ext>
            </a:extLst>
          </p:cNvPr>
          <p:cNvSpPr/>
          <p:nvPr userDrawn="1"/>
        </p:nvSpPr>
        <p:spPr>
          <a:xfrm rot="18708330">
            <a:off x="2051121" y="3771411"/>
            <a:ext cx="220717" cy="84198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DF4B07BC-1FD3-44C9-3923-22AC9EE68411}"/>
              </a:ext>
            </a:extLst>
          </p:cNvPr>
          <p:cNvSpPr/>
          <p:nvPr userDrawn="1"/>
        </p:nvSpPr>
        <p:spPr>
          <a:xfrm rot="2107266">
            <a:off x="3643577" y="3726473"/>
            <a:ext cx="220717" cy="841984"/>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8" name="Grupo 17">
            <a:extLst>
              <a:ext uri="{FF2B5EF4-FFF2-40B4-BE49-F238E27FC236}">
                <a16:creationId xmlns:a16="http://schemas.microsoft.com/office/drawing/2014/main" id="{3DE476C4-AF58-D5BD-0DCA-208885107C25}"/>
              </a:ext>
            </a:extLst>
          </p:cNvPr>
          <p:cNvGrpSpPr/>
          <p:nvPr userDrawn="1"/>
        </p:nvGrpSpPr>
        <p:grpSpPr>
          <a:xfrm>
            <a:off x="6906834" y="2469174"/>
            <a:ext cx="1397876" cy="1397876"/>
            <a:chOff x="1019503" y="2669628"/>
            <a:chExt cx="1397876" cy="1397876"/>
          </a:xfrm>
        </p:grpSpPr>
        <p:sp>
          <p:nvSpPr>
            <p:cNvPr id="19" name="Elipse 18">
              <a:extLst>
                <a:ext uri="{FF2B5EF4-FFF2-40B4-BE49-F238E27FC236}">
                  <a16:creationId xmlns:a16="http://schemas.microsoft.com/office/drawing/2014/main" id="{8A552438-B84A-83F4-1148-D689E350602A}"/>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a:extLst>
                <a:ext uri="{FF2B5EF4-FFF2-40B4-BE49-F238E27FC236}">
                  <a16:creationId xmlns:a16="http://schemas.microsoft.com/office/drawing/2014/main" id="{4B6B2712-E2F3-29F1-37B3-CBB8D1E62FB6}"/>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1" name="Grupo 20">
            <a:extLst>
              <a:ext uri="{FF2B5EF4-FFF2-40B4-BE49-F238E27FC236}">
                <a16:creationId xmlns:a16="http://schemas.microsoft.com/office/drawing/2014/main" id="{2348A78B-41DC-9D7E-FDE0-A43B57786355}"/>
              </a:ext>
            </a:extLst>
          </p:cNvPr>
          <p:cNvGrpSpPr/>
          <p:nvPr userDrawn="1"/>
        </p:nvGrpSpPr>
        <p:grpSpPr>
          <a:xfrm>
            <a:off x="8400168" y="4434154"/>
            <a:ext cx="1397876" cy="1397876"/>
            <a:chOff x="1019503" y="2669628"/>
            <a:chExt cx="1397876" cy="1397876"/>
          </a:xfrm>
        </p:grpSpPr>
        <p:sp>
          <p:nvSpPr>
            <p:cNvPr id="22" name="Elipse 21">
              <a:extLst>
                <a:ext uri="{FF2B5EF4-FFF2-40B4-BE49-F238E27FC236}">
                  <a16:creationId xmlns:a16="http://schemas.microsoft.com/office/drawing/2014/main" id="{FBE644BE-F8C1-CC31-B179-D55236BEA360}"/>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a:extLst>
                <a:ext uri="{FF2B5EF4-FFF2-40B4-BE49-F238E27FC236}">
                  <a16:creationId xmlns:a16="http://schemas.microsoft.com/office/drawing/2014/main" id="{8CA6B8CC-2CEE-7EF0-1291-F270F206C5CB}"/>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4" name="Grupo 23">
            <a:extLst>
              <a:ext uri="{FF2B5EF4-FFF2-40B4-BE49-F238E27FC236}">
                <a16:creationId xmlns:a16="http://schemas.microsoft.com/office/drawing/2014/main" id="{29AB59E9-CE65-2B0C-AC85-1E8E09D499D1}"/>
              </a:ext>
            </a:extLst>
          </p:cNvPr>
          <p:cNvGrpSpPr/>
          <p:nvPr userDrawn="1"/>
        </p:nvGrpSpPr>
        <p:grpSpPr>
          <a:xfrm>
            <a:off x="9931318" y="2445192"/>
            <a:ext cx="1397876" cy="1397876"/>
            <a:chOff x="1019503" y="2669628"/>
            <a:chExt cx="1397876" cy="1397876"/>
          </a:xfrm>
        </p:grpSpPr>
        <p:sp>
          <p:nvSpPr>
            <p:cNvPr id="25" name="Elipse 24">
              <a:extLst>
                <a:ext uri="{FF2B5EF4-FFF2-40B4-BE49-F238E27FC236}">
                  <a16:creationId xmlns:a16="http://schemas.microsoft.com/office/drawing/2014/main" id="{8767E681-D00D-2B88-351E-4A854D087CC2}"/>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Elipse 25">
              <a:extLst>
                <a:ext uri="{FF2B5EF4-FFF2-40B4-BE49-F238E27FC236}">
                  <a16:creationId xmlns:a16="http://schemas.microsoft.com/office/drawing/2014/main" id="{BD6B3F53-676F-A47F-0EFB-01D0D68945BF}"/>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7" name="Grupo 26">
            <a:extLst>
              <a:ext uri="{FF2B5EF4-FFF2-40B4-BE49-F238E27FC236}">
                <a16:creationId xmlns:a16="http://schemas.microsoft.com/office/drawing/2014/main" id="{4D5E1D7C-3FCE-E84A-32D1-0A11B304C445}"/>
              </a:ext>
            </a:extLst>
          </p:cNvPr>
          <p:cNvGrpSpPr/>
          <p:nvPr userDrawn="1"/>
        </p:nvGrpSpPr>
        <p:grpSpPr>
          <a:xfrm>
            <a:off x="5424492" y="4434154"/>
            <a:ext cx="1397876" cy="1397876"/>
            <a:chOff x="1019503" y="2669628"/>
            <a:chExt cx="1397876" cy="1397876"/>
          </a:xfrm>
        </p:grpSpPr>
        <p:sp>
          <p:nvSpPr>
            <p:cNvPr id="28" name="Elipse 27">
              <a:extLst>
                <a:ext uri="{FF2B5EF4-FFF2-40B4-BE49-F238E27FC236}">
                  <a16:creationId xmlns:a16="http://schemas.microsoft.com/office/drawing/2014/main" id="{8EC1B715-2429-7153-364C-1014C6C7D0E9}"/>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Elipse 28">
              <a:extLst>
                <a:ext uri="{FF2B5EF4-FFF2-40B4-BE49-F238E27FC236}">
                  <a16:creationId xmlns:a16="http://schemas.microsoft.com/office/drawing/2014/main" id="{2142D287-492B-4CF3-0A92-7CFF0AE13C67}"/>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30" name="Rectángulo 29">
            <a:extLst>
              <a:ext uri="{FF2B5EF4-FFF2-40B4-BE49-F238E27FC236}">
                <a16:creationId xmlns:a16="http://schemas.microsoft.com/office/drawing/2014/main" id="{13F6A860-AF90-762B-FD93-B13C4C899EEC}"/>
              </a:ext>
            </a:extLst>
          </p:cNvPr>
          <p:cNvSpPr/>
          <p:nvPr userDrawn="1"/>
        </p:nvSpPr>
        <p:spPr>
          <a:xfrm rot="18708330">
            <a:off x="5189387" y="3771411"/>
            <a:ext cx="220717" cy="84198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ángulo 30">
            <a:extLst>
              <a:ext uri="{FF2B5EF4-FFF2-40B4-BE49-F238E27FC236}">
                <a16:creationId xmlns:a16="http://schemas.microsoft.com/office/drawing/2014/main" id="{BDB517AD-3121-B4DE-E7DD-0476EC4F9245}"/>
              </a:ext>
            </a:extLst>
          </p:cNvPr>
          <p:cNvSpPr/>
          <p:nvPr userDrawn="1"/>
        </p:nvSpPr>
        <p:spPr>
          <a:xfrm rot="2107266">
            <a:off x="6781843" y="3726473"/>
            <a:ext cx="220717" cy="841984"/>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2" name="Gráfico 31" descr="Crecimiento empresarial con relleno sólido">
            <a:extLst>
              <a:ext uri="{FF2B5EF4-FFF2-40B4-BE49-F238E27FC236}">
                <a16:creationId xmlns:a16="http://schemas.microsoft.com/office/drawing/2014/main" id="{228380D1-0BC3-A7E9-032B-5FC0D08C08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2126" y="2749656"/>
            <a:ext cx="914400" cy="914400"/>
          </a:xfrm>
          <a:prstGeom prst="rect">
            <a:avLst/>
          </a:prstGeom>
        </p:spPr>
      </p:pic>
      <p:pic>
        <p:nvPicPr>
          <p:cNvPr id="33" name="Gráfico 32" descr="Blog con relleno sólido">
            <a:extLst>
              <a:ext uri="{FF2B5EF4-FFF2-40B4-BE49-F238E27FC236}">
                <a16:creationId xmlns:a16="http://schemas.microsoft.com/office/drawing/2014/main" id="{12DA512A-03D0-5BD5-E8A5-6C9A2E3899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48858" y="4675892"/>
            <a:ext cx="914400" cy="914400"/>
          </a:xfrm>
          <a:prstGeom prst="rect">
            <a:avLst/>
          </a:prstGeom>
        </p:spPr>
      </p:pic>
      <p:pic>
        <p:nvPicPr>
          <p:cNvPr id="37" name="Gráfico 36" descr="Alarma sonando con relleno sólido">
            <a:extLst>
              <a:ext uri="{FF2B5EF4-FFF2-40B4-BE49-F238E27FC236}">
                <a16:creationId xmlns:a16="http://schemas.microsoft.com/office/drawing/2014/main" id="{335055F1-7877-1899-CB5D-3691E0EDE48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112012" y="2683191"/>
            <a:ext cx="914400" cy="914400"/>
          </a:xfrm>
          <a:prstGeom prst="rect">
            <a:avLst/>
          </a:prstGeom>
        </p:spPr>
      </p:pic>
      <p:pic>
        <p:nvPicPr>
          <p:cNvPr id="39" name="Gráfico 38" descr="Ábaco con relleno sólido">
            <a:extLst>
              <a:ext uri="{FF2B5EF4-FFF2-40B4-BE49-F238E27FC236}">
                <a16:creationId xmlns:a16="http://schemas.microsoft.com/office/drawing/2014/main" id="{6B4863E0-E302-E96D-52B1-C39225DB12C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661733" y="4701518"/>
            <a:ext cx="914400" cy="914400"/>
          </a:xfrm>
          <a:prstGeom prst="rect">
            <a:avLst/>
          </a:prstGeom>
        </p:spPr>
      </p:pic>
      <p:pic>
        <p:nvPicPr>
          <p:cNvPr id="42" name="Gráfico 41" descr="Vaso de precipitado con relleno sólido">
            <a:extLst>
              <a:ext uri="{FF2B5EF4-FFF2-40B4-BE49-F238E27FC236}">
                <a16:creationId xmlns:a16="http://schemas.microsoft.com/office/drawing/2014/main" id="{5964D3AC-223A-F5FE-3BB0-37167F38E6F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669377" y="4624933"/>
            <a:ext cx="914400" cy="914400"/>
          </a:xfrm>
          <a:prstGeom prst="rect">
            <a:avLst/>
          </a:prstGeom>
        </p:spPr>
      </p:pic>
      <p:pic>
        <p:nvPicPr>
          <p:cNvPr id="44" name="Gráfico 43" descr="Binario con relleno sólido">
            <a:extLst>
              <a:ext uri="{FF2B5EF4-FFF2-40B4-BE49-F238E27FC236}">
                <a16:creationId xmlns:a16="http://schemas.microsoft.com/office/drawing/2014/main" id="{DA875155-2295-3633-5FAC-4C65EDAD8D9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243220" y="2729785"/>
            <a:ext cx="804952" cy="804952"/>
          </a:xfrm>
          <a:prstGeom prst="rect">
            <a:avLst/>
          </a:prstGeom>
        </p:spPr>
      </p:pic>
      <p:pic>
        <p:nvPicPr>
          <p:cNvPr id="45" name="Gráfico 44" descr="Conexiones con relleno sólido">
            <a:extLst>
              <a:ext uri="{FF2B5EF4-FFF2-40B4-BE49-F238E27FC236}">
                <a16:creationId xmlns:a16="http://schemas.microsoft.com/office/drawing/2014/main" id="{A773A4BE-2CA4-87FB-B1E5-01E3B884CCD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143743" y="2702540"/>
            <a:ext cx="914400" cy="914400"/>
          </a:xfrm>
          <a:prstGeom prst="rect">
            <a:avLst/>
          </a:prstGeom>
        </p:spPr>
      </p:pic>
      <p:sp>
        <p:nvSpPr>
          <p:cNvPr id="46" name="Rectángulo 45">
            <a:extLst>
              <a:ext uri="{FF2B5EF4-FFF2-40B4-BE49-F238E27FC236}">
                <a16:creationId xmlns:a16="http://schemas.microsoft.com/office/drawing/2014/main" id="{48075007-1F39-4C3D-D49F-2D5A0F03DAE1}"/>
              </a:ext>
            </a:extLst>
          </p:cNvPr>
          <p:cNvSpPr/>
          <p:nvPr userDrawn="1"/>
        </p:nvSpPr>
        <p:spPr>
          <a:xfrm rot="18708330">
            <a:off x="8349304" y="3698322"/>
            <a:ext cx="220717" cy="84198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Rectángulo 46">
            <a:extLst>
              <a:ext uri="{FF2B5EF4-FFF2-40B4-BE49-F238E27FC236}">
                <a16:creationId xmlns:a16="http://schemas.microsoft.com/office/drawing/2014/main" id="{CB7FAF5A-AB17-2705-0C0A-A833CCFBD45A}"/>
              </a:ext>
            </a:extLst>
          </p:cNvPr>
          <p:cNvSpPr/>
          <p:nvPr userDrawn="1"/>
        </p:nvSpPr>
        <p:spPr>
          <a:xfrm rot="2107266">
            <a:off x="9866116" y="3726472"/>
            <a:ext cx="220717" cy="841984"/>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4" name="Título 1">
            <a:extLst>
              <a:ext uri="{FF2B5EF4-FFF2-40B4-BE49-F238E27FC236}">
                <a16:creationId xmlns:a16="http://schemas.microsoft.com/office/drawing/2014/main" id="{9E869B87-8CC2-E34B-6EF6-1D24B5B65B2B}"/>
              </a:ext>
            </a:extLst>
          </p:cNvPr>
          <p:cNvSpPr>
            <a:spLocks noGrp="1"/>
          </p:cNvSpPr>
          <p:nvPr>
            <p:ph type="title"/>
          </p:nvPr>
        </p:nvSpPr>
        <p:spPr>
          <a:xfrm>
            <a:off x="590552" y="65099"/>
            <a:ext cx="10457620" cy="1238105"/>
          </a:xfrm>
          <a:prstGeom prst="rect">
            <a:avLst/>
          </a:prstGeom>
        </p:spPr>
        <p:txBody>
          <a:bodyPr>
            <a:normAutofit/>
          </a:bodyPr>
          <a:lstStyle>
            <a:lvl1pPr>
              <a:defRPr sz="3600">
                <a:solidFill>
                  <a:schemeClr val="accent4">
                    <a:lumMod val="75000"/>
                  </a:schemeClr>
                </a:solidFill>
                <a:latin typeface="Titillium Web SemiBold" panose="00000700000000000000" pitchFamily="2" charset="0"/>
              </a:defRPr>
            </a:lvl1pPr>
          </a:lstStyle>
          <a:p>
            <a:r>
              <a:rPr lang="es-ES"/>
              <a:t>Haga clic para modificar el estilo de título del patrón</a:t>
            </a:r>
            <a:endParaRPr lang="es-MX"/>
          </a:p>
        </p:txBody>
      </p:sp>
      <p:sp>
        <p:nvSpPr>
          <p:cNvPr id="2" name="Marcador de contenido 2">
            <a:extLst>
              <a:ext uri="{FF2B5EF4-FFF2-40B4-BE49-F238E27FC236}">
                <a16:creationId xmlns:a16="http://schemas.microsoft.com/office/drawing/2014/main" id="{F8584AEC-6C5B-1AE9-4E72-9F36BDC8D7EC}"/>
              </a:ext>
            </a:extLst>
          </p:cNvPr>
          <p:cNvSpPr>
            <a:spLocks noGrp="1"/>
          </p:cNvSpPr>
          <p:nvPr>
            <p:ph idx="1"/>
          </p:nvPr>
        </p:nvSpPr>
        <p:spPr>
          <a:xfrm>
            <a:off x="316186" y="1663768"/>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 name="Marcador de contenido 2">
            <a:extLst>
              <a:ext uri="{FF2B5EF4-FFF2-40B4-BE49-F238E27FC236}">
                <a16:creationId xmlns:a16="http://schemas.microsoft.com/office/drawing/2014/main" id="{3A6D75CF-C493-25C9-E048-3B8500CC10F7}"/>
              </a:ext>
            </a:extLst>
          </p:cNvPr>
          <p:cNvSpPr>
            <a:spLocks noGrp="1"/>
          </p:cNvSpPr>
          <p:nvPr>
            <p:ph idx="10"/>
          </p:nvPr>
        </p:nvSpPr>
        <p:spPr>
          <a:xfrm>
            <a:off x="3455964" y="1611486"/>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4" name="Marcador de contenido 2">
            <a:extLst>
              <a:ext uri="{FF2B5EF4-FFF2-40B4-BE49-F238E27FC236}">
                <a16:creationId xmlns:a16="http://schemas.microsoft.com/office/drawing/2014/main" id="{C858A726-81A1-598D-2900-F8EEE85FDB6F}"/>
              </a:ext>
            </a:extLst>
          </p:cNvPr>
          <p:cNvSpPr>
            <a:spLocks noGrp="1"/>
          </p:cNvSpPr>
          <p:nvPr>
            <p:ph idx="11"/>
          </p:nvPr>
        </p:nvSpPr>
        <p:spPr>
          <a:xfrm>
            <a:off x="6595742" y="1635759"/>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5" name="Marcador de contenido 2">
            <a:extLst>
              <a:ext uri="{FF2B5EF4-FFF2-40B4-BE49-F238E27FC236}">
                <a16:creationId xmlns:a16="http://schemas.microsoft.com/office/drawing/2014/main" id="{27F74019-4F1B-F2F3-58CE-EA83470FBFB5}"/>
              </a:ext>
            </a:extLst>
          </p:cNvPr>
          <p:cNvSpPr>
            <a:spLocks noGrp="1"/>
          </p:cNvSpPr>
          <p:nvPr>
            <p:ph idx="12"/>
          </p:nvPr>
        </p:nvSpPr>
        <p:spPr>
          <a:xfrm>
            <a:off x="9569565" y="1595896"/>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6" name="Marcador de contenido 2">
            <a:extLst>
              <a:ext uri="{FF2B5EF4-FFF2-40B4-BE49-F238E27FC236}">
                <a16:creationId xmlns:a16="http://schemas.microsoft.com/office/drawing/2014/main" id="{336A52E6-3B03-B4FE-2CF7-8B9AD119E3A4}"/>
              </a:ext>
            </a:extLst>
          </p:cNvPr>
          <p:cNvSpPr>
            <a:spLocks noGrp="1"/>
          </p:cNvSpPr>
          <p:nvPr>
            <p:ph idx="13"/>
          </p:nvPr>
        </p:nvSpPr>
        <p:spPr>
          <a:xfrm>
            <a:off x="1939082" y="5952621"/>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4" name="Marcador de contenido 2">
            <a:extLst>
              <a:ext uri="{FF2B5EF4-FFF2-40B4-BE49-F238E27FC236}">
                <a16:creationId xmlns:a16="http://schemas.microsoft.com/office/drawing/2014/main" id="{8EE6EDFB-8968-ABA6-B174-19FDDBEA8424}"/>
              </a:ext>
            </a:extLst>
          </p:cNvPr>
          <p:cNvSpPr>
            <a:spLocks noGrp="1"/>
          </p:cNvSpPr>
          <p:nvPr>
            <p:ph idx="14"/>
          </p:nvPr>
        </p:nvSpPr>
        <p:spPr>
          <a:xfrm>
            <a:off x="5154841" y="5997225"/>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5" name="Marcador de contenido 2">
            <a:extLst>
              <a:ext uri="{FF2B5EF4-FFF2-40B4-BE49-F238E27FC236}">
                <a16:creationId xmlns:a16="http://schemas.microsoft.com/office/drawing/2014/main" id="{E7919629-2783-02B0-1017-960F3FA5B86A}"/>
              </a:ext>
            </a:extLst>
          </p:cNvPr>
          <p:cNvSpPr>
            <a:spLocks noGrp="1"/>
          </p:cNvSpPr>
          <p:nvPr>
            <p:ph idx="15"/>
          </p:nvPr>
        </p:nvSpPr>
        <p:spPr>
          <a:xfrm>
            <a:off x="8234816" y="6035324"/>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pic>
        <p:nvPicPr>
          <p:cNvPr id="38" name="Imagen 37" descr="Texto&#10;&#10;Descripción generada automáticamente con confianza media">
            <a:extLst>
              <a:ext uri="{FF2B5EF4-FFF2-40B4-BE49-F238E27FC236}">
                <a16:creationId xmlns:a16="http://schemas.microsoft.com/office/drawing/2014/main" id="{9B7802D2-8A56-9B8D-DC87-FA774A541184}"/>
              </a:ext>
            </a:extLst>
          </p:cNvPr>
          <p:cNvPicPr>
            <a:picLocks noChangeAspect="1"/>
          </p:cNvPicPr>
          <p:nvPr userDrawn="1"/>
        </p:nvPicPr>
        <p:blipFill>
          <a:blip r:embed="rId16">
            <a:extLst>
              <a:ext uri="{28A0092B-C50C-407E-A947-70E740481C1C}">
                <a14:useLocalDpi xmlns:a14="http://schemas.microsoft.com/office/drawing/2010/main" val="0"/>
              </a:ext>
            </a:extLst>
          </a:blip>
          <a:srcRect b="29049"/>
          <a:stretch/>
        </p:blipFill>
        <p:spPr>
          <a:xfrm>
            <a:off x="10435590" y="6450477"/>
            <a:ext cx="1570249" cy="252024"/>
          </a:xfrm>
          <a:prstGeom prst="rect">
            <a:avLst/>
          </a:prstGeom>
        </p:spPr>
      </p:pic>
    </p:spTree>
    <p:extLst>
      <p:ext uri="{BB962C8B-B14F-4D97-AF65-F5344CB8AC3E}">
        <p14:creationId xmlns:p14="http://schemas.microsoft.com/office/powerpoint/2010/main" val="3664593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Diseño personalizado">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C5E46AD2-AACD-ACA3-89F2-3B8C8D4C09E8}"/>
              </a:ext>
            </a:extLst>
          </p:cNvPr>
          <p:cNvGrpSpPr/>
          <p:nvPr userDrawn="1"/>
        </p:nvGrpSpPr>
        <p:grpSpPr>
          <a:xfrm>
            <a:off x="708812" y="2469174"/>
            <a:ext cx="1397876" cy="1397876"/>
            <a:chOff x="1019503" y="2669628"/>
            <a:chExt cx="1397876" cy="1397876"/>
          </a:xfrm>
        </p:grpSpPr>
        <p:sp>
          <p:nvSpPr>
            <p:cNvPr id="8" name="Elipse 7">
              <a:extLst>
                <a:ext uri="{FF2B5EF4-FFF2-40B4-BE49-F238E27FC236}">
                  <a16:creationId xmlns:a16="http://schemas.microsoft.com/office/drawing/2014/main" id="{5EC923D8-D4AD-E984-35A6-BE391D099F31}"/>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FD81EF88-6D9E-4A63-685B-268F5F69E109}"/>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0" name="Grupo 9">
            <a:extLst>
              <a:ext uri="{FF2B5EF4-FFF2-40B4-BE49-F238E27FC236}">
                <a16:creationId xmlns:a16="http://schemas.microsoft.com/office/drawing/2014/main" id="{8A4087A8-EF8A-B014-459C-1645E8116ED0}"/>
              </a:ext>
            </a:extLst>
          </p:cNvPr>
          <p:cNvGrpSpPr/>
          <p:nvPr userDrawn="1"/>
        </p:nvGrpSpPr>
        <p:grpSpPr>
          <a:xfrm>
            <a:off x="2286226" y="4434154"/>
            <a:ext cx="1397876" cy="1397876"/>
            <a:chOff x="1019503" y="2669628"/>
            <a:chExt cx="1397876" cy="1397876"/>
          </a:xfrm>
        </p:grpSpPr>
        <p:sp>
          <p:nvSpPr>
            <p:cNvPr id="11" name="Elipse 10">
              <a:extLst>
                <a:ext uri="{FF2B5EF4-FFF2-40B4-BE49-F238E27FC236}">
                  <a16:creationId xmlns:a16="http://schemas.microsoft.com/office/drawing/2014/main" id="{6E2DDD83-6777-4613-4A22-CD08537D8AEE}"/>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D2C932D8-8177-B13B-AF76-268D0027A19C}"/>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3" name="Grupo 12">
            <a:extLst>
              <a:ext uri="{FF2B5EF4-FFF2-40B4-BE49-F238E27FC236}">
                <a16:creationId xmlns:a16="http://schemas.microsoft.com/office/drawing/2014/main" id="{18134E0D-F6A4-DE9F-293B-2A06253E0864}"/>
              </a:ext>
            </a:extLst>
          </p:cNvPr>
          <p:cNvGrpSpPr/>
          <p:nvPr userDrawn="1"/>
        </p:nvGrpSpPr>
        <p:grpSpPr>
          <a:xfrm>
            <a:off x="3860373" y="2469174"/>
            <a:ext cx="1397876" cy="1397876"/>
            <a:chOff x="1019503" y="2669628"/>
            <a:chExt cx="1397876" cy="1397876"/>
          </a:xfrm>
        </p:grpSpPr>
        <p:sp>
          <p:nvSpPr>
            <p:cNvPr id="14" name="Elipse 13">
              <a:extLst>
                <a:ext uri="{FF2B5EF4-FFF2-40B4-BE49-F238E27FC236}">
                  <a16:creationId xmlns:a16="http://schemas.microsoft.com/office/drawing/2014/main" id="{15B70F1E-BC61-A9C6-A234-226B045FA2A3}"/>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12C80065-F134-218E-C552-2CBB5A4FE81E}"/>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8" name="Grupo 17">
            <a:extLst>
              <a:ext uri="{FF2B5EF4-FFF2-40B4-BE49-F238E27FC236}">
                <a16:creationId xmlns:a16="http://schemas.microsoft.com/office/drawing/2014/main" id="{3DE476C4-AF58-D5BD-0DCA-208885107C25}"/>
              </a:ext>
            </a:extLst>
          </p:cNvPr>
          <p:cNvGrpSpPr/>
          <p:nvPr userDrawn="1"/>
        </p:nvGrpSpPr>
        <p:grpSpPr>
          <a:xfrm>
            <a:off x="6906834" y="2469174"/>
            <a:ext cx="1397876" cy="1397876"/>
            <a:chOff x="1019503" y="2669628"/>
            <a:chExt cx="1397876" cy="1397876"/>
          </a:xfrm>
        </p:grpSpPr>
        <p:sp>
          <p:nvSpPr>
            <p:cNvPr id="19" name="Elipse 18">
              <a:extLst>
                <a:ext uri="{FF2B5EF4-FFF2-40B4-BE49-F238E27FC236}">
                  <a16:creationId xmlns:a16="http://schemas.microsoft.com/office/drawing/2014/main" id="{8A552438-B84A-83F4-1148-D689E350602A}"/>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Elipse 19">
              <a:extLst>
                <a:ext uri="{FF2B5EF4-FFF2-40B4-BE49-F238E27FC236}">
                  <a16:creationId xmlns:a16="http://schemas.microsoft.com/office/drawing/2014/main" id="{4B6B2712-E2F3-29F1-37B3-CBB8D1E62FB6}"/>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1" name="Grupo 20">
            <a:extLst>
              <a:ext uri="{FF2B5EF4-FFF2-40B4-BE49-F238E27FC236}">
                <a16:creationId xmlns:a16="http://schemas.microsoft.com/office/drawing/2014/main" id="{2348A78B-41DC-9D7E-FDE0-A43B57786355}"/>
              </a:ext>
            </a:extLst>
          </p:cNvPr>
          <p:cNvGrpSpPr/>
          <p:nvPr userDrawn="1"/>
        </p:nvGrpSpPr>
        <p:grpSpPr>
          <a:xfrm>
            <a:off x="8400168" y="4434154"/>
            <a:ext cx="1397876" cy="1397876"/>
            <a:chOff x="1019503" y="2669628"/>
            <a:chExt cx="1397876" cy="1397876"/>
          </a:xfrm>
        </p:grpSpPr>
        <p:sp>
          <p:nvSpPr>
            <p:cNvPr id="22" name="Elipse 21">
              <a:extLst>
                <a:ext uri="{FF2B5EF4-FFF2-40B4-BE49-F238E27FC236}">
                  <a16:creationId xmlns:a16="http://schemas.microsoft.com/office/drawing/2014/main" id="{FBE644BE-F8C1-CC31-B179-D55236BEA360}"/>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Elipse 22">
              <a:extLst>
                <a:ext uri="{FF2B5EF4-FFF2-40B4-BE49-F238E27FC236}">
                  <a16:creationId xmlns:a16="http://schemas.microsoft.com/office/drawing/2014/main" id="{8CA6B8CC-2CEE-7EF0-1291-F270F206C5CB}"/>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5" name="Elipse 24">
            <a:extLst>
              <a:ext uri="{FF2B5EF4-FFF2-40B4-BE49-F238E27FC236}">
                <a16:creationId xmlns:a16="http://schemas.microsoft.com/office/drawing/2014/main" id="{8767E681-D00D-2B88-351E-4A854D087CC2}"/>
              </a:ext>
            </a:extLst>
          </p:cNvPr>
          <p:cNvSpPr/>
          <p:nvPr/>
        </p:nvSpPr>
        <p:spPr>
          <a:xfrm>
            <a:off x="9931318" y="2445192"/>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Elipse 25">
            <a:extLst>
              <a:ext uri="{FF2B5EF4-FFF2-40B4-BE49-F238E27FC236}">
                <a16:creationId xmlns:a16="http://schemas.microsoft.com/office/drawing/2014/main" id="{BD6B3F53-676F-A47F-0EFB-01D0D68945BF}"/>
              </a:ext>
            </a:extLst>
          </p:cNvPr>
          <p:cNvSpPr/>
          <p:nvPr/>
        </p:nvSpPr>
        <p:spPr>
          <a:xfrm>
            <a:off x="10001212" y="2515086"/>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7" name="Grupo 26">
            <a:extLst>
              <a:ext uri="{FF2B5EF4-FFF2-40B4-BE49-F238E27FC236}">
                <a16:creationId xmlns:a16="http://schemas.microsoft.com/office/drawing/2014/main" id="{4D5E1D7C-3FCE-E84A-32D1-0A11B304C445}"/>
              </a:ext>
            </a:extLst>
          </p:cNvPr>
          <p:cNvGrpSpPr/>
          <p:nvPr userDrawn="1"/>
        </p:nvGrpSpPr>
        <p:grpSpPr>
          <a:xfrm>
            <a:off x="5424492" y="4434154"/>
            <a:ext cx="1397876" cy="1397876"/>
            <a:chOff x="1019503" y="2669628"/>
            <a:chExt cx="1397876" cy="1397876"/>
          </a:xfrm>
        </p:grpSpPr>
        <p:sp>
          <p:nvSpPr>
            <p:cNvPr id="28" name="Elipse 27">
              <a:extLst>
                <a:ext uri="{FF2B5EF4-FFF2-40B4-BE49-F238E27FC236}">
                  <a16:creationId xmlns:a16="http://schemas.microsoft.com/office/drawing/2014/main" id="{8EC1B715-2429-7153-364C-1014C6C7D0E9}"/>
                </a:ext>
              </a:extLst>
            </p:cNvPr>
            <p:cNvSpPr/>
            <p:nvPr/>
          </p:nvSpPr>
          <p:spPr>
            <a:xfrm>
              <a:off x="1019503" y="2669628"/>
              <a:ext cx="1397876" cy="1397876"/>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Elipse 28">
              <a:extLst>
                <a:ext uri="{FF2B5EF4-FFF2-40B4-BE49-F238E27FC236}">
                  <a16:creationId xmlns:a16="http://schemas.microsoft.com/office/drawing/2014/main" id="{2142D287-492B-4CF3-0A92-7CFF0AE13C67}"/>
                </a:ext>
              </a:extLst>
            </p:cNvPr>
            <p:cNvSpPr/>
            <p:nvPr/>
          </p:nvSpPr>
          <p:spPr>
            <a:xfrm>
              <a:off x="1089397" y="2739522"/>
              <a:ext cx="1258088" cy="1258088"/>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 name="Marcador de contenido 2">
            <a:extLst>
              <a:ext uri="{FF2B5EF4-FFF2-40B4-BE49-F238E27FC236}">
                <a16:creationId xmlns:a16="http://schemas.microsoft.com/office/drawing/2014/main" id="{F8584AEC-6C5B-1AE9-4E72-9F36BDC8D7EC}"/>
              </a:ext>
            </a:extLst>
          </p:cNvPr>
          <p:cNvSpPr>
            <a:spLocks noGrp="1"/>
          </p:cNvSpPr>
          <p:nvPr userDrawn="1">
            <p:ph idx="1"/>
          </p:nvPr>
        </p:nvSpPr>
        <p:spPr>
          <a:xfrm>
            <a:off x="316186" y="1663768"/>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 name="Marcador de contenido 2">
            <a:extLst>
              <a:ext uri="{FF2B5EF4-FFF2-40B4-BE49-F238E27FC236}">
                <a16:creationId xmlns:a16="http://schemas.microsoft.com/office/drawing/2014/main" id="{3A6D75CF-C493-25C9-E048-3B8500CC10F7}"/>
              </a:ext>
            </a:extLst>
          </p:cNvPr>
          <p:cNvSpPr>
            <a:spLocks noGrp="1"/>
          </p:cNvSpPr>
          <p:nvPr userDrawn="1">
            <p:ph idx="10"/>
          </p:nvPr>
        </p:nvSpPr>
        <p:spPr>
          <a:xfrm>
            <a:off x="3455964" y="1611486"/>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4" name="Marcador de contenido 2">
            <a:extLst>
              <a:ext uri="{FF2B5EF4-FFF2-40B4-BE49-F238E27FC236}">
                <a16:creationId xmlns:a16="http://schemas.microsoft.com/office/drawing/2014/main" id="{C858A726-81A1-598D-2900-F8EEE85FDB6F}"/>
              </a:ext>
            </a:extLst>
          </p:cNvPr>
          <p:cNvSpPr>
            <a:spLocks noGrp="1"/>
          </p:cNvSpPr>
          <p:nvPr userDrawn="1">
            <p:ph idx="11"/>
          </p:nvPr>
        </p:nvSpPr>
        <p:spPr>
          <a:xfrm>
            <a:off x="6595742" y="1635759"/>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5" name="Marcador de contenido 2">
            <a:extLst>
              <a:ext uri="{FF2B5EF4-FFF2-40B4-BE49-F238E27FC236}">
                <a16:creationId xmlns:a16="http://schemas.microsoft.com/office/drawing/2014/main" id="{27F74019-4F1B-F2F3-58CE-EA83470FBFB5}"/>
              </a:ext>
            </a:extLst>
          </p:cNvPr>
          <p:cNvSpPr>
            <a:spLocks noGrp="1"/>
          </p:cNvSpPr>
          <p:nvPr userDrawn="1">
            <p:ph idx="12"/>
          </p:nvPr>
        </p:nvSpPr>
        <p:spPr>
          <a:xfrm>
            <a:off x="9569565" y="1595896"/>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6" name="Marcador de contenido 2">
            <a:extLst>
              <a:ext uri="{FF2B5EF4-FFF2-40B4-BE49-F238E27FC236}">
                <a16:creationId xmlns:a16="http://schemas.microsoft.com/office/drawing/2014/main" id="{336A52E6-3B03-B4FE-2CF7-8B9AD119E3A4}"/>
              </a:ext>
            </a:extLst>
          </p:cNvPr>
          <p:cNvSpPr>
            <a:spLocks noGrp="1"/>
          </p:cNvSpPr>
          <p:nvPr userDrawn="1">
            <p:ph idx="13"/>
          </p:nvPr>
        </p:nvSpPr>
        <p:spPr>
          <a:xfrm>
            <a:off x="1939082" y="5952621"/>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4" name="Marcador de contenido 2">
            <a:extLst>
              <a:ext uri="{FF2B5EF4-FFF2-40B4-BE49-F238E27FC236}">
                <a16:creationId xmlns:a16="http://schemas.microsoft.com/office/drawing/2014/main" id="{8EE6EDFB-8968-ABA6-B174-19FDDBEA8424}"/>
              </a:ext>
            </a:extLst>
          </p:cNvPr>
          <p:cNvSpPr>
            <a:spLocks noGrp="1"/>
          </p:cNvSpPr>
          <p:nvPr userDrawn="1">
            <p:ph idx="14"/>
          </p:nvPr>
        </p:nvSpPr>
        <p:spPr>
          <a:xfrm>
            <a:off x="5154841" y="5997225"/>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5" name="Marcador de contenido 2">
            <a:extLst>
              <a:ext uri="{FF2B5EF4-FFF2-40B4-BE49-F238E27FC236}">
                <a16:creationId xmlns:a16="http://schemas.microsoft.com/office/drawing/2014/main" id="{E7919629-2783-02B0-1017-960F3FA5B86A}"/>
              </a:ext>
            </a:extLst>
          </p:cNvPr>
          <p:cNvSpPr>
            <a:spLocks noGrp="1"/>
          </p:cNvSpPr>
          <p:nvPr userDrawn="1">
            <p:ph idx="15"/>
          </p:nvPr>
        </p:nvSpPr>
        <p:spPr>
          <a:xfrm>
            <a:off x="8234816" y="6035324"/>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8" name="Marcador de contenido 2">
            <a:extLst>
              <a:ext uri="{FF2B5EF4-FFF2-40B4-BE49-F238E27FC236}">
                <a16:creationId xmlns:a16="http://schemas.microsoft.com/office/drawing/2014/main" id="{E1253BFE-C0FF-418F-41C3-BFA606D3E8A1}"/>
              </a:ext>
            </a:extLst>
          </p:cNvPr>
          <p:cNvSpPr>
            <a:spLocks noGrp="1"/>
          </p:cNvSpPr>
          <p:nvPr>
            <p:ph idx="16"/>
          </p:nvPr>
        </p:nvSpPr>
        <p:spPr>
          <a:xfrm>
            <a:off x="563013" y="2872512"/>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40" name="Marcador de contenido 2">
            <a:extLst>
              <a:ext uri="{FF2B5EF4-FFF2-40B4-BE49-F238E27FC236}">
                <a16:creationId xmlns:a16="http://schemas.microsoft.com/office/drawing/2014/main" id="{4C213002-8481-88FF-4062-E1BD9B51CEDA}"/>
              </a:ext>
            </a:extLst>
          </p:cNvPr>
          <p:cNvSpPr>
            <a:spLocks noGrp="1"/>
          </p:cNvSpPr>
          <p:nvPr>
            <p:ph idx="17"/>
          </p:nvPr>
        </p:nvSpPr>
        <p:spPr>
          <a:xfrm>
            <a:off x="3702791" y="2820230"/>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41" name="Marcador de contenido 2">
            <a:extLst>
              <a:ext uri="{FF2B5EF4-FFF2-40B4-BE49-F238E27FC236}">
                <a16:creationId xmlns:a16="http://schemas.microsoft.com/office/drawing/2014/main" id="{03BAFB5B-C2DA-25A3-076D-88BCE1311F1B}"/>
              </a:ext>
            </a:extLst>
          </p:cNvPr>
          <p:cNvSpPr>
            <a:spLocks noGrp="1"/>
          </p:cNvSpPr>
          <p:nvPr>
            <p:ph idx="18"/>
          </p:nvPr>
        </p:nvSpPr>
        <p:spPr>
          <a:xfrm>
            <a:off x="6842569" y="2844503"/>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43" name="Marcador de contenido 2">
            <a:extLst>
              <a:ext uri="{FF2B5EF4-FFF2-40B4-BE49-F238E27FC236}">
                <a16:creationId xmlns:a16="http://schemas.microsoft.com/office/drawing/2014/main" id="{7D17BABF-9245-7DB1-CD75-26009378E9E4}"/>
              </a:ext>
            </a:extLst>
          </p:cNvPr>
          <p:cNvSpPr>
            <a:spLocks noGrp="1"/>
          </p:cNvSpPr>
          <p:nvPr>
            <p:ph idx="19"/>
          </p:nvPr>
        </p:nvSpPr>
        <p:spPr>
          <a:xfrm>
            <a:off x="9816392" y="2804640"/>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49" name="Marcador de contenido 2">
            <a:extLst>
              <a:ext uri="{FF2B5EF4-FFF2-40B4-BE49-F238E27FC236}">
                <a16:creationId xmlns:a16="http://schemas.microsoft.com/office/drawing/2014/main" id="{61967261-96B4-3B33-AB73-16DE59DC1375}"/>
              </a:ext>
            </a:extLst>
          </p:cNvPr>
          <p:cNvSpPr>
            <a:spLocks noGrp="1"/>
          </p:cNvSpPr>
          <p:nvPr>
            <p:ph idx="20"/>
          </p:nvPr>
        </p:nvSpPr>
        <p:spPr>
          <a:xfrm>
            <a:off x="1939082" y="4869264"/>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50" name="Marcador de contenido 2">
            <a:extLst>
              <a:ext uri="{FF2B5EF4-FFF2-40B4-BE49-F238E27FC236}">
                <a16:creationId xmlns:a16="http://schemas.microsoft.com/office/drawing/2014/main" id="{A22F023D-86E8-ACBF-258F-150110018504}"/>
              </a:ext>
            </a:extLst>
          </p:cNvPr>
          <p:cNvSpPr>
            <a:spLocks noGrp="1"/>
          </p:cNvSpPr>
          <p:nvPr>
            <p:ph idx="21"/>
          </p:nvPr>
        </p:nvSpPr>
        <p:spPr>
          <a:xfrm>
            <a:off x="5078860" y="4816982"/>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51" name="Marcador de contenido 2">
            <a:extLst>
              <a:ext uri="{FF2B5EF4-FFF2-40B4-BE49-F238E27FC236}">
                <a16:creationId xmlns:a16="http://schemas.microsoft.com/office/drawing/2014/main" id="{F582CBA3-F09A-282E-EDDF-A737D23AB9E7}"/>
              </a:ext>
            </a:extLst>
          </p:cNvPr>
          <p:cNvSpPr>
            <a:spLocks noGrp="1"/>
          </p:cNvSpPr>
          <p:nvPr>
            <p:ph idx="22"/>
          </p:nvPr>
        </p:nvSpPr>
        <p:spPr>
          <a:xfrm>
            <a:off x="8218638" y="4841255"/>
            <a:ext cx="1968528" cy="458143"/>
          </a:xfrm>
          <a:prstGeom prst="rect">
            <a:avLst/>
          </a:prstGeom>
        </p:spPr>
        <p:txBody>
          <a:bodyPr>
            <a:noAutofit/>
          </a:bodyPr>
          <a:lstStyle>
            <a:lvl1pPr>
              <a:defRPr sz="1100">
                <a:solidFill>
                  <a:schemeClr val="tx2">
                    <a:lumMod val="60000"/>
                    <a:lumOff val="40000"/>
                  </a:schemeClr>
                </a:solidFill>
                <a:latin typeface="Titillium Web SemiBold" panose="00000700000000000000" pitchFamily="2" charset="0"/>
              </a:defRPr>
            </a:lvl1pPr>
            <a:lvl2pPr>
              <a:defRPr sz="11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pic>
        <p:nvPicPr>
          <p:cNvPr id="24" name="Imagen 23" descr="Texto&#10;&#10;Descripción generada automáticamente con confianza media">
            <a:extLst>
              <a:ext uri="{FF2B5EF4-FFF2-40B4-BE49-F238E27FC236}">
                <a16:creationId xmlns:a16="http://schemas.microsoft.com/office/drawing/2014/main" id="{72DBF0F2-F42F-7DE1-F6A1-AA9B24A4593B}"/>
              </a:ext>
            </a:extLst>
          </p:cNvPr>
          <p:cNvPicPr>
            <a:picLocks noChangeAspect="1"/>
          </p:cNvPicPr>
          <p:nvPr userDrawn="1"/>
        </p:nvPicPr>
        <p:blipFill>
          <a:blip r:embed="rId2">
            <a:extLst>
              <a:ext uri="{28A0092B-C50C-407E-A947-70E740481C1C}">
                <a14:useLocalDpi xmlns:a14="http://schemas.microsoft.com/office/drawing/2010/main" val="0"/>
              </a:ext>
            </a:extLst>
          </a:blip>
          <a:srcRect b="29049"/>
          <a:stretch/>
        </p:blipFill>
        <p:spPr>
          <a:xfrm>
            <a:off x="10435590" y="6450477"/>
            <a:ext cx="1570249" cy="252024"/>
          </a:xfrm>
          <a:prstGeom prst="rect">
            <a:avLst/>
          </a:prstGeom>
        </p:spPr>
      </p:pic>
      <p:sp>
        <p:nvSpPr>
          <p:cNvPr id="32" name="Rectángulo 31">
            <a:extLst>
              <a:ext uri="{FF2B5EF4-FFF2-40B4-BE49-F238E27FC236}">
                <a16:creationId xmlns:a16="http://schemas.microsoft.com/office/drawing/2014/main" id="{AC5E7B5F-A33E-5804-B57B-6200FE6EC4E1}"/>
              </a:ext>
            </a:extLst>
          </p:cNvPr>
          <p:cNvSpPr/>
          <p:nvPr userDrawn="1"/>
        </p:nvSpPr>
        <p:spPr>
          <a:xfrm rot="18708330">
            <a:off x="2051121" y="3771411"/>
            <a:ext cx="220717" cy="84198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Rectángulo 32">
            <a:extLst>
              <a:ext uri="{FF2B5EF4-FFF2-40B4-BE49-F238E27FC236}">
                <a16:creationId xmlns:a16="http://schemas.microsoft.com/office/drawing/2014/main" id="{EBDD0C40-C9B3-0947-8568-59A73CF336D6}"/>
              </a:ext>
            </a:extLst>
          </p:cNvPr>
          <p:cNvSpPr/>
          <p:nvPr userDrawn="1"/>
        </p:nvSpPr>
        <p:spPr>
          <a:xfrm rot="2107266">
            <a:off x="3643577" y="3726473"/>
            <a:ext cx="220717" cy="841984"/>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35">
            <a:extLst>
              <a:ext uri="{FF2B5EF4-FFF2-40B4-BE49-F238E27FC236}">
                <a16:creationId xmlns:a16="http://schemas.microsoft.com/office/drawing/2014/main" id="{0932AD0F-7205-C0B9-79A8-7416E240A11F}"/>
              </a:ext>
            </a:extLst>
          </p:cNvPr>
          <p:cNvSpPr/>
          <p:nvPr userDrawn="1"/>
        </p:nvSpPr>
        <p:spPr>
          <a:xfrm rot="18708330">
            <a:off x="5189387" y="3771411"/>
            <a:ext cx="220717" cy="84198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36">
            <a:extLst>
              <a:ext uri="{FF2B5EF4-FFF2-40B4-BE49-F238E27FC236}">
                <a16:creationId xmlns:a16="http://schemas.microsoft.com/office/drawing/2014/main" id="{C3F780BF-95BC-4792-C47C-371A9D027DF1}"/>
              </a:ext>
            </a:extLst>
          </p:cNvPr>
          <p:cNvSpPr/>
          <p:nvPr userDrawn="1"/>
        </p:nvSpPr>
        <p:spPr>
          <a:xfrm rot="2107266">
            <a:off x="6781843" y="3726473"/>
            <a:ext cx="220717" cy="841984"/>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38">
            <a:extLst>
              <a:ext uri="{FF2B5EF4-FFF2-40B4-BE49-F238E27FC236}">
                <a16:creationId xmlns:a16="http://schemas.microsoft.com/office/drawing/2014/main" id="{8715E426-B7AC-4915-A666-8736F090C15B}"/>
              </a:ext>
            </a:extLst>
          </p:cNvPr>
          <p:cNvSpPr/>
          <p:nvPr userDrawn="1"/>
        </p:nvSpPr>
        <p:spPr>
          <a:xfrm rot="18708330">
            <a:off x="8349304" y="3698322"/>
            <a:ext cx="220717" cy="84198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Rectángulo 41">
            <a:extLst>
              <a:ext uri="{FF2B5EF4-FFF2-40B4-BE49-F238E27FC236}">
                <a16:creationId xmlns:a16="http://schemas.microsoft.com/office/drawing/2014/main" id="{74770074-3310-F809-A593-F77649C31399}"/>
              </a:ext>
            </a:extLst>
          </p:cNvPr>
          <p:cNvSpPr/>
          <p:nvPr userDrawn="1"/>
        </p:nvSpPr>
        <p:spPr>
          <a:xfrm rot="2107266">
            <a:off x="9866116" y="3726472"/>
            <a:ext cx="220717" cy="841984"/>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Título 1">
            <a:extLst>
              <a:ext uri="{FF2B5EF4-FFF2-40B4-BE49-F238E27FC236}">
                <a16:creationId xmlns:a16="http://schemas.microsoft.com/office/drawing/2014/main" id="{0C68B225-6649-56D2-5B60-CB71F5FAADF5}"/>
              </a:ext>
            </a:extLst>
          </p:cNvPr>
          <p:cNvSpPr>
            <a:spLocks noGrp="1"/>
          </p:cNvSpPr>
          <p:nvPr>
            <p:ph type="title"/>
          </p:nvPr>
        </p:nvSpPr>
        <p:spPr>
          <a:xfrm>
            <a:off x="590552" y="65099"/>
            <a:ext cx="10457620" cy="1238105"/>
          </a:xfrm>
          <a:prstGeom prst="rect">
            <a:avLst/>
          </a:prstGeom>
        </p:spPr>
        <p:txBody>
          <a:bodyPr>
            <a:normAutofit/>
          </a:bodyPr>
          <a:lstStyle>
            <a:lvl1pPr>
              <a:defRPr sz="3600">
                <a:solidFill>
                  <a:schemeClr val="accent4">
                    <a:lumMod val="75000"/>
                  </a:schemeClr>
                </a:solidFill>
                <a:latin typeface="Titillium Web SemiBold" panose="00000700000000000000" pitchFamily="2" charset="0"/>
              </a:defRPr>
            </a:lvl1pPr>
          </a:lstStyle>
          <a:p>
            <a:r>
              <a:rPr lang="es-ES"/>
              <a:t>Haga clic para modificar el estilo de título del patrón</a:t>
            </a:r>
            <a:endParaRPr lang="es-MX"/>
          </a:p>
        </p:txBody>
      </p:sp>
    </p:spTree>
    <p:extLst>
      <p:ext uri="{BB962C8B-B14F-4D97-AF65-F5344CB8AC3E}">
        <p14:creationId xmlns:p14="http://schemas.microsoft.com/office/powerpoint/2010/main" val="1086220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44" name="Freeform 2">
            <a:extLst>
              <a:ext uri="{FF2B5EF4-FFF2-40B4-BE49-F238E27FC236}">
                <a16:creationId xmlns:a16="http://schemas.microsoft.com/office/drawing/2014/main" id="{05B57B4C-8E07-0EF4-19D4-E90543B74610}"/>
              </a:ext>
            </a:extLst>
          </p:cNvPr>
          <p:cNvSpPr/>
          <p:nvPr/>
        </p:nvSpPr>
        <p:spPr>
          <a:xfrm>
            <a:off x="6812679" y="0"/>
            <a:ext cx="5975314" cy="5938395"/>
          </a:xfrm>
          <a:custGeom>
            <a:avLst/>
            <a:gdLst/>
            <a:ahLst/>
            <a:cxnLst/>
            <a:rect l="l" t="t" r="r" b="b"/>
            <a:pathLst>
              <a:path w="8651914" h="8592862">
                <a:moveTo>
                  <a:pt x="0" y="0"/>
                </a:moveTo>
                <a:lnTo>
                  <a:pt x="8651914" y="0"/>
                </a:lnTo>
                <a:lnTo>
                  <a:pt x="8651914" y="8592862"/>
                </a:lnTo>
                <a:lnTo>
                  <a:pt x="0" y="8592862"/>
                </a:lnTo>
                <a:lnTo>
                  <a:pt x="0" y="0"/>
                </a:lnTo>
                <a:close/>
              </a:path>
            </a:pathLst>
          </a:custGeom>
          <a:blipFill>
            <a:blip r:embed="rId2"/>
            <a:stretch>
              <a:fillRect t="-25421" b="-25421"/>
            </a:stretch>
          </a:blipFill>
        </p:spPr>
        <p:txBody>
          <a:bodyPr/>
          <a:lstStyle/>
          <a:p>
            <a:endParaRPr lang="es-MX"/>
          </a:p>
        </p:txBody>
      </p:sp>
      <p:sp>
        <p:nvSpPr>
          <p:cNvPr id="60" name="Freeform 4">
            <a:extLst>
              <a:ext uri="{FF2B5EF4-FFF2-40B4-BE49-F238E27FC236}">
                <a16:creationId xmlns:a16="http://schemas.microsoft.com/office/drawing/2014/main" id="{F0FEEA56-57BC-3B79-4A53-58206E4C2EE1}"/>
              </a:ext>
            </a:extLst>
          </p:cNvPr>
          <p:cNvSpPr/>
          <p:nvPr/>
        </p:nvSpPr>
        <p:spPr>
          <a:xfrm>
            <a:off x="6201878" y="4019257"/>
            <a:ext cx="4054236" cy="1764323"/>
          </a:xfrm>
          <a:custGeom>
            <a:avLst/>
            <a:gdLst/>
            <a:ahLst/>
            <a:cxnLst/>
            <a:rect l="l" t="t" r="r" b="b"/>
            <a:pathLst>
              <a:path w="1735166" h="715090">
                <a:moveTo>
                  <a:pt x="34078" y="0"/>
                </a:moveTo>
                <a:lnTo>
                  <a:pt x="1701087" y="0"/>
                </a:lnTo>
                <a:cubicBezTo>
                  <a:pt x="1710125" y="0"/>
                  <a:pt x="1718794" y="3590"/>
                  <a:pt x="1725184" y="9981"/>
                </a:cubicBezTo>
                <a:cubicBezTo>
                  <a:pt x="1731575" y="16372"/>
                  <a:pt x="1735166" y="25040"/>
                  <a:pt x="1735166" y="34078"/>
                </a:cubicBezTo>
                <a:lnTo>
                  <a:pt x="1735166" y="681012"/>
                </a:lnTo>
                <a:cubicBezTo>
                  <a:pt x="1735166" y="690050"/>
                  <a:pt x="1731575" y="698718"/>
                  <a:pt x="1725184" y="705109"/>
                </a:cubicBezTo>
                <a:cubicBezTo>
                  <a:pt x="1718794" y="711500"/>
                  <a:pt x="1710125" y="715090"/>
                  <a:pt x="1701087" y="715090"/>
                </a:cubicBezTo>
                <a:lnTo>
                  <a:pt x="34078" y="715090"/>
                </a:lnTo>
                <a:cubicBezTo>
                  <a:pt x="25040" y="715090"/>
                  <a:pt x="16372" y="711500"/>
                  <a:pt x="9981" y="705109"/>
                </a:cubicBezTo>
                <a:cubicBezTo>
                  <a:pt x="3590" y="698718"/>
                  <a:pt x="0" y="690050"/>
                  <a:pt x="0" y="681012"/>
                </a:cubicBezTo>
                <a:lnTo>
                  <a:pt x="0" y="34078"/>
                </a:lnTo>
                <a:cubicBezTo>
                  <a:pt x="0" y="25040"/>
                  <a:pt x="3590" y="16372"/>
                  <a:pt x="9981" y="9981"/>
                </a:cubicBezTo>
                <a:cubicBezTo>
                  <a:pt x="16372" y="3590"/>
                  <a:pt x="25040" y="0"/>
                  <a:pt x="34078" y="0"/>
                </a:cubicBezTo>
                <a:close/>
              </a:path>
            </a:pathLst>
          </a:custGeom>
          <a:solidFill>
            <a:schemeClr val="tx2">
              <a:lumMod val="75000"/>
              <a:lumOff val="25000"/>
            </a:schemeClr>
          </a:solidFill>
        </p:spPr>
        <p:txBody>
          <a:bodyPr/>
          <a:lstStyle/>
          <a:p>
            <a:endParaRPr lang="es-MX" sz="1600">
              <a:latin typeface="Titillium Web" panose="00000500000000000000" pitchFamily="2" charset="0"/>
            </a:endParaRPr>
          </a:p>
        </p:txBody>
      </p:sp>
      <p:sp>
        <p:nvSpPr>
          <p:cNvPr id="58" name="Freeform 7">
            <a:extLst>
              <a:ext uri="{FF2B5EF4-FFF2-40B4-BE49-F238E27FC236}">
                <a16:creationId xmlns:a16="http://schemas.microsoft.com/office/drawing/2014/main" id="{3FEDF4C1-05DF-1201-7639-D337A60FD6F6}"/>
              </a:ext>
            </a:extLst>
          </p:cNvPr>
          <p:cNvSpPr/>
          <p:nvPr/>
        </p:nvSpPr>
        <p:spPr>
          <a:xfrm>
            <a:off x="757044" y="2444221"/>
            <a:ext cx="1298647" cy="1313440"/>
          </a:xfrm>
          <a:custGeom>
            <a:avLst/>
            <a:gdLst/>
            <a:ahLst/>
            <a:cxnLst/>
            <a:rect l="l" t="t" r="r" b="b"/>
            <a:pathLst>
              <a:path w="788954" h="788954">
                <a:moveTo>
                  <a:pt x="421107" y="14707"/>
                </a:moveTo>
                <a:lnTo>
                  <a:pt x="774247" y="367847"/>
                </a:lnTo>
                <a:cubicBezTo>
                  <a:pt x="788954" y="382554"/>
                  <a:pt x="788954" y="406400"/>
                  <a:pt x="774247" y="421107"/>
                </a:cubicBezTo>
                <a:lnTo>
                  <a:pt x="421107" y="774247"/>
                </a:lnTo>
                <a:cubicBezTo>
                  <a:pt x="406400" y="788954"/>
                  <a:pt x="382554" y="788954"/>
                  <a:pt x="367847" y="774247"/>
                </a:cubicBezTo>
                <a:lnTo>
                  <a:pt x="14707" y="421107"/>
                </a:lnTo>
                <a:cubicBezTo>
                  <a:pt x="0" y="406400"/>
                  <a:pt x="0" y="382554"/>
                  <a:pt x="14707" y="367847"/>
                </a:cubicBezTo>
                <a:lnTo>
                  <a:pt x="367847" y="14707"/>
                </a:lnTo>
                <a:cubicBezTo>
                  <a:pt x="382554" y="0"/>
                  <a:pt x="406400" y="0"/>
                  <a:pt x="421107" y="14707"/>
                </a:cubicBezTo>
                <a:close/>
              </a:path>
            </a:pathLst>
          </a:custGeom>
          <a:solidFill>
            <a:schemeClr val="tx2">
              <a:lumMod val="75000"/>
              <a:lumOff val="25000"/>
            </a:schemeClr>
          </a:solidFill>
        </p:spPr>
        <p:txBody>
          <a:bodyPr/>
          <a:lstStyle/>
          <a:p>
            <a:endParaRPr lang="es-MX" sz="1600">
              <a:latin typeface="Titillium Web" panose="00000500000000000000" pitchFamily="2" charset="0"/>
            </a:endParaRPr>
          </a:p>
        </p:txBody>
      </p:sp>
      <p:sp>
        <p:nvSpPr>
          <p:cNvPr id="56" name="Freeform 10">
            <a:extLst>
              <a:ext uri="{FF2B5EF4-FFF2-40B4-BE49-F238E27FC236}">
                <a16:creationId xmlns:a16="http://schemas.microsoft.com/office/drawing/2014/main" id="{0F441D32-E5C8-ECB3-7D95-A78FCFB3B25F}"/>
              </a:ext>
            </a:extLst>
          </p:cNvPr>
          <p:cNvSpPr/>
          <p:nvPr/>
        </p:nvSpPr>
        <p:spPr>
          <a:xfrm>
            <a:off x="757044" y="4146863"/>
            <a:ext cx="1298647" cy="1313440"/>
          </a:xfrm>
          <a:custGeom>
            <a:avLst/>
            <a:gdLst/>
            <a:ahLst/>
            <a:cxnLst/>
            <a:rect l="l" t="t" r="r" b="b"/>
            <a:pathLst>
              <a:path w="788954" h="788954">
                <a:moveTo>
                  <a:pt x="421107" y="14707"/>
                </a:moveTo>
                <a:lnTo>
                  <a:pt x="774247" y="367847"/>
                </a:lnTo>
                <a:cubicBezTo>
                  <a:pt x="788954" y="382554"/>
                  <a:pt x="788954" y="406400"/>
                  <a:pt x="774247" y="421107"/>
                </a:cubicBezTo>
                <a:lnTo>
                  <a:pt x="421107" y="774247"/>
                </a:lnTo>
                <a:cubicBezTo>
                  <a:pt x="406400" y="788954"/>
                  <a:pt x="382554" y="788954"/>
                  <a:pt x="367847" y="774247"/>
                </a:cubicBezTo>
                <a:lnTo>
                  <a:pt x="14707" y="421107"/>
                </a:lnTo>
                <a:cubicBezTo>
                  <a:pt x="0" y="406400"/>
                  <a:pt x="0" y="382554"/>
                  <a:pt x="14707" y="367847"/>
                </a:cubicBezTo>
                <a:lnTo>
                  <a:pt x="367847" y="14707"/>
                </a:lnTo>
                <a:cubicBezTo>
                  <a:pt x="382554" y="0"/>
                  <a:pt x="406400" y="0"/>
                  <a:pt x="421107" y="14707"/>
                </a:cubicBezTo>
                <a:close/>
              </a:path>
            </a:pathLst>
          </a:custGeom>
          <a:solidFill>
            <a:schemeClr val="tx2">
              <a:lumMod val="75000"/>
              <a:lumOff val="25000"/>
            </a:schemeClr>
          </a:solidFill>
        </p:spPr>
        <p:txBody>
          <a:bodyPr/>
          <a:lstStyle/>
          <a:p>
            <a:endParaRPr lang="es-MX" sz="1600">
              <a:latin typeface="Titillium Web" panose="00000500000000000000" pitchFamily="2" charset="0"/>
            </a:endParaRPr>
          </a:p>
        </p:txBody>
      </p:sp>
      <p:sp>
        <p:nvSpPr>
          <p:cNvPr id="62" name="Título 1">
            <a:extLst>
              <a:ext uri="{FF2B5EF4-FFF2-40B4-BE49-F238E27FC236}">
                <a16:creationId xmlns:a16="http://schemas.microsoft.com/office/drawing/2014/main" id="{95E80F39-33AC-ED59-EFE2-4011E4F91799}"/>
              </a:ext>
            </a:extLst>
          </p:cNvPr>
          <p:cNvSpPr>
            <a:spLocks noGrp="1"/>
          </p:cNvSpPr>
          <p:nvPr>
            <p:ph type="title"/>
          </p:nvPr>
        </p:nvSpPr>
        <p:spPr>
          <a:xfrm>
            <a:off x="771138" y="497238"/>
            <a:ext cx="5183090" cy="1631515"/>
          </a:xfrm>
          <a:prstGeom prst="rect">
            <a:avLst/>
          </a:prstGeom>
        </p:spPr>
        <p:txBody>
          <a:bodyPr>
            <a:noAutofit/>
          </a:bodyPr>
          <a:lstStyle>
            <a:lvl1pPr>
              <a:defRPr sz="4000" b="0">
                <a:solidFill>
                  <a:schemeClr val="tx2">
                    <a:lumMod val="75000"/>
                    <a:lumOff val="25000"/>
                  </a:schemeClr>
                </a:solidFill>
                <a:latin typeface="Titillium Web SemiBold" panose="00000700000000000000" pitchFamily="2" charset="0"/>
              </a:defRPr>
            </a:lvl1pPr>
          </a:lstStyle>
          <a:p>
            <a:r>
              <a:rPr lang="es-ES"/>
              <a:t>Haga clic para modificar el estilo de título del patrón</a:t>
            </a:r>
            <a:endParaRPr lang="es-MX"/>
          </a:p>
        </p:txBody>
      </p:sp>
      <p:sp>
        <p:nvSpPr>
          <p:cNvPr id="63" name="Título 1">
            <a:extLst>
              <a:ext uri="{FF2B5EF4-FFF2-40B4-BE49-F238E27FC236}">
                <a16:creationId xmlns:a16="http://schemas.microsoft.com/office/drawing/2014/main" id="{2FBAC178-6DC1-1A8F-D514-9698C1CD4417}"/>
              </a:ext>
            </a:extLst>
          </p:cNvPr>
          <p:cNvSpPr txBox="1">
            <a:spLocks/>
          </p:cNvSpPr>
          <p:nvPr userDrawn="1"/>
        </p:nvSpPr>
        <p:spPr>
          <a:xfrm>
            <a:off x="2225951" y="2413980"/>
            <a:ext cx="3810000" cy="12381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Titillium Web SemiBold" panose="00000700000000000000" pitchFamily="2" charset="0"/>
                <a:ea typeface="+mj-ea"/>
                <a:cs typeface="+mj-cs"/>
              </a:defRPr>
            </a:lvl1pPr>
          </a:lstStyle>
          <a:p>
            <a:r>
              <a:rPr lang="es-ES" sz="1800">
                <a:solidFill>
                  <a:schemeClr val="tx2"/>
                </a:solidFill>
              </a:rPr>
              <a:t>Haga clic para modificar el estilo de título del patrón</a:t>
            </a:r>
            <a:endParaRPr lang="es-MX" sz="1800">
              <a:solidFill>
                <a:schemeClr val="tx2"/>
              </a:solidFill>
            </a:endParaRPr>
          </a:p>
        </p:txBody>
      </p:sp>
      <p:sp>
        <p:nvSpPr>
          <p:cNvPr id="64" name="Título 1">
            <a:extLst>
              <a:ext uri="{FF2B5EF4-FFF2-40B4-BE49-F238E27FC236}">
                <a16:creationId xmlns:a16="http://schemas.microsoft.com/office/drawing/2014/main" id="{C08AC841-EA55-6F6E-6F73-C81366ED2156}"/>
              </a:ext>
            </a:extLst>
          </p:cNvPr>
          <p:cNvSpPr txBox="1">
            <a:spLocks/>
          </p:cNvSpPr>
          <p:nvPr userDrawn="1"/>
        </p:nvSpPr>
        <p:spPr>
          <a:xfrm>
            <a:off x="2282406" y="4165423"/>
            <a:ext cx="3810000" cy="12381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Titillium Web SemiBold" panose="00000700000000000000" pitchFamily="2" charset="0"/>
                <a:ea typeface="+mj-ea"/>
                <a:cs typeface="+mj-cs"/>
              </a:defRPr>
            </a:lvl1pPr>
          </a:lstStyle>
          <a:p>
            <a:r>
              <a:rPr lang="es-ES" sz="1800">
                <a:solidFill>
                  <a:schemeClr val="tx2"/>
                </a:solidFill>
              </a:rPr>
              <a:t>Haga clic para modificar el estilo de título del patrón</a:t>
            </a:r>
            <a:endParaRPr lang="es-MX" sz="1800">
              <a:solidFill>
                <a:schemeClr val="tx2"/>
              </a:solidFill>
            </a:endParaRPr>
          </a:p>
        </p:txBody>
      </p:sp>
      <p:sp>
        <p:nvSpPr>
          <p:cNvPr id="66" name="Marcador de contenido 2">
            <a:extLst>
              <a:ext uri="{FF2B5EF4-FFF2-40B4-BE49-F238E27FC236}">
                <a16:creationId xmlns:a16="http://schemas.microsoft.com/office/drawing/2014/main" id="{22CE0023-2EB6-6612-70E5-5CEB9A631532}"/>
              </a:ext>
            </a:extLst>
          </p:cNvPr>
          <p:cNvSpPr>
            <a:spLocks noGrp="1"/>
          </p:cNvSpPr>
          <p:nvPr>
            <p:ph idx="1"/>
          </p:nvPr>
        </p:nvSpPr>
        <p:spPr>
          <a:xfrm>
            <a:off x="75653" y="2455928"/>
            <a:ext cx="2661428" cy="1563329"/>
          </a:xfrm>
          <a:prstGeom prst="rect">
            <a:avLst/>
          </a:prstGeom>
        </p:spPr>
        <p:txBody>
          <a:bodyPr>
            <a:normAutofit/>
          </a:bodyPr>
          <a:lstStyle>
            <a:lvl1pPr>
              <a:defRPr sz="1000">
                <a:solidFill>
                  <a:schemeClr val="bg1"/>
                </a:solidFill>
                <a:latin typeface="Titillium Web SemiBold" panose="00000700000000000000" pitchFamily="2" charset="0"/>
              </a:defRPr>
            </a:lvl1pPr>
            <a:lvl2pPr>
              <a:defRPr sz="1000">
                <a:solidFill>
                  <a:schemeClr val="bg1"/>
                </a:solidFill>
                <a:latin typeface="Titillium Web SemiBold" panose="00000700000000000000" pitchFamily="2" charset="0"/>
              </a:defRPr>
            </a:lvl2pPr>
            <a:lvl3pPr>
              <a:defRPr sz="1000">
                <a:solidFill>
                  <a:schemeClr val="bg1"/>
                </a:solidFill>
                <a:latin typeface="Titillium Web SemiBold" panose="00000700000000000000" pitchFamily="2" charset="0"/>
              </a:defRPr>
            </a:lvl3pPr>
            <a:lvl4pPr>
              <a:defRPr sz="1000">
                <a:solidFill>
                  <a:schemeClr val="bg1"/>
                </a:solidFill>
                <a:latin typeface="Titillium Web SemiBold" panose="00000700000000000000" pitchFamily="2" charset="0"/>
              </a:defRPr>
            </a:lvl4pPr>
            <a:lvl5pPr>
              <a:defRPr sz="1000">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9" name="Marcador de contenido 2">
            <a:extLst>
              <a:ext uri="{FF2B5EF4-FFF2-40B4-BE49-F238E27FC236}">
                <a16:creationId xmlns:a16="http://schemas.microsoft.com/office/drawing/2014/main" id="{10B2DFFD-C5C0-AE53-FFFC-72170C221BE8}"/>
              </a:ext>
            </a:extLst>
          </p:cNvPr>
          <p:cNvSpPr>
            <a:spLocks noGrp="1"/>
          </p:cNvSpPr>
          <p:nvPr>
            <p:ph idx="10"/>
          </p:nvPr>
        </p:nvSpPr>
        <p:spPr>
          <a:xfrm>
            <a:off x="130389" y="3966916"/>
            <a:ext cx="2661428" cy="1563329"/>
          </a:xfrm>
          <a:prstGeom prst="rect">
            <a:avLst/>
          </a:prstGeom>
        </p:spPr>
        <p:txBody>
          <a:bodyPr>
            <a:normAutofit/>
          </a:bodyPr>
          <a:lstStyle>
            <a:lvl1pPr>
              <a:defRPr sz="1000">
                <a:solidFill>
                  <a:schemeClr val="bg1"/>
                </a:solidFill>
                <a:latin typeface="Titillium Web SemiBold" panose="00000700000000000000" pitchFamily="2" charset="0"/>
              </a:defRPr>
            </a:lvl1pPr>
            <a:lvl2pPr>
              <a:defRPr sz="1000">
                <a:solidFill>
                  <a:schemeClr val="bg1"/>
                </a:solidFill>
                <a:latin typeface="Titillium Web SemiBold" panose="00000700000000000000" pitchFamily="2" charset="0"/>
              </a:defRPr>
            </a:lvl2pPr>
            <a:lvl3pPr>
              <a:defRPr sz="1000">
                <a:solidFill>
                  <a:schemeClr val="bg1"/>
                </a:solidFill>
                <a:latin typeface="Titillium Web SemiBold" panose="00000700000000000000" pitchFamily="2" charset="0"/>
              </a:defRPr>
            </a:lvl3pPr>
            <a:lvl4pPr>
              <a:defRPr sz="1000">
                <a:solidFill>
                  <a:schemeClr val="bg1"/>
                </a:solidFill>
                <a:latin typeface="Titillium Web SemiBold" panose="00000700000000000000" pitchFamily="2" charset="0"/>
              </a:defRPr>
            </a:lvl4pPr>
            <a:lvl5pPr>
              <a:defRPr sz="1000">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70" name="Imagen 69" descr="Texto&#10;&#10;Descripción generada automáticamente con confianza media">
            <a:extLst>
              <a:ext uri="{FF2B5EF4-FFF2-40B4-BE49-F238E27FC236}">
                <a16:creationId xmlns:a16="http://schemas.microsoft.com/office/drawing/2014/main" id="{A6F88AB6-9978-0150-E3A5-DFC60D0C5CD9}"/>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963806" y="6377814"/>
            <a:ext cx="2022983" cy="324687"/>
          </a:xfrm>
          <a:prstGeom prst="rect">
            <a:avLst/>
          </a:prstGeom>
        </p:spPr>
      </p:pic>
      <p:sp>
        <p:nvSpPr>
          <p:cNvPr id="2" name="Marcador de contenido 2">
            <a:extLst>
              <a:ext uri="{FF2B5EF4-FFF2-40B4-BE49-F238E27FC236}">
                <a16:creationId xmlns:a16="http://schemas.microsoft.com/office/drawing/2014/main" id="{7E84DC1D-6FE9-0792-8DB6-BF20EA6D6D7A}"/>
              </a:ext>
            </a:extLst>
          </p:cNvPr>
          <p:cNvSpPr>
            <a:spLocks noGrp="1"/>
          </p:cNvSpPr>
          <p:nvPr>
            <p:ph sz="half" idx="13"/>
          </p:nvPr>
        </p:nvSpPr>
        <p:spPr>
          <a:xfrm>
            <a:off x="6299608" y="4165423"/>
            <a:ext cx="3855225" cy="2112818"/>
          </a:xfrm>
          <a:prstGeom prst="rect">
            <a:avLst/>
          </a:prstGeom>
        </p:spPr>
        <p:txBody>
          <a:bodyPr>
            <a:normAutofit/>
          </a:bodyPr>
          <a:lstStyle>
            <a:lvl1pPr marL="0" indent="0">
              <a:buNone/>
              <a:defRPr sz="2000">
                <a:solidFill>
                  <a:schemeClr val="bg1"/>
                </a:solidFill>
                <a:latin typeface="Titillium Web SemiBold" panose="00000700000000000000" pitchFamily="2" charset="0"/>
              </a:defRPr>
            </a:lvl1pPr>
            <a:lvl2pPr>
              <a:defRPr sz="1800">
                <a:solidFill>
                  <a:schemeClr val="bg1"/>
                </a:solidFill>
                <a:latin typeface="Titillium Web SemiBold" panose="00000700000000000000" pitchFamily="2" charset="0"/>
              </a:defRPr>
            </a:lvl2pPr>
            <a:lvl3pPr>
              <a:defRPr sz="1600">
                <a:solidFill>
                  <a:schemeClr val="bg1"/>
                </a:solidFill>
                <a:latin typeface="Titillium Web SemiBold" panose="00000700000000000000" pitchFamily="2" charset="0"/>
              </a:defRPr>
            </a:lvl3pPr>
            <a:lvl4pPr>
              <a:defRPr sz="1400">
                <a:solidFill>
                  <a:schemeClr val="bg1"/>
                </a:solidFill>
                <a:latin typeface="Titillium Web SemiBold" panose="00000700000000000000" pitchFamily="2" charset="0"/>
              </a:defRPr>
            </a:lvl4pPr>
            <a:lvl5pPr>
              <a:defRPr sz="1400">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969259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Diseño personalizado">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56C94E84-853D-9F9A-A4E5-F835F9B4DDC0}"/>
              </a:ext>
            </a:extLst>
          </p:cNvPr>
          <p:cNvGrpSpPr/>
          <p:nvPr userDrawn="1"/>
        </p:nvGrpSpPr>
        <p:grpSpPr>
          <a:xfrm rot="16200000">
            <a:off x="5650197" y="-1708554"/>
            <a:ext cx="876467" cy="11626584"/>
            <a:chOff x="8586971" y="-342900"/>
            <a:chExt cx="1120408" cy="9518027"/>
          </a:xfrm>
        </p:grpSpPr>
        <p:sp>
          <p:nvSpPr>
            <p:cNvPr id="19" name="AutoShape 23">
              <a:extLst>
                <a:ext uri="{FF2B5EF4-FFF2-40B4-BE49-F238E27FC236}">
                  <a16:creationId xmlns:a16="http://schemas.microsoft.com/office/drawing/2014/main" id="{EE5CFC15-2203-52CE-3DA4-06A650673A75}"/>
                </a:ext>
              </a:extLst>
            </p:cNvPr>
            <p:cNvSpPr/>
            <p:nvPr/>
          </p:nvSpPr>
          <p:spPr>
            <a:xfrm>
              <a:off x="8851962" y="3469908"/>
              <a:ext cx="587549" cy="997608"/>
            </a:xfrm>
            <a:prstGeom prst="rect">
              <a:avLst/>
            </a:prstGeom>
            <a:solidFill>
              <a:srgbClr val="7CD4D2"/>
            </a:solidFill>
          </p:spPr>
          <p:txBody>
            <a:bodyPr/>
            <a:lstStyle/>
            <a:p>
              <a:endParaRPr lang="es-MX">
                <a:solidFill>
                  <a:schemeClr val="accent1">
                    <a:lumMod val="50000"/>
                  </a:schemeClr>
                </a:solidFill>
              </a:endParaRPr>
            </a:p>
          </p:txBody>
        </p:sp>
        <p:sp>
          <p:nvSpPr>
            <p:cNvPr id="20" name="AutoShape 24">
              <a:extLst>
                <a:ext uri="{FF2B5EF4-FFF2-40B4-BE49-F238E27FC236}">
                  <a16:creationId xmlns:a16="http://schemas.microsoft.com/office/drawing/2014/main" id="{FDD19EF6-95F8-F840-905A-F7BA0857017A}"/>
                </a:ext>
              </a:extLst>
            </p:cNvPr>
            <p:cNvSpPr/>
            <p:nvPr/>
          </p:nvSpPr>
          <p:spPr>
            <a:xfrm>
              <a:off x="8851962" y="4441341"/>
              <a:ext cx="587549" cy="997608"/>
            </a:xfrm>
            <a:prstGeom prst="rect">
              <a:avLst/>
            </a:prstGeom>
            <a:solidFill>
              <a:srgbClr val="4AB1B4"/>
            </a:solidFill>
          </p:spPr>
          <p:txBody>
            <a:bodyPr/>
            <a:lstStyle/>
            <a:p>
              <a:endParaRPr lang="es-MX">
                <a:solidFill>
                  <a:schemeClr val="accent1">
                    <a:lumMod val="50000"/>
                  </a:schemeClr>
                </a:solidFill>
              </a:endParaRPr>
            </a:p>
          </p:txBody>
        </p:sp>
        <p:sp>
          <p:nvSpPr>
            <p:cNvPr id="21" name="AutoShape 25">
              <a:extLst>
                <a:ext uri="{FF2B5EF4-FFF2-40B4-BE49-F238E27FC236}">
                  <a16:creationId xmlns:a16="http://schemas.microsoft.com/office/drawing/2014/main" id="{E62189EB-DFBF-40BF-C798-3742330BCBDE}"/>
                </a:ext>
              </a:extLst>
            </p:cNvPr>
            <p:cNvSpPr/>
            <p:nvPr/>
          </p:nvSpPr>
          <p:spPr>
            <a:xfrm>
              <a:off x="8851962" y="5398516"/>
              <a:ext cx="587549" cy="997608"/>
            </a:xfrm>
            <a:prstGeom prst="rect">
              <a:avLst/>
            </a:prstGeom>
            <a:solidFill>
              <a:srgbClr val="37C9EF"/>
            </a:solidFill>
          </p:spPr>
          <p:txBody>
            <a:bodyPr/>
            <a:lstStyle/>
            <a:p>
              <a:endParaRPr lang="es-MX">
                <a:solidFill>
                  <a:schemeClr val="accent1">
                    <a:lumMod val="50000"/>
                  </a:schemeClr>
                </a:solidFill>
              </a:endParaRPr>
            </a:p>
          </p:txBody>
        </p:sp>
        <p:sp>
          <p:nvSpPr>
            <p:cNvPr id="22" name="AutoShape 26">
              <a:extLst>
                <a:ext uri="{FF2B5EF4-FFF2-40B4-BE49-F238E27FC236}">
                  <a16:creationId xmlns:a16="http://schemas.microsoft.com/office/drawing/2014/main" id="{B1BD0094-157C-6C3E-1012-4016FC1A05D4}"/>
                </a:ext>
              </a:extLst>
            </p:cNvPr>
            <p:cNvSpPr/>
            <p:nvPr/>
          </p:nvSpPr>
          <p:spPr>
            <a:xfrm>
              <a:off x="8851962" y="6341433"/>
              <a:ext cx="587549" cy="997608"/>
            </a:xfrm>
            <a:prstGeom prst="rect">
              <a:avLst/>
            </a:prstGeom>
            <a:solidFill>
              <a:srgbClr val="2C92D5"/>
            </a:solidFill>
          </p:spPr>
          <p:txBody>
            <a:bodyPr/>
            <a:lstStyle/>
            <a:p>
              <a:endParaRPr lang="es-MX">
                <a:solidFill>
                  <a:schemeClr val="accent1">
                    <a:lumMod val="50000"/>
                  </a:schemeClr>
                </a:solidFill>
              </a:endParaRPr>
            </a:p>
          </p:txBody>
        </p:sp>
        <p:sp>
          <p:nvSpPr>
            <p:cNvPr id="23" name="AutoShape 27">
              <a:extLst>
                <a:ext uri="{FF2B5EF4-FFF2-40B4-BE49-F238E27FC236}">
                  <a16:creationId xmlns:a16="http://schemas.microsoft.com/office/drawing/2014/main" id="{D504E9DA-5440-553E-EE70-174FF5D25B5B}"/>
                </a:ext>
              </a:extLst>
            </p:cNvPr>
            <p:cNvSpPr/>
            <p:nvPr/>
          </p:nvSpPr>
          <p:spPr>
            <a:xfrm>
              <a:off x="8851962" y="7270092"/>
              <a:ext cx="587549" cy="997608"/>
            </a:xfrm>
            <a:prstGeom prst="rect">
              <a:avLst/>
            </a:prstGeom>
            <a:solidFill>
              <a:srgbClr val="13538A"/>
            </a:solidFill>
          </p:spPr>
          <p:txBody>
            <a:bodyPr/>
            <a:lstStyle/>
            <a:p>
              <a:endParaRPr lang="es-MX">
                <a:solidFill>
                  <a:schemeClr val="accent1">
                    <a:lumMod val="50000"/>
                  </a:schemeClr>
                </a:solidFill>
              </a:endParaRPr>
            </a:p>
          </p:txBody>
        </p:sp>
        <p:sp>
          <p:nvSpPr>
            <p:cNvPr id="24" name="AutoShape 28">
              <a:extLst>
                <a:ext uri="{FF2B5EF4-FFF2-40B4-BE49-F238E27FC236}">
                  <a16:creationId xmlns:a16="http://schemas.microsoft.com/office/drawing/2014/main" id="{2ED232A5-B20A-5D7E-5BDA-B3671F5A1167}"/>
                </a:ext>
              </a:extLst>
            </p:cNvPr>
            <p:cNvSpPr/>
            <p:nvPr/>
          </p:nvSpPr>
          <p:spPr>
            <a:xfrm>
              <a:off x="8851962" y="8177519"/>
              <a:ext cx="587549" cy="997608"/>
            </a:xfrm>
            <a:prstGeom prst="rect">
              <a:avLst/>
            </a:prstGeom>
            <a:solidFill>
              <a:schemeClr val="tx2">
                <a:lumMod val="75000"/>
              </a:schemeClr>
            </a:solidFill>
          </p:spPr>
          <p:txBody>
            <a:bodyPr/>
            <a:lstStyle/>
            <a:p>
              <a:endParaRPr lang="es-MX">
                <a:solidFill>
                  <a:schemeClr val="accent1">
                    <a:lumMod val="50000"/>
                  </a:schemeClr>
                </a:solidFill>
              </a:endParaRPr>
            </a:p>
          </p:txBody>
        </p:sp>
        <p:sp>
          <p:nvSpPr>
            <p:cNvPr id="25" name="Freeform 29">
              <a:extLst>
                <a:ext uri="{FF2B5EF4-FFF2-40B4-BE49-F238E27FC236}">
                  <a16:creationId xmlns:a16="http://schemas.microsoft.com/office/drawing/2014/main" id="{5749148A-B16B-234E-4FD5-994434C57ADE}"/>
                </a:ext>
              </a:extLst>
            </p:cNvPr>
            <p:cNvSpPr/>
            <p:nvPr/>
          </p:nvSpPr>
          <p:spPr>
            <a:xfrm rot="5400000">
              <a:off x="9386029" y="3802399"/>
              <a:ext cx="321030" cy="277691"/>
            </a:xfrm>
            <a:custGeom>
              <a:avLst/>
              <a:gdLst/>
              <a:ahLst/>
              <a:cxnLst/>
              <a:rect l="l" t="t" r="r" b="b"/>
              <a:pathLst>
                <a:path w="321030" h="277691">
                  <a:moveTo>
                    <a:pt x="0" y="0"/>
                  </a:moveTo>
                  <a:lnTo>
                    <a:pt x="321031" y="0"/>
                  </a:lnTo>
                  <a:lnTo>
                    <a:pt x="321031" y="277691"/>
                  </a:lnTo>
                  <a:lnTo>
                    <a:pt x="0" y="2776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solidFill>
                  <a:schemeClr val="accent1">
                    <a:lumMod val="50000"/>
                  </a:schemeClr>
                </a:solidFill>
              </a:endParaRPr>
            </a:p>
          </p:txBody>
        </p:sp>
        <p:sp>
          <p:nvSpPr>
            <p:cNvPr id="26" name="Freeform 30">
              <a:extLst>
                <a:ext uri="{FF2B5EF4-FFF2-40B4-BE49-F238E27FC236}">
                  <a16:creationId xmlns:a16="http://schemas.microsoft.com/office/drawing/2014/main" id="{704F6D9D-FF5C-9C98-6B80-84EC862CD813}"/>
                </a:ext>
              </a:extLst>
            </p:cNvPr>
            <p:cNvSpPr/>
            <p:nvPr/>
          </p:nvSpPr>
          <p:spPr>
            <a:xfrm rot="5400000">
              <a:off x="9386029" y="5731007"/>
              <a:ext cx="321030" cy="277691"/>
            </a:xfrm>
            <a:custGeom>
              <a:avLst/>
              <a:gdLst/>
              <a:ahLst/>
              <a:cxnLst/>
              <a:rect l="l" t="t" r="r" b="b"/>
              <a:pathLst>
                <a:path w="321030" h="277691">
                  <a:moveTo>
                    <a:pt x="0" y="0"/>
                  </a:moveTo>
                  <a:lnTo>
                    <a:pt x="321031" y="0"/>
                  </a:lnTo>
                  <a:lnTo>
                    <a:pt x="321031" y="277692"/>
                  </a:lnTo>
                  <a:lnTo>
                    <a:pt x="0" y="277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solidFill>
                  <a:schemeClr val="accent1">
                    <a:lumMod val="50000"/>
                  </a:schemeClr>
                </a:solidFill>
              </a:endParaRPr>
            </a:p>
          </p:txBody>
        </p:sp>
        <p:sp>
          <p:nvSpPr>
            <p:cNvPr id="27" name="Freeform 31">
              <a:extLst>
                <a:ext uri="{FF2B5EF4-FFF2-40B4-BE49-F238E27FC236}">
                  <a16:creationId xmlns:a16="http://schemas.microsoft.com/office/drawing/2014/main" id="{5F89151B-E33B-6056-A2D1-6C4B0E171BFD}"/>
                </a:ext>
              </a:extLst>
            </p:cNvPr>
            <p:cNvSpPr/>
            <p:nvPr/>
          </p:nvSpPr>
          <p:spPr>
            <a:xfrm rot="5400000">
              <a:off x="9386029" y="7602583"/>
              <a:ext cx="321030" cy="277691"/>
            </a:xfrm>
            <a:custGeom>
              <a:avLst/>
              <a:gdLst/>
              <a:ahLst/>
              <a:cxnLst/>
              <a:rect l="l" t="t" r="r" b="b"/>
              <a:pathLst>
                <a:path w="321030" h="277691">
                  <a:moveTo>
                    <a:pt x="0" y="0"/>
                  </a:moveTo>
                  <a:lnTo>
                    <a:pt x="321031" y="0"/>
                  </a:lnTo>
                  <a:lnTo>
                    <a:pt x="321031" y="277691"/>
                  </a:lnTo>
                  <a:lnTo>
                    <a:pt x="0" y="277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solidFill>
                  <a:schemeClr val="accent1">
                    <a:lumMod val="50000"/>
                  </a:schemeClr>
                </a:solidFill>
              </a:endParaRPr>
            </a:p>
          </p:txBody>
        </p:sp>
        <p:sp>
          <p:nvSpPr>
            <p:cNvPr id="28" name="Freeform 32">
              <a:extLst>
                <a:ext uri="{FF2B5EF4-FFF2-40B4-BE49-F238E27FC236}">
                  <a16:creationId xmlns:a16="http://schemas.microsoft.com/office/drawing/2014/main" id="{38332FBC-9573-76B6-C7B2-EC9CDF9E0CD6}"/>
                </a:ext>
              </a:extLst>
            </p:cNvPr>
            <p:cNvSpPr/>
            <p:nvPr/>
          </p:nvSpPr>
          <p:spPr>
            <a:xfrm rot="-5400000">
              <a:off x="8565302" y="8593184"/>
              <a:ext cx="321030" cy="277691"/>
            </a:xfrm>
            <a:custGeom>
              <a:avLst/>
              <a:gdLst/>
              <a:ahLst/>
              <a:cxnLst/>
              <a:rect l="l" t="t" r="r" b="b"/>
              <a:pathLst>
                <a:path w="321030" h="277691">
                  <a:moveTo>
                    <a:pt x="0" y="0"/>
                  </a:moveTo>
                  <a:lnTo>
                    <a:pt x="321030" y="0"/>
                  </a:lnTo>
                  <a:lnTo>
                    <a:pt x="321030" y="277691"/>
                  </a:lnTo>
                  <a:lnTo>
                    <a:pt x="0" y="277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solidFill>
                  <a:schemeClr val="accent1">
                    <a:lumMod val="50000"/>
                  </a:schemeClr>
                </a:solidFill>
              </a:endParaRPr>
            </a:p>
          </p:txBody>
        </p:sp>
        <p:sp>
          <p:nvSpPr>
            <p:cNvPr id="29" name="Freeform 33">
              <a:extLst>
                <a:ext uri="{FF2B5EF4-FFF2-40B4-BE49-F238E27FC236}">
                  <a16:creationId xmlns:a16="http://schemas.microsoft.com/office/drawing/2014/main" id="{17C7D831-110E-F508-9112-B24468FE4DE9}"/>
                </a:ext>
              </a:extLst>
            </p:cNvPr>
            <p:cNvSpPr/>
            <p:nvPr/>
          </p:nvSpPr>
          <p:spPr>
            <a:xfrm rot="-5400000">
              <a:off x="8565302" y="6673924"/>
              <a:ext cx="321030" cy="277691"/>
            </a:xfrm>
            <a:custGeom>
              <a:avLst/>
              <a:gdLst/>
              <a:ahLst/>
              <a:cxnLst/>
              <a:rect l="l" t="t" r="r" b="b"/>
              <a:pathLst>
                <a:path w="321030" h="277691">
                  <a:moveTo>
                    <a:pt x="0" y="0"/>
                  </a:moveTo>
                  <a:lnTo>
                    <a:pt x="321030" y="0"/>
                  </a:lnTo>
                  <a:lnTo>
                    <a:pt x="321030" y="277691"/>
                  </a:lnTo>
                  <a:lnTo>
                    <a:pt x="0" y="277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solidFill>
                  <a:schemeClr val="accent1">
                    <a:lumMod val="50000"/>
                  </a:schemeClr>
                </a:solidFill>
              </a:endParaRPr>
            </a:p>
          </p:txBody>
        </p:sp>
        <p:sp>
          <p:nvSpPr>
            <p:cNvPr id="30" name="Freeform 34">
              <a:extLst>
                <a:ext uri="{FF2B5EF4-FFF2-40B4-BE49-F238E27FC236}">
                  <a16:creationId xmlns:a16="http://schemas.microsoft.com/office/drawing/2014/main" id="{BCB931DD-1281-F8EB-7B08-DA1453AFCD9C}"/>
                </a:ext>
              </a:extLst>
            </p:cNvPr>
            <p:cNvSpPr/>
            <p:nvPr/>
          </p:nvSpPr>
          <p:spPr>
            <a:xfrm rot="-5400000">
              <a:off x="8565302" y="4773833"/>
              <a:ext cx="321030" cy="277691"/>
            </a:xfrm>
            <a:custGeom>
              <a:avLst/>
              <a:gdLst/>
              <a:ahLst/>
              <a:cxnLst/>
              <a:rect l="l" t="t" r="r" b="b"/>
              <a:pathLst>
                <a:path w="321030" h="277691">
                  <a:moveTo>
                    <a:pt x="0" y="0"/>
                  </a:moveTo>
                  <a:lnTo>
                    <a:pt x="321030" y="0"/>
                  </a:lnTo>
                  <a:lnTo>
                    <a:pt x="321030" y="277691"/>
                  </a:lnTo>
                  <a:lnTo>
                    <a:pt x="0" y="2776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solidFill>
                  <a:schemeClr val="accent1">
                    <a:lumMod val="50000"/>
                  </a:schemeClr>
                </a:solidFill>
              </a:endParaRPr>
            </a:p>
          </p:txBody>
        </p:sp>
        <p:sp>
          <p:nvSpPr>
            <p:cNvPr id="31" name="AutoShape 28">
              <a:extLst>
                <a:ext uri="{FF2B5EF4-FFF2-40B4-BE49-F238E27FC236}">
                  <a16:creationId xmlns:a16="http://schemas.microsoft.com/office/drawing/2014/main" id="{00DA1F7F-A2E5-8637-62FB-638D09321A30}"/>
                </a:ext>
              </a:extLst>
            </p:cNvPr>
            <p:cNvSpPr/>
            <p:nvPr/>
          </p:nvSpPr>
          <p:spPr>
            <a:xfrm>
              <a:off x="8879805" y="2491224"/>
              <a:ext cx="587549" cy="997608"/>
            </a:xfrm>
            <a:prstGeom prst="rect">
              <a:avLst/>
            </a:prstGeom>
            <a:solidFill>
              <a:schemeClr val="tx2">
                <a:lumMod val="75000"/>
              </a:schemeClr>
            </a:solidFill>
          </p:spPr>
          <p:txBody>
            <a:bodyPr/>
            <a:lstStyle/>
            <a:p>
              <a:endParaRPr lang="es-MX">
                <a:solidFill>
                  <a:schemeClr val="accent1">
                    <a:lumMod val="50000"/>
                  </a:schemeClr>
                </a:solidFill>
              </a:endParaRPr>
            </a:p>
          </p:txBody>
        </p:sp>
        <p:sp>
          <p:nvSpPr>
            <p:cNvPr id="32" name="Freeform 32">
              <a:extLst>
                <a:ext uri="{FF2B5EF4-FFF2-40B4-BE49-F238E27FC236}">
                  <a16:creationId xmlns:a16="http://schemas.microsoft.com/office/drawing/2014/main" id="{5AFAEFB7-FCD3-C009-D67E-C1932581ACF4}"/>
                </a:ext>
              </a:extLst>
            </p:cNvPr>
            <p:cNvSpPr/>
            <p:nvPr/>
          </p:nvSpPr>
          <p:spPr>
            <a:xfrm rot="16200000">
              <a:off x="8574591" y="2835597"/>
              <a:ext cx="321030" cy="277691"/>
            </a:xfrm>
            <a:custGeom>
              <a:avLst/>
              <a:gdLst/>
              <a:ahLst/>
              <a:cxnLst/>
              <a:rect l="l" t="t" r="r" b="b"/>
              <a:pathLst>
                <a:path w="321030" h="277691">
                  <a:moveTo>
                    <a:pt x="0" y="0"/>
                  </a:moveTo>
                  <a:lnTo>
                    <a:pt x="321030" y="0"/>
                  </a:lnTo>
                  <a:lnTo>
                    <a:pt x="321030" y="277691"/>
                  </a:lnTo>
                  <a:lnTo>
                    <a:pt x="0" y="277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MX">
                <a:solidFill>
                  <a:schemeClr val="accent1">
                    <a:lumMod val="50000"/>
                  </a:schemeClr>
                </a:solidFill>
              </a:endParaRPr>
            </a:p>
          </p:txBody>
        </p:sp>
        <p:sp>
          <p:nvSpPr>
            <p:cNvPr id="33" name="AutoShape 25">
              <a:extLst>
                <a:ext uri="{FF2B5EF4-FFF2-40B4-BE49-F238E27FC236}">
                  <a16:creationId xmlns:a16="http://schemas.microsoft.com/office/drawing/2014/main" id="{D4ED7245-F914-01B8-DAD1-10B68FE057A6}"/>
                </a:ext>
              </a:extLst>
            </p:cNvPr>
            <p:cNvSpPr/>
            <p:nvPr/>
          </p:nvSpPr>
          <p:spPr>
            <a:xfrm>
              <a:off x="8873952" y="-342900"/>
              <a:ext cx="587549" cy="997608"/>
            </a:xfrm>
            <a:prstGeom prst="rect">
              <a:avLst/>
            </a:prstGeom>
            <a:solidFill>
              <a:srgbClr val="37C9EF"/>
            </a:solidFill>
          </p:spPr>
          <p:txBody>
            <a:bodyPr/>
            <a:lstStyle/>
            <a:p>
              <a:endParaRPr lang="es-MX">
                <a:solidFill>
                  <a:schemeClr val="accent1">
                    <a:lumMod val="50000"/>
                  </a:schemeClr>
                </a:solidFill>
              </a:endParaRPr>
            </a:p>
          </p:txBody>
        </p:sp>
        <p:sp>
          <p:nvSpPr>
            <p:cNvPr id="34" name="AutoShape 26">
              <a:extLst>
                <a:ext uri="{FF2B5EF4-FFF2-40B4-BE49-F238E27FC236}">
                  <a16:creationId xmlns:a16="http://schemas.microsoft.com/office/drawing/2014/main" id="{28409ADB-1BAF-CB8C-598D-65763D91D711}"/>
                </a:ext>
              </a:extLst>
            </p:cNvPr>
            <p:cNvSpPr/>
            <p:nvPr/>
          </p:nvSpPr>
          <p:spPr>
            <a:xfrm>
              <a:off x="8873952" y="600017"/>
              <a:ext cx="587549" cy="997608"/>
            </a:xfrm>
            <a:prstGeom prst="rect">
              <a:avLst/>
            </a:prstGeom>
            <a:solidFill>
              <a:srgbClr val="2C92D5"/>
            </a:solidFill>
          </p:spPr>
          <p:txBody>
            <a:bodyPr/>
            <a:lstStyle/>
            <a:p>
              <a:endParaRPr lang="es-MX">
                <a:solidFill>
                  <a:schemeClr val="accent1">
                    <a:lumMod val="50000"/>
                  </a:schemeClr>
                </a:solidFill>
              </a:endParaRPr>
            </a:p>
          </p:txBody>
        </p:sp>
        <p:sp>
          <p:nvSpPr>
            <p:cNvPr id="35" name="AutoShape 27">
              <a:extLst>
                <a:ext uri="{FF2B5EF4-FFF2-40B4-BE49-F238E27FC236}">
                  <a16:creationId xmlns:a16="http://schemas.microsoft.com/office/drawing/2014/main" id="{A298F275-A7AA-10D7-417D-F6914DFC1D18}"/>
                </a:ext>
              </a:extLst>
            </p:cNvPr>
            <p:cNvSpPr/>
            <p:nvPr/>
          </p:nvSpPr>
          <p:spPr>
            <a:xfrm>
              <a:off x="8873952" y="1528676"/>
              <a:ext cx="587549" cy="997608"/>
            </a:xfrm>
            <a:prstGeom prst="rect">
              <a:avLst/>
            </a:prstGeom>
            <a:solidFill>
              <a:srgbClr val="13538A"/>
            </a:solidFill>
          </p:spPr>
          <p:txBody>
            <a:bodyPr/>
            <a:lstStyle/>
            <a:p>
              <a:endParaRPr lang="es-MX">
                <a:solidFill>
                  <a:schemeClr val="accent1">
                    <a:lumMod val="50000"/>
                  </a:schemeClr>
                </a:solidFill>
              </a:endParaRPr>
            </a:p>
          </p:txBody>
        </p:sp>
        <p:sp>
          <p:nvSpPr>
            <p:cNvPr id="36" name="Freeform 30">
              <a:extLst>
                <a:ext uri="{FF2B5EF4-FFF2-40B4-BE49-F238E27FC236}">
                  <a16:creationId xmlns:a16="http://schemas.microsoft.com/office/drawing/2014/main" id="{81177634-CD28-9252-91D7-FF4A8D1C3477}"/>
                </a:ext>
              </a:extLst>
            </p:cNvPr>
            <p:cNvSpPr/>
            <p:nvPr/>
          </p:nvSpPr>
          <p:spPr>
            <a:xfrm rot="5400000">
              <a:off x="9408019" y="-10409"/>
              <a:ext cx="321030" cy="277691"/>
            </a:xfrm>
            <a:custGeom>
              <a:avLst/>
              <a:gdLst/>
              <a:ahLst/>
              <a:cxnLst/>
              <a:rect l="l" t="t" r="r" b="b"/>
              <a:pathLst>
                <a:path w="321030" h="277691">
                  <a:moveTo>
                    <a:pt x="0" y="0"/>
                  </a:moveTo>
                  <a:lnTo>
                    <a:pt x="321031" y="0"/>
                  </a:lnTo>
                  <a:lnTo>
                    <a:pt x="321031" y="277692"/>
                  </a:lnTo>
                  <a:lnTo>
                    <a:pt x="0" y="277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solidFill>
                  <a:schemeClr val="accent1">
                    <a:lumMod val="50000"/>
                  </a:schemeClr>
                </a:solidFill>
              </a:endParaRPr>
            </a:p>
          </p:txBody>
        </p:sp>
        <p:sp>
          <p:nvSpPr>
            <p:cNvPr id="37" name="Freeform 31">
              <a:extLst>
                <a:ext uri="{FF2B5EF4-FFF2-40B4-BE49-F238E27FC236}">
                  <a16:creationId xmlns:a16="http://schemas.microsoft.com/office/drawing/2014/main" id="{3387A68D-7F11-BCC3-303E-5E8ABCB9B815}"/>
                </a:ext>
              </a:extLst>
            </p:cNvPr>
            <p:cNvSpPr/>
            <p:nvPr/>
          </p:nvSpPr>
          <p:spPr>
            <a:xfrm rot="5400000">
              <a:off x="9408019" y="1861167"/>
              <a:ext cx="321030" cy="277691"/>
            </a:xfrm>
            <a:custGeom>
              <a:avLst/>
              <a:gdLst/>
              <a:ahLst/>
              <a:cxnLst/>
              <a:rect l="l" t="t" r="r" b="b"/>
              <a:pathLst>
                <a:path w="321030" h="277691">
                  <a:moveTo>
                    <a:pt x="0" y="0"/>
                  </a:moveTo>
                  <a:lnTo>
                    <a:pt x="321031" y="0"/>
                  </a:lnTo>
                  <a:lnTo>
                    <a:pt x="321031" y="277691"/>
                  </a:lnTo>
                  <a:lnTo>
                    <a:pt x="0" y="2776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solidFill>
                  <a:schemeClr val="accent1">
                    <a:lumMod val="50000"/>
                  </a:schemeClr>
                </a:solidFill>
              </a:endParaRPr>
            </a:p>
          </p:txBody>
        </p:sp>
        <p:sp>
          <p:nvSpPr>
            <p:cNvPr id="38" name="Freeform 33">
              <a:extLst>
                <a:ext uri="{FF2B5EF4-FFF2-40B4-BE49-F238E27FC236}">
                  <a16:creationId xmlns:a16="http://schemas.microsoft.com/office/drawing/2014/main" id="{E804FACD-B5CB-8CE6-D47E-32479E958A20}"/>
                </a:ext>
              </a:extLst>
            </p:cNvPr>
            <p:cNvSpPr/>
            <p:nvPr/>
          </p:nvSpPr>
          <p:spPr>
            <a:xfrm rot="-5400000">
              <a:off x="8587292" y="932508"/>
              <a:ext cx="321030" cy="277691"/>
            </a:xfrm>
            <a:custGeom>
              <a:avLst/>
              <a:gdLst/>
              <a:ahLst/>
              <a:cxnLst/>
              <a:rect l="l" t="t" r="r" b="b"/>
              <a:pathLst>
                <a:path w="321030" h="277691">
                  <a:moveTo>
                    <a:pt x="0" y="0"/>
                  </a:moveTo>
                  <a:lnTo>
                    <a:pt x="321030" y="0"/>
                  </a:lnTo>
                  <a:lnTo>
                    <a:pt x="321030" y="277691"/>
                  </a:lnTo>
                  <a:lnTo>
                    <a:pt x="0" y="2776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solidFill>
                  <a:schemeClr val="accent1">
                    <a:lumMod val="50000"/>
                  </a:schemeClr>
                </a:solidFill>
              </a:endParaRPr>
            </a:p>
          </p:txBody>
        </p:sp>
      </p:grpSp>
      <p:sp>
        <p:nvSpPr>
          <p:cNvPr id="46" name="Título 1">
            <a:extLst>
              <a:ext uri="{FF2B5EF4-FFF2-40B4-BE49-F238E27FC236}">
                <a16:creationId xmlns:a16="http://schemas.microsoft.com/office/drawing/2014/main" id="{2632A27A-C874-D22F-15A3-817A68991E75}"/>
              </a:ext>
            </a:extLst>
          </p:cNvPr>
          <p:cNvSpPr>
            <a:spLocks noGrp="1"/>
          </p:cNvSpPr>
          <p:nvPr>
            <p:ph type="title"/>
          </p:nvPr>
        </p:nvSpPr>
        <p:spPr>
          <a:xfrm>
            <a:off x="590551" y="65099"/>
            <a:ext cx="10965987" cy="1238105"/>
          </a:xfrm>
          <a:prstGeom prst="rect">
            <a:avLst/>
          </a:prstGeom>
        </p:spPr>
        <p:txBody>
          <a:bodyPr>
            <a:normAutofit/>
          </a:bodyPr>
          <a:lstStyle>
            <a:lvl1pPr>
              <a:defRPr sz="3600">
                <a:solidFill>
                  <a:schemeClr val="tx2">
                    <a:lumMod val="75000"/>
                    <a:lumOff val="25000"/>
                  </a:schemeClr>
                </a:solidFill>
                <a:latin typeface="Titillium Web SemiBold" panose="00000700000000000000" pitchFamily="2" charset="0"/>
              </a:defRPr>
            </a:lvl1pPr>
          </a:lstStyle>
          <a:p>
            <a:r>
              <a:rPr lang="es-ES"/>
              <a:t>Haga clic para modificar el estilo de título del patrón</a:t>
            </a:r>
            <a:endParaRPr lang="es-MX"/>
          </a:p>
        </p:txBody>
      </p:sp>
      <p:sp>
        <p:nvSpPr>
          <p:cNvPr id="2" name="Marcador de contenido 2">
            <a:extLst>
              <a:ext uri="{FF2B5EF4-FFF2-40B4-BE49-F238E27FC236}">
                <a16:creationId xmlns:a16="http://schemas.microsoft.com/office/drawing/2014/main" id="{C28375E8-73B2-19A6-4941-3D07BD35590B}"/>
              </a:ext>
            </a:extLst>
          </p:cNvPr>
          <p:cNvSpPr>
            <a:spLocks noGrp="1"/>
          </p:cNvSpPr>
          <p:nvPr>
            <p:ph idx="1"/>
          </p:nvPr>
        </p:nvSpPr>
        <p:spPr>
          <a:xfrm>
            <a:off x="3261" y="2255782"/>
            <a:ext cx="1762365"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 name="Marcador de contenido 2">
            <a:extLst>
              <a:ext uri="{FF2B5EF4-FFF2-40B4-BE49-F238E27FC236}">
                <a16:creationId xmlns:a16="http://schemas.microsoft.com/office/drawing/2014/main" id="{3D911E0A-AAE6-6DA1-F77D-8BAC0EB359B3}"/>
              </a:ext>
            </a:extLst>
          </p:cNvPr>
          <p:cNvSpPr>
            <a:spLocks noGrp="1"/>
          </p:cNvSpPr>
          <p:nvPr>
            <p:ph idx="10"/>
          </p:nvPr>
        </p:nvSpPr>
        <p:spPr>
          <a:xfrm>
            <a:off x="2198770" y="2666294"/>
            <a:ext cx="1968528"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4" name="Marcador de contenido 2">
            <a:extLst>
              <a:ext uri="{FF2B5EF4-FFF2-40B4-BE49-F238E27FC236}">
                <a16:creationId xmlns:a16="http://schemas.microsoft.com/office/drawing/2014/main" id="{CF30804A-EA28-A034-B561-94F8B7C8BCB4}"/>
              </a:ext>
            </a:extLst>
          </p:cNvPr>
          <p:cNvSpPr>
            <a:spLocks noGrp="1"/>
          </p:cNvSpPr>
          <p:nvPr>
            <p:ph idx="11"/>
          </p:nvPr>
        </p:nvSpPr>
        <p:spPr>
          <a:xfrm>
            <a:off x="4473441" y="2311992"/>
            <a:ext cx="1968528"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5" name="Marcador de contenido 2">
            <a:extLst>
              <a:ext uri="{FF2B5EF4-FFF2-40B4-BE49-F238E27FC236}">
                <a16:creationId xmlns:a16="http://schemas.microsoft.com/office/drawing/2014/main" id="{AE5A433A-07CE-5C81-9A5F-D11EFD3FEBD7}"/>
              </a:ext>
            </a:extLst>
          </p:cNvPr>
          <p:cNvSpPr>
            <a:spLocks noGrp="1"/>
          </p:cNvSpPr>
          <p:nvPr>
            <p:ph idx="12"/>
          </p:nvPr>
        </p:nvSpPr>
        <p:spPr>
          <a:xfrm>
            <a:off x="6875113" y="2666294"/>
            <a:ext cx="1968528"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6" name="Marcador de contenido 2">
            <a:extLst>
              <a:ext uri="{FF2B5EF4-FFF2-40B4-BE49-F238E27FC236}">
                <a16:creationId xmlns:a16="http://schemas.microsoft.com/office/drawing/2014/main" id="{A6C9CC25-17CB-8831-B2A8-AB74624F122D}"/>
              </a:ext>
            </a:extLst>
          </p:cNvPr>
          <p:cNvSpPr>
            <a:spLocks noGrp="1"/>
          </p:cNvSpPr>
          <p:nvPr>
            <p:ph idx="13"/>
          </p:nvPr>
        </p:nvSpPr>
        <p:spPr>
          <a:xfrm>
            <a:off x="9016025" y="2311992"/>
            <a:ext cx="1968528"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2" name="Marcador de contenido 2">
            <a:extLst>
              <a:ext uri="{FF2B5EF4-FFF2-40B4-BE49-F238E27FC236}">
                <a16:creationId xmlns:a16="http://schemas.microsoft.com/office/drawing/2014/main" id="{5FF41DB8-1352-95C2-6C11-85BB7FDBE0D5}"/>
              </a:ext>
            </a:extLst>
          </p:cNvPr>
          <p:cNvSpPr>
            <a:spLocks noGrp="1"/>
          </p:cNvSpPr>
          <p:nvPr>
            <p:ph idx="14"/>
          </p:nvPr>
        </p:nvSpPr>
        <p:spPr>
          <a:xfrm>
            <a:off x="1210510" y="4750418"/>
            <a:ext cx="1762365"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3" name="Marcador de contenido 2">
            <a:extLst>
              <a:ext uri="{FF2B5EF4-FFF2-40B4-BE49-F238E27FC236}">
                <a16:creationId xmlns:a16="http://schemas.microsoft.com/office/drawing/2014/main" id="{89543515-33A8-8EB0-B269-81E42E659321}"/>
              </a:ext>
            </a:extLst>
          </p:cNvPr>
          <p:cNvSpPr>
            <a:spLocks noGrp="1"/>
          </p:cNvSpPr>
          <p:nvPr>
            <p:ph idx="15"/>
          </p:nvPr>
        </p:nvSpPr>
        <p:spPr>
          <a:xfrm>
            <a:off x="3364454" y="5160930"/>
            <a:ext cx="1968528"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4" name="Marcador de contenido 2">
            <a:extLst>
              <a:ext uri="{FF2B5EF4-FFF2-40B4-BE49-F238E27FC236}">
                <a16:creationId xmlns:a16="http://schemas.microsoft.com/office/drawing/2014/main" id="{B0F7C00B-39B3-3DE6-7F30-BC0C436F5A1B}"/>
              </a:ext>
            </a:extLst>
          </p:cNvPr>
          <p:cNvSpPr>
            <a:spLocks noGrp="1"/>
          </p:cNvSpPr>
          <p:nvPr>
            <p:ph idx="16"/>
          </p:nvPr>
        </p:nvSpPr>
        <p:spPr>
          <a:xfrm>
            <a:off x="5639125" y="4806628"/>
            <a:ext cx="1968528"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5" name="Marcador de contenido 2">
            <a:extLst>
              <a:ext uri="{FF2B5EF4-FFF2-40B4-BE49-F238E27FC236}">
                <a16:creationId xmlns:a16="http://schemas.microsoft.com/office/drawing/2014/main" id="{8C564845-0874-034F-2174-6C50D4C7C850}"/>
              </a:ext>
            </a:extLst>
          </p:cNvPr>
          <p:cNvSpPr>
            <a:spLocks noGrp="1"/>
          </p:cNvSpPr>
          <p:nvPr>
            <p:ph idx="17"/>
          </p:nvPr>
        </p:nvSpPr>
        <p:spPr>
          <a:xfrm>
            <a:off x="8026942" y="5160930"/>
            <a:ext cx="1968528"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6" name="Marcador de contenido 2">
            <a:extLst>
              <a:ext uri="{FF2B5EF4-FFF2-40B4-BE49-F238E27FC236}">
                <a16:creationId xmlns:a16="http://schemas.microsoft.com/office/drawing/2014/main" id="{C228D8A3-DFB5-4875-D149-248C6913DE1D}"/>
              </a:ext>
            </a:extLst>
          </p:cNvPr>
          <p:cNvSpPr>
            <a:spLocks noGrp="1"/>
          </p:cNvSpPr>
          <p:nvPr>
            <p:ph idx="18"/>
          </p:nvPr>
        </p:nvSpPr>
        <p:spPr>
          <a:xfrm>
            <a:off x="10167854" y="4806628"/>
            <a:ext cx="1968528" cy="458143"/>
          </a:xfrm>
          <a:prstGeom prst="rect">
            <a:avLst/>
          </a:prstGeom>
        </p:spPr>
        <p:txBody>
          <a:bodyPr>
            <a:noAutofit/>
          </a:bodyPr>
          <a:lstStyle>
            <a:lvl1pPr>
              <a:defRPr sz="1400">
                <a:solidFill>
                  <a:schemeClr val="tx2">
                    <a:lumMod val="60000"/>
                    <a:lumOff val="40000"/>
                  </a:schemeClr>
                </a:solidFill>
                <a:latin typeface="Titillium Web SemiBold" panose="00000700000000000000" pitchFamily="2" charset="0"/>
              </a:defRPr>
            </a:lvl1pPr>
            <a:lvl2pPr>
              <a:defRPr sz="14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pic>
        <p:nvPicPr>
          <p:cNvPr id="7" name="Imagen 6" descr="Texto&#10;&#10;Descripción generada automáticamente con confianza media">
            <a:extLst>
              <a:ext uri="{FF2B5EF4-FFF2-40B4-BE49-F238E27FC236}">
                <a16:creationId xmlns:a16="http://schemas.microsoft.com/office/drawing/2014/main" id="{552FC475-651B-D3D5-F807-C5A06020B1C5}"/>
              </a:ext>
            </a:extLst>
          </p:cNvPr>
          <p:cNvPicPr>
            <a:picLocks noChangeAspect="1"/>
          </p:cNvPicPr>
          <p:nvPr userDrawn="1"/>
        </p:nvPicPr>
        <p:blipFill>
          <a:blip r:embed="rId14">
            <a:extLst>
              <a:ext uri="{28A0092B-C50C-407E-A947-70E740481C1C}">
                <a14:useLocalDpi xmlns:a14="http://schemas.microsoft.com/office/drawing/2010/main" val="0"/>
              </a:ext>
            </a:extLst>
          </a:blip>
          <a:srcRect b="29049"/>
          <a:stretch/>
        </p:blipFill>
        <p:spPr>
          <a:xfrm>
            <a:off x="9818666" y="6377814"/>
            <a:ext cx="2022983" cy="324687"/>
          </a:xfrm>
          <a:prstGeom prst="rect">
            <a:avLst/>
          </a:prstGeom>
        </p:spPr>
      </p:pic>
    </p:spTree>
    <p:extLst>
      <p:ext uri="{BB962C8B-B14F-4D97-AF65-F5344CB8AC3E}">
        <p14:creationId xmlns:p14="http://schemas.microsoft.com/office/powerpoint/2010/main" val="1325574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Diseño personalizado">
    <p:spTree>
      <p:nvGrpSpPr>
        <p:cNvPr id="1" name=""/>
        <p:cNvGrpSpPr/>
        <p:nvPr/>
      </p:nvGrpSpPr>
      <p:grpSpPr>
        <a:xfrm>
          <a:off x="0" y="0"/>
          <a:ext cx="0" cy="0"/>
          <a:chOff x="0" y="0"/>
          <a:chExt cx="0" cy="0"/>
        </a:xfrm>
      </p:grpSpPr>
      <p:cxnSp>
        <p:nvCxnSpPr>
          <p:cNvPr id="6" name="Straight Connector 38">
            <a:extLst>
              <a:ext uri="{FF2B5EF4-FFF2-40B4-BE49-F238E27FC236}">
                <a16:creationId xmlns:a16="http://schemas.microsoft.com/office/drawing/2014/main" id="{6D0B25E6-FBED-F478-42D8-4905B876A2E0}"/>
              </a:ext>
            </a:extLst>
          </p:cNvPr>
          <p:cNvCxnSpPr>
            <a:cxnSpLocks/>
          </p:cNvCxnSpPr>
          <p:nvPr userDrawn="1"/>
        </p:nvCxnSpPr>
        <p:spPr>
          <a:xfrm flipV="1">
            <a:off x="5730874" y="2825119"/>
            <a:ext cx="0" cy="29794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Straight Connector 73">
            <a:extLst>
              <a:ext uri="{FF2B5EF4-FFF2-40B4-BE49-F238E27FC236}">
                <a16:creationId xmlns:a16="http://schemas.microsoft.com/office/drawing/2014/main" id="{40A21232-CF94-FDE1-F9B4-D0B9E355A76E}"/>
              </a:ext>
            </a:extLst>
          </p:cNvPr>
          <p:cNvCxnSpPr>
            <a:cxnSpLocks/>
          </p:cNvCxnSpPr>
          <p:nvPr userDrawn="1"/>
        </p:nvCxnSpPr>
        <p:spPr>
          <a:xfrm flipV="1">
            <a:off x="1923452" y="3211571"/>
            <a:ext cx="0" cy="7189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AutoShape 62">
            <a:extLst>
              <a:ext uri="{FF2B5EF4-FFF2-40B4-BE49-F238E27FC236}">
                <a16:creationId xmlns:a16="http://schemas.microsoft.com/office/drawing/2014/main" id="{7FCC2DBB-F35C-5CAF-BD9F-33C17389D453}"/>
              </a:ext>
            </a:extLst>
          </p:cNvPr>
          <p:cNvSpPr>
            <a:spLocks noChangeAspect="1" noChangeArrowheads="1" noTextEdit="1"/>
          </p:cNvSpPr>
          <p:nvPr userDrawn="1"/>
        </p:nvSpPr>
        <p:spPr bwMode="auto">
          <a:xfrm>
            <a:off x="626292" y="2927147"/>
            <a:ext cx="10958722" cy="2936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18" name="Rectangle 71">
            <a:extLst>
              <a:ext uri="{FF2B5EF4-FFF2-40B4-BE49-F238E27FC236}">
                <a16:creationId xmlns:a16="http://schemas.microsoft.com/office/drawing/2014/main" id="{C32B17F5-4B08-4F83-9AC3-05F851873532}"/>
              </a:ext>
            </a:extLst>
          </p:cNvPr>
          <p:cNvSpPr>
            <a:spLocks noChangeArrowheads="1"/>
          </p:cNvSpPr>
          <p:nvPr userDrawn="1"/>
        </p:nvSpPr>
        <p:spPr bwMode="auto">
          <a:xfrm>
            <a:off x="6654800" y="2959329"/>
            <a:ext cx="65" cy="276999"/>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19" name="Rectangle 77">
            <a:extLst>
              <a:ext uri="{FF2B5EF4-FFF2-40B4-BE49-F238E27FC236}">
                <a16:creationId xmlns:a16="http://schemas.microsoft.com/office/drawing/2014/main" id="{2AA6B3B0-A18F-46F9-47FC-F6CBF9FF1C9A}"/>
              </a:ext>
            </a:extLst>
          </p:cNvPr>
          <p:cNvSpPr>
            <a:spLocks noChangeArrowheads="1"/>
          </p:cNvSpPr>
          <p:nvPr userDrawn="1"/>
        </p:nvSpPr>
        <p:spPr bwMode="auto">
          <a:xfrm>
            <a:off x="846138"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0" name="Rectangle 78">
            <a:extLst>
              <a:ext uri="{FF2B5EF4-FFF2-40B4-BE49-F238E27FC236}">
                <a16:creationId xmlns:a16="http://schemas.microsoft.com/office/drawing/2014/main" id="{BB062F37-045A-AAE7-46F2-936292B49232}"/>
              </a:ext>
            </a:extLst>
          </p:cNvPr>
          <p:cNvSpPr>
            <a:spLocks noChangeArrowheads="1"/>
          </p:cNvSpPr>
          <p:nvPr userDrawn="1"/>
        </p:nvSpPr>
        <p:spPr bwMode="auto">
          <a:xfrm>
            <a:off x="1755775"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1" name="Rectangle 79">
            <a:extLst>
              <a:ext uri="{FF2B5EF4-FFF2-40B4-BE49-F238E27FC236}">
                <a16:creationId xmlns:a16="http://schemas.microsoft.com/office/drawing/2014/main" id="{82599A76-18FE-8339-26CE-2A5B678425C4}"/>
              </a:ext>
            </a:extLst>
          </p:cNvPr>
          <p:cNvSpPr>
            <a:spLocks noChangeArrowheads="1"/>
          </p:cNvSpPr>
          <p:nvPr userDrawn="1"/>
        </p:nvSpPr>
        <p:spPr bwMode="auto">
          <a:xfrm>
            <a:off x="2665413"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2" name="Rectangle 80">
            <a:extLst>
              <a:ext uri="{FF2B5EF4-FFF2-40B4-BE49-F238E27FC236}">
                <a16:creationId xmlns:a16="http://schemas.microsoft.com/office/drawing/2014/main" id="{1C0DED0F-09D6-587E-2B17-74F6BB918A0B}"/>
              </a:ext>
            </a:extLst>
          </p:cNvPr>
          <p:cNvSpPr>
            <a:spLocks noChangeArrowheads="1"/>
          </p:cNvSpPr>
          <p:nvPr userDrawn="1"/>
        </p:nvSpPr>
        <p:spPr bwMode="auto">
          <a:xfrm>
            <a:off x="3575050"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3" name="Rectangle 81">
            <a:extLst>
              <a:ext uri="{FF2B5EF4-FFF2-40B4-BE49-F238E27FC236}">
                <a16:creationId xmlns:a16="http://schemas.microsoft.com/office/drawing/2014/main" id="{48698536-E335-69D1-016C-E6FF7C9D90CB}"/>
              </a:ext>
            </a:extLst>
          </p:cNvPr>
          <p:cNvSpPr>
            <a:spLocks noChangeArrowheads="1"/>
          </p:cNvSpPr>
          <p:nvPr userDrawn="1"/>
        </p:nvSpPr>
        <p:spPr bwMode="auto">
          <a:xfrm>
            <a:off x="4483100"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4" name="Rectangle 82">
            <a:extLst>
              <a:ext uri="{FF2B5EF4-FFF2-40B4-BE49-F238E27FC236}">
                <a16:creationId xmlns:a16="http://schemas.microsoft.com/office/drawing/2014/main" id="{CE4BED22-556A-30F4-B820-11F9CE5EC07B}"/>
              </a:ext>
            </a:extLst>
          </p:cNvPr>
          <p:cNvSpPr>
            <a:spLocks noChangeArrowheads="1"/>
          </p:cNvSpPr>
          <p:nvPr userDrawn="1"/>
        </p:nvSpPr>
        <p:spPr bwMode="auto">
          <a:xfrm>
            <a:off x="5392738"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5" name="Rectangle 83">
            <a:extLst>
              <a:ext uri="{FF2B5EF4-FFF2-40B4-BE49-F238E27FC236}">
                <a16:creationId xmlns:a16="http://schemas.microsoft.com/office/drawing/2014/main" id="{96CD5071-EC16-1C78-00FE-1D497E39CD7B}"/>
              </a:ext>
            </a:extLst>
          </p:cNvPr>
          <p:cNvSpPr>
            <a:spLocks noChangeArrowheads="1"/>
          </p:cNvSpPr>
          <p:nvPr userDrawn="1"/>
        </p:nvSpPr>
        <p:spPr bwMode="auto">
          <a:xfrm>
            <a:off x="6302375"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6" name="Rectangle 84">
            <a:extLst>
              <a:ext uri="{FF2B5EF4-FFF2-40B4-BE49-F238E27FC236}">
                <a16:creationId xmlns:a16="http://schemas.microsoft.com/office/drawing/2014/main" id="{9D149CC0-1576-CDF9-BA61-EA8A7099F2B3}"/>
              </a:ext>
            </a:extLst>
          </p:cNvPr>
          <p:cNvSpPr>
            <a:spLocks noChangeArrowheads="1"/>
          </p:cNvSpPr>
          <p:nvPr userDrawn="1"/>
        </p:nvSpPr>
        <p:spPr bwMode="auto">
          <a:xfrm>
            <a:off x="7212013"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7" name="Rectangle 85">
            <a:extLst>
              <a:ext uri="{FF2B5EF4-FFF2-40B4-BE49-F238E27FC236}">
                <a16:creationId xmlns:a16="http://schemas.microsoft.com/office/drawing/2014/main" id="{80D1DD95-B01A-CDAF-5ABB-CFB3265813A0}"/>
              </a:ext>
            </a:extLst>
          </p:cNvPr>
          <p:cNvSpPr>
            <a:spLocks noChangeArrowheads="1"/>
          </p:cNvSpPr>
          <p:nvPr userDrawn="1"/>
        </p:nvSpPr>
        <p:spPr bwMode="auto">
          <a:xfrm>
            <a:off x="8121650"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8" name="Rectangle 86">
            <a:extLst>
              <a:ext uri="{FF2B5EF4-FFF2-40B4-BE49-F238E27FC236}">
                <a16:creationId xmlns:a16="http://schemas.microsoft.com/office/drawing/2014/main" id="{7C578F05-5C05-8F43-25E1-AF56E0437EFA}"/>
              </a:ext>
            </a:extLst>
          </p:cNvPr>
          <p:cNvSpPr>
            <a:spLocks noChangeArrowheads="1"/>
          </p:cNvSpPr>
          <p:nvPr userDrawn="1"/>
        </p:nvSpPr>
        <p:spPr bwMode="auto">
          <a:xfrm>
            <a:off x="9029700" y="2935516"/>
            <a:ext cx="12700"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29" name="Rectangle 87">
            <a:extLst>
              <a:ext uri="{FF2B5EF4-FFF2-40B4-BE49-F238E27FC236}">
                <a16:creationId xmlns:a16="http://schemas.microsoft.com/office/drawing/2014/main" id="{A8B3D038-6337-1227-9AF4-00D5A72ECE48}"/>
              </a:ext>
            </a:extLst>
          </p:cNvPr>
          <p:cNvSpPr>
            <a:spLocks noChangeArrowheads="1"/>
          </p:cNvSpPr>
          <p:nvPr userDrawn="1"/>
        </p:nvSpPr>
        <p:spPr bwMode="auto">
          <a:xfrm>
            <a:off x="9939338"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0" name="Rectangle 88">
            <a:extLst>
              <a:ext uri="{FF2B5EF4-FFF2-40B4-BE49-F238E27FC236}">
                <a16:creationId xmlns:a16="http://schemas.microsoft.com/office/drawing/2014/main" id="{872A4BE5-A23C-F8F3-8CA5-8C28304E85AE}"/>
              </a:ext>
            </a:extLst>
          </p:cNvPr>
          <p:cNvSpPr>
            <a:spLocks noChangeArrowheads="1"/>
          </p:cNvSpPr>
          <p:nvPr userDrawn="1"/>
        </p:nvSpPr>
        <p:spPr bwMode="auto">
          <a:xfrm>
            <a:off x="10848975"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1" name="Rectangle 89">
            <a:extLst>
              <a:ext uri="{FF2B5EF4-FFF2-40B4-BE49-F238E27FC236}">
                <a16:creationId xmlns:a16="http://schemas.microsoft.com/office/drawing/2014/main" id="{75388215-4BA5-64CF-E464-C56FA24B87E4}"/>
              </a:ext>
            </a:extLst>
          </p:cNvPr>
          <p:cNvSpPr>
            <a:spLocks noChangeArrowheads="1"/>
          </p:cNvSpPr>
          <p:nvPr userDrawn="1"/>
        </p:nvSpPr>
        <p:spPr bwMode="auto">
          <a:xfrm>
            <a:off x="11758613" y="2935516"/>
            <a:ext cx="11112" cy="1588"/>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2" name="Line 90">
            <a:extLst>
              <a:ext uri="{FF2B5EF4-FFF2-40B4-BE49-F238E27FC236}">
                <a16:creationId xmlns:a16="http://schemas.microsoft.com/office/drawing/2014/main" id="{2476C494-B062-6D6B-C3F7-DEE708B190E1}"/>
              </a:ext>
            </a:extLst>
          </p:cNvPr>
          <p:cNvSpPr>
            <a:spLocks noChangeShapeType="1"/>
          </p:cNvSpPr>
          <p:nvPr userDrawn="1"/>
        </p:nvSpPr>
        <p:spPr bwMode="auto">
          <a:xfrm>
            <a:off x="846138" y="3229204"/>
            <a:ext cx="1587" cy="1588"/>
          </a:xfrm>
          <a:prstGeom prst="line">
            <a:avLst/>
          </a:prstGeom>
          <a:solidFill>
            <a:srgbClr val="004AA7"/>
          </a:solid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33" name="Rectangle 91">
            <a:extLst>
              <a:ext uri="{FF2B5EF4-FFF2-40B4-BE49-F238E27FC236}">
                <a16:creationId xmlns:a16="http://schemas.microsoft.com/office/drawing/2014/main" id="{FF609CDF-94CB-3C65-6CFE-832F0DE65C7C}"/>
              </a:ext>
            </a:extLst>
          </p:cNvPr>
          <p:cNvSpPr>
            <a:spLocks noChangeArrowheads="1"/>
          </p:cNvSpPr>
          <p:nvPr userDrawn="1"/>
        </p:nvSpPr>
        <p:spPr bwMode="auto">
          <a:xfrm>
            <a:off x="846138" y="3229204"/>
            <a:ext cx="11112" cy="11113"/>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4" name="Line 92">
            <a:extLst>
              <a:ext uri="{FF2B5EF4-FFF2-40B4-BE49-F238E27FC236}">
                <a16:creationId xmlns:a16="http://schemas.microsoft.com/office/drawing/2014/main" id="{6348577F-F861-F63C-1EF5-238E610FE9BD}"/>
              </a:ext>
            </a:extLst>
          </p:cNvPr>
          <p:cNvSpPr>
            <a:spLocks noChangeShapeType="1"/>
          </p:cNvSpPr>
          <p:nvPr userDrawn="1"/>
        </p:nvSpPr>
        <p:spPr bwMode="auto">
          <a:xfrm>
            <a:off x="1755775" y="3229204"/>
            <a:ext cx="1587" cy="1588"/>
          </a:xfrm>
          <a:prstGeom prst="line">
            <a:avLst/>
          </a:prstGeom>
          <a:solidFill>
            <a:srgbClr val="004AA7"/>
          </a:solid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35" name="Rectangle 93">
            <a:extLst>
              <a:ext uri="{FF2B5EF4-FFF2-40B4-BE49-F238E27FC236}">
                <a16:creationId xmlns:a16="http://schemas.microsoft.com/office/drawing/2014/main" id="{D9057363-12E7-F47A-3FBE-B32DD252FB1C}"/>
              </a:ext>
            </a:extLst>
          </p:cNvPr>
          <p:cNvSpPr>
            <a:spLocks noChangeArrowheads="1"/>
          </p:cNvSpPr>
          <p:nvPr userDrawn="1"/>
        </p:nvSpPr>
        <p:spPr bwMode="auto">
          <a:xfrm>
            <a:off x="1755775" y="3229204"/>
            <a:ext cx="11112" cy="11113"/>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36" name="Line 94">
            <a:extLst>
              <a:ext uri="{FF2B5EF4-FFF2-40B4-BE49-F238E27FC236}">
                <a16:creationId xmlns:a16="http://schemas.microsoft.com/office/drawing/2014/main" id="{AFBC1130-9C6F-7B1F-CAD1-524A36FA39D3}"/>
              </a:ext>
            </a:extLst>
          </p:cNvPr>
          <p:cNvSpPr>
            <a:spLocks noChangeShapeType="1"/>
          </p:cNvSpPr>
          <p:nvPr userDrawn="1"/>
        </p:nvSpPr>
        <p:spPr bwMode="auto">
          <a:xfrm>
            <a:off x="2665413" y="3229204"/>
            <a:ext cx="1587" cy="1588"/>
          </a:xfrm>
          <a:prstGeom prst="line">
            <a:avLst/>
          </a:prstGeom>
          <a:solidFill>
            <a:srgbClr val="004AA7"/>
          </a:solid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37" name="Rectangle 95">
            <a:extLst>
              <a:ext uri="{FF2B5EF4-FFF2-40B4-BE49-F238E27FC236}">
                <a16:creationId xmlns:a16="http://schemas.microsoft.com/office/drawing/2014/main" id="{6B8DE59C-6825-6B33-2B0A-98E9492CD955}"/>
              </a:ext>
            </a:extLst>
          </p:cNvPr>
          <p:cNvSpPr>
            <a:spLocks noChangeArrowheads="1"/>
          </p:cNvSpPr>
          <p:nvPr userDrawn="1"/>
        </p:nvSpPr>
        <p:spPr bwMode="auto">
          <a:xfrm>
            <a:off x="2665413" y="3229204"/>
            <a:ext cx="11112" cy="11113"/>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6" name="Line 114">
            <a:extLst>
              <a:ext uri="{FF2B5EF4-FFF2-40B4-BE49-F238E27FC236}">
                <a16:creationId xmlns:a16="http://schemas.microsoft.com/office/drawing/2014/main" id="{A37116EB-4333-64B0-0B76-FD4D8DFA44AB}"/>
              </a:ext>
            </a:extLst>
          </p:cNvPr>
          <p:cNvSpPr>
            <a:spLocks noChangeShapeType="1"/>
          </p:cNvSpPr>
          <p:nvPr userDrawn="1"/>
        </p:nvSpPr>
        <p:spPr bwMode="auto">
          <a:xfrm>
            <a:off x="11758613" y="3229204"/>
            <a:ext cx="1587" cy="1588"/>
          </a:xfrm>
          <a:prstGeom prst="line">
            <a:avLst/>
          </a:prstGeom>
          <a:solidFill>
            <a:srgbClr val="004AA7"/>
          </a:solid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57" name="Rectangle 115">
            <a:extLst>
              <a:ext uri="{FF2B5EF4-FFF2-40B4-BE49-F238E27FC236}">
                <a16:creationId xmlns:a16="http://schemas.microsoft.com/office/drawing/2014/main" id="{74CCD8FD-B37D-17C5-AB6D-D7A61F5EEE84}"/>
              </a:ext>
            </a:extLst>
          </p:cNvPr>
          <p:cNvSpPr>
            <a:spLocks noChangeArrowheads="1"/>
          </p:cNvSpPr>
          <p:nvPr userDrawn="1"/>
        </p:nvSpPr>
        <p:spPr bwMode="auto">
          <a:xfrm>
            <a:off x="11758613" y="3229204"/>
            <a:ext cx="11112" cy="11113"/>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58" name="Line 116">
            <a:extLst>
              <a:ext uri="{FF2B5EF4-FFF2-40B4-BE49-F238E27FC236}">
                <a16:creationId xmlns:a16="http://schemas.microsoft.com/office/drawing/2014/main" id="{563A3EB1-0B6B-1B16-8736-F89590650C4A}"/>
              </a:ext>
            </a:extLst>
          </p:cNvPr>
          <p:cNvSpPr>
            <a:spLocks noChangeShapeType="1"/>
          </p:cNvSpPr>
          <p:nvPr userDrawn="1"/>
        </p:nvSpPr>
        <p:spPr bwMode="auto">
          <a:xfrm>
            <a:off x="11769725" y="2935516"/>
            <a:ext cx="1587" cy="1588"/>
          </a:xfrm>
          <a:prstGeom prst="line">
            <a:avLst/>
          </a:prstGeom>
          <a:solidFill>
            <a:srgbClr val="004AA7"/>
          </a:solid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59" name="Rectangle 117">
            <a:extLst>
              <a:ext uri="{FF2B5EF4-FFF2-40B4-BE49-F238E27FC236}">
                <a16:creationId xmlns:a16="http://schemas.microsoft.com/office/drawing/2014/main" id="{8A2A1936-9E7C-1E24-1ADF-21871C4E5A72}"/>
              </a:ext>
            </a:extLst>
          </p:cNvPr>
          <p:cNvSpPr>
            <a:spLocks noChangeArrowheads="1"/>
          </p:cNvSpPr>
          <p:nvPr userDrawn="1"/>
        </p:nvSpPr>
        <p:spPr bwMode="auto">
          <a:xfrm>
            <a:off x="11769725" y="2935516"/>
            <a:ext cx="11112" cy="11113"/>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sp>
        <p:nvSpPr>
          <p:cNvPr id="60" name="Line 118">
            <a:extLst>
              <a:ext uri="{FF2B5EF4-FFF2-40B4-BE49-F238E27FC236}">
                <a16:creationId xmlns:a16="http://schemas.microsoft.com/office/drawing/2014/main" id="{3BA5405A-4936-1219-CCB9-4FE081DE68F6}"/>
              </a:ext>
            </a:extLst>
          </p:cNvPr>
          <p:cNvSpPr>
            <a:spLocks noChangeShapeType="1"/>
          </p:cNvSpPr>
          <p:nvPr userDrawn="1"/>
        </p:nvSpPr>
        <p:spPr bwMode="auto">
          <a:xfrm>
            <a:off x="11769725" y="3218091"/>
            <a:ext cx="1587" cy="1588"/>
          </a:xfrm>
          <a:prstGeom prst="line">
            <a:avLst/>
          </a:prstGeom>
          <a:solidFill>
            <a:srgbClr val="004AA7"/>
          </a:solid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s-MX"/>
          </a:p>
        </p:txBody>
      </p:sp>
      <p:sp>
        <p:nvSpPr>
          <p:cNvPr id="61" name="Rectangle 119">
            <a:extLst>
              <a:ext uri="{FF2B5EF4-FFF2-40B4-BE49-F238E27FC236}">
                <a16:creationId xmlns:a16="http://schemas.microsoft.com/office/drawing/2014/main" id="{2F12AD14-1767-3DCB-58CE-F65896E5BBA6}"/>
              </a:ext>
            </a:extLst>
          </p:cNvPr>
          <p:cNvSpPr>
            <a:spLocks noChangeArrowheads="1"/>
          </p:cNvSpPr>
          <p:nvPr userDrawn="1"/>
        </p:nvSpPr>
        <p:spPr bwMode="auto">
          <a:xfrm>
            <a:off x="11769725" y="3218091"/>
            <a:ext cx="11112" cy="11113"/>
          </a:xfrm>
          <a:prstGeom prst="rect">
            <a:avLst/>
          </a:prstGeom>
          <a:solidFill>
            <a:srgbClr val="004A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nvGrpSpPr>
          <p:cNvPr id="62" name="Grupo 61">
            <a:extLst>
              <a:ext uri="{FF2B5EF4-FFF2-40B4-BE49-F238E27FC236}">
                <a16:creationId xmlns:a16="http://schemas.microsoft.com/office/drawing/2014/main" id="{F17827A9-1983-E9C8-CE0C-CAE4A478EA50}"/>
              </a:ext>
            </a:extLst>
          </p:cNvPr>
          <p:cNvGrpSpPr/>
          <p:nvPr userDrawn="1"/>
        </p:nvGrpSpPr>
        <p:grpSpPr>
          <a:xfrm>
            <a:off x="837364" y="2937214"/>
            <a:ext cx="10428058" cy="261610"/>
            <a:chOff x="837364" y="3024298"/>
            <a:chExt cx="10428058" cy="261610"/>
          </a:xfrm>
        </p:grpSpPr>
        <p:sp>
          <p:nvSpPr>
            <p:cNvPr id="63" name="Rectangle 65">
              <a:extLst>
                <a:ext uri="{FF2B5EF4-FFF2-40B4-BE49-F238E27FC236}">
                  <a16:creationId xmlns:a16="http://schemas.microsoft.com/office/drawing/2014/main" id="{EA4CA838-520A-C1AA-5933-1AA3AAE0B7B5}"/>
                </a:ext>
              </a:extLst>
            </p:cNvPr>
            <p:cNvSpPr>
              <a:spLocks noChangeArrowheads="1"/>
            </p:cNvSpPr>
            <p:nvPr/>
          </p:nvSpPr>
          <p:spPr bwMode="auto">
            <a:xfrm>
              <a:off x="837364" y="3024298"/>
              <a:ext cx="328616"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a:ln>
                    <a:noFill/>
                  </a:ln>
                  <a:solidFill>
                    <a:schemeClr val="bg1"/>
                  </a:solidFill>
                  <a:effectLst/>
                  <a:latin typeface="Calibri" panose="020F0502020204030204" pitchFamily="34" charset="0"/>
                </a:rPr>
                <a:t>Ene</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64" name="Rectangle 65">
              <a:extLst>
                <a:ext uri="{FF2B5EF4-FFF2-40B4-BE49-F238E27FC236}">
                  <a16:creationId xmlns:a16="http://schemas.microsoft.com/office/drawing/2014/main" id="{2E017B3F-90B8-8329-421D-88F45E30561E}"/>
                </a:ext>
              </a:extLst>
            </p:cNvPr>
            <p:cNvSpPr>
              <a:spLocks noChangeArrowheads="1"/>
            </p:cNvSpPr>
            <p:nvPr/>
          </p:nvSpPr>
          <p:spPr bwMode="auto">
            <a:xfrm>
              <a:off x="1763953" y="3024298"/>
              <a:ext cx="318998"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a:ln>
                    <a:noFill/>
                  </a:ln>
                  <a:solidFill>
                    <a:schemeClr val="bg1"/>
                  </a:solidFill>
                  <a:effectLst/>
                  <a:latin typeface="Calibri" panose="020F0502020204030204" pitchFamily="34" charset="0"/>
                </a:rPr>
                <a:t>Feb</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65" name="Rectangle 65">
              <a:extLst>
                <a:ext uri="{FF2B5EF4-FFF2-40B4-BE49-F238E27FC236}">
                  <a16:creationId xmlns:a16="http://schemas.microsoft.com/office/drawing/2014/main" id="{46C68DBE-CCC2-CEC3-35BB-C181B50FF4FE}"/>
                </a:ext>
              </a:extLst>
            </p:cNvPr>
            <p:cNvSpPr>
              <a:spLocks noChangeArrowheads="1"/>
            </p:cNvSpPr>
            <p:nvPr/>
          </p:nvSpPr>
          <p:spPr bwMode="auto">
            <a:xfrm>
              <a:off x="2680924" y="3024298"/>
              <a:ext cx="365485"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MX" altLang="es-MX" sz="1700">
                  <a:solidFill>
                    <a:schemeClr val="bg1"/>
                  </a:solidFill>
                  <a:latin typeface="Calibri" panose="020F0502020204030204" pitchFamily="34" charset="0"/>
                </a:rPr>
                <a:t>Mar</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66" name="Rectangle 65">
              <a:extLst>
                <a:ext uri="{FF2B5EF4-FFF2-40B4-BE49-F238E27FC236}">
                  <a16:creationId xmlns:a16="http://schemas.microsoft.com/office/drawing/2014/main" id="{01B8258E-501B-EA20-6BF0-4D6D0FBA986D}"/>
                </a:ext>
              </a:extLst>
            </p:cNvPr>
            <p:cNvSpPr>
              <a:spLocks noChangeArrowheads="1"/>
            </p:cNvSpPr>
            <p:nvPr/>
          </p:nvSpPr>
          <p:spPr bwMode="auto">
            <a:xfrm>
              <a:off x="3644382" y="3024298"/>
              <a:ext cx="315792"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a:ln>
                    <a:noFill/>
                  </a:ln>
                  <a:solidFill>
                    <a:schemeClr val="bg1"/>
                  </a:solidFill>
                  <a:effectLst/>
                  <a:latin typeface="Calibri" panose="020F0502020204030204" pitchFamily="34" charset="0"/>
                </a:rPr>
                <a:t>Abr</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67" name="Rectangle 65">
              <a:extLst>
                <a:ext uri="{FF2B5EF4-FFF2-40B4-BE49-F238E27FC236}">
                  <a16:creationId xmlns:a16="http://schemas.microsoft.com/office/drawing/2014/main" id="{50CA3B68-E746-B470-3A29-B5B0AE028FFA}"/>
                </a:ext>
              </a:extLst>
            </p:cNvPr>
            <p:cNvSpPr>
              <a:spLocks noChangeArrowheads="1"/>
            </p:cNvSpPr>
            <p:nvPr/>
          </p:nvSpPr>
          <p:spPr bwMode="auto">
            <a:xfrm>
              <a:off x="4558147" y="3024298"/>
              <a:ext cx="385490"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a:ln>
                    <a:noFill/>
                  </a:ln>
                  <a:solidFill>
                    <a:schemeClr val="bg1"/>
                  </a:solidFill>
                  <a:effectLst/>
                  <a:latin typeface="Calibri" panose="020F0502020204030204" pitchFamily="34" charset="0"/>
                </a:rPr>
                <a:t>May</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E841086B-43EE-7B56-1C27-A7B38362C6FE}"/>
                </a:ext>
              </a:extLst>
            </p:cNvPr>
            <p:cNvSpPr>
              <a:spLocks noChangeArrowheads="1"/>
            </p:cNvSpPr>
            <p:nvPr/>
          </p:nvSpPr>
          <p:spPr bwMode="auto">
            <a:xfrm>
              <a:off x="5541610" y="3024298"/>
              <a:ext cx="296556"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s-MX" altLang="es-MX" sz="1700">
                  <a:solidFill>
                    <a:schemeClr val="bg1"/>
                  </a:solidFill>
                  <a:latin typeface="Calibri" panose="020F0502020204030204" pitchFamily="34" charset="0"/>
                </a:rPr>
                <a:t>Jun</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69" name="Rectangle 65">
              <a:extLst>
                <a:ext uri="{FF2B5EF4-FFF2-40B4-BE49-F238E27FC236}">
                  <a16:creationId xmlns:a16="http://schemas.microsoft.com/office/drawing/2014/main" id="{0EEC59F0-1C91-F524-68A4-0819B67092D1}"/>
                </a:ext>
              </a:extLst>
            </p:cNvPr>
            <p:cNvSpPr>
              <a:spLocks noChangeArrowheads="1"/>
            </p:cNvSpPr>
            <p:nvPr/>
          </p:nvSpPr>
          <p:spPr bwMode="auto">
            <a:xfrm>
              <a:off x="6436139" y="3024298"/>
              <a:ext cx="232436"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a:ln>
                    <a:noFill/>
                  </a:ln>
                  <a:solidFill>
                    <a:schemeClr val="bg1"/>
                  </a:solidFill>
                  <a:effectLst/>
                  <a:latin typeface="Calibri" panose="020F0502020204030204" pitchFamily="34" charset="0"/>
                </a:rPr>
                <a:t>Jul</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70" name="Rectangle 65">
              <a:extLst>
                <a:ext uri="{FF2B5EF4-FFF2-40B4-BE49-F238E27FC236}">
                  <a16:creationId xmlns:a16="http://schemas.microsoft.com/office/drawing/2014/main" id="{97BE21EB-8811-FE23-475B-5A1519252AAA}"/>
                </a:ext>
              </a:extLst>
            </p:cNvPr>
            <p:cNvSpPr>
              <a:spLocks noChangeArrowheads="1"/>
            </p:cNvSpPr>
            <p:nvPr/>
          </p:nvSpPr>
          <p:spPr bwMode="auto">
            <a:xfrm>
              <a:off x="7266548" y="3024298"/>
              <a:ext cx="343171"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err="1">
                  <a:ln>
                    <a:noFill/>
                  </a:ln>
                  <a:solidFill>
                    <a:schemeClr val="bg1"/>
                  </a:solidFill>
                  <a:effectLst/>
                  <a:latin typeface="Calibri" panose="020F0502020204030204" pitchFamily="34" charset="0"/>
                </a:rPr>
                <a:t>Ago</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71" name="Rectangle 65">
              <a:extLst>
                <a:ext uri="{FF2B5EF4-FFF2-40B4-BE49-F238E27FC236}">
                  <a16:creationId xmlns:a16="http://schemas.microsoft.com/office/drawing/2014/main" id="{640A6881-F7DB-C14D-8C66-229DD5289D6D}"/>
                </a:ext>
              </a:extLst>
            </p:cNvPr>
            <p:cNvSpPr>
              <a:spLocks noChangeArrowheads="1"/>
            </p:cNvSpPr>
            <p:nvPr/>
          </p:nvSpPr>
          <p:spPr bwMode="auto">
            <a:xfrm>
              <a:off x="8207692" y="3024298"/>
              <a:ext cx="322204"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err="1">
                  <a:ln>
                    <a:noFill/>
                  </a:ln>
                  <a:solidFill>
                    <a:schemeClr val="bg1"/>
                  </a:solidFill>
                  <a:effectLst/>
                  <a:latin typeface="Calibri" panose="020F0502020204030204" pitchFamily="34" charset="0"/>
                </a:rPr>
                <a:t>Sep</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72" name="Rectangle 65">
              <a:extLst>
                <a:ext uri="{FF2B5EF4-FFF2-40B4-BE49-F238E27FC236}">
                  <a16:creationId xmlns:a16="http://schemas.microsoft.com/office/drawing/2014/main" id="{1C3DB708-6DB7-28DE-3AAD-108627902F70}"/>
                </a:ext>
              </a:extLst>
            </p:cNvPr>
            <p:cNvSpPr>
              <a:spLocks noChangeArrowheads="1"/>
            </p:cNvSpPr>
            <p:nvPr/>
          </p:nvSpPr>
          <p:spPr bwMode="auto">
            <a:xfrm>
              <a:off x="9127869" y="3024298"/>
              <a:ext cx="310983"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a:ln>
                    <a:noFill/>
                  </a:ln>
                  <a:solidFill>
                    <a:schemeClr val="bg1"/>
                  </a:solidFill>
                  <a:effectLst/>
                  <a:latin typeface="Calibri" panose="020F0502020204030204" pitchFamily="34" charset="0"/>
                </a:rPr>
                <a:t>Oct</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73" name="Rectangle 65">
              <a:extLst>
                <a:ext uri="{FF2B5EF4-FFF2-40B4-BE49-F238E27FC236}">
                  <a16:creationId xmlns:a16="http://schemas.microsoft.com/office/drawing/2014/main" id="{F2C1F365-E84D-F91C-D495-46B78E29D228}"/>
                </a:ext>
              </a:extLst>
            </p:cNvPr>
            <p:cNvSpPr>
              <a:spLocks noChangeArrowheads="1"/>
            </p:cNvSpPr>
            <p:nvPr/>
          </p:nvSpPr>
          <p:spPr bwMode="auto">
            <a:xfrm>
              <a:off x="10036825" y="3024298"/>
              <a:ext cx="353302"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a:ln>
                    <a:noFill/>
                  </a:ln>
                  <a:solidFill>
                    <a:schemeClr val="bg1"/>
                  </a:solidFill>
                  <a:effectLst/>
                  <a:latin typeface="Calibri" panose="020F0502020204030204" pitchFamily="34" charset="0"/>
                </a:rPr>
                <a:t>Nov</a:t>
              </a:r>
              <a:endParaRPr kumimoji="0" lang="es-MX" altLang="es-MX" sz="1800" b="0" i="0" u="none" strike="noStrike" cap="none" normalizeH="0" baseline="0">
                <a:ln>
                  <a:noFill/>
                </a:ln>
                <a:solidFill>
                  <a:schemeClr val="bg1"/>
                </a:solidFill>
                <a:effectLst/>
                <a:latin typeface="Arial" panose="020B0604020202020204" pitchFamily="34" charset="0"/>
              </a:endParaRPr>
            </a:p>
          </p:txBody>
        </p:sp>
        <p:sp>
          <p:nvSpPr>
            <p:cNvPr id="74" name="Rectangle 65">
              <a:extLst>
                <a:ext uri="{FF2B5EF4-FFF2-40B4-BE49-F238E27FC236}">
                  <a16:creationId xmlns:a16="http://schemas.microsoft.com/office/drawing/2014/main" id="{56AF7659-DBBD-0062-A09D-E34D93E57F82}"/>
                </a:ext>
              </a:extLst>
            </p:cNvPr>
            <p:cNvSpPr>
              <a:spLocks noChangeArrowheads="1"/>
            </p:cNvSpPr>
            <p:nvPr/>
          </p:nvSpPr>
          <p:spPr bwMode="auto">
            <a:xfrm>
              <a:off x="10988102" y="3024298"/>
              <a:ext cx="277320" cy="261610"/>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700" b="0" i="0" u="none" strike="noStrike" cap="none" normalizeH="0" baseline="0">
                  <a:ln>
                    <a:noFill/>
                  </a:ln>
                  <a:solidFill>
                    <a:schemeClr val="bg1"/>
                  </a:solidFill>
                  <a:effectLst/>
                  <a:latin typeface="Calibri" panose="020F0502020204030204" pitchFamily="34" charset="0"/>
                </a:rPr>
                <a:t>Dic</a:t>
              </a:r>
              <a:endParaRPr kumimoji="0" lang="es-MX" altLang="es-MX" sz="1800" b="0" i="0" u="none" strike="noStrike" cap="none" normalizeH="0" baseline="0">
                <a:ln>
                  <a:noFill/>
                </a:ln>
                <a:solidFill>
                  <a:schemeClr val="bg1"/>
                </a:solidFill>
                <a:effectLst/>
                <a:latin typeface="Arial" panose="020B0604020202020204" pitchFamily="34" charset="0"/>
              </a:endParaRPr>
            </a:p>
          </p:txBody>
        </p:sp>
      </p:grpSp>
      <p:cxnSp>
        <p:nvCxnSpPr>
          <p:cNvPr id="90" name="Straight Connector 74">
            <a:extLst>
              <a:ext uri="{FF2B5EF4-FFF2-40B4-BE49-F238E27FC236}">
                <a16:creationId xmlns:a16="http://schemas.microsoft.com/office/drawing/2014/main" id="{07D7F2AD-24F7-103A-05F4-3CF67281E9C9}"/>
              </a:ext>
            </a:extLst>
          </p:cNvPr>
          <p:cNvCxnSpPr>
            <a:cxnSpLocks/>
          </p:cNvCxnSpPr>
          <p:nvPr userDrawn="1"/>
        </p:nvCxnSpPr>
        <p:spPr>
          <a:xfrm flipV="1">
            <a:off x="981886" y="3236328"/>
            <a:ext cx="0" cy="4883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1" name="Straight Connector 73">
            <a:extLst>
              <a:ext uri="{FF2B5EF4-FFF2-40B4-BE49-F238E27FC236}">
                <a16:creationId xmlns:a16="http://schemas.microsoft.com/office/drawing/2014/main" id="{81BA747C-2673-E013-6735-826D03E656E6}"/>
              </a:ext>
            </a:extLst>
          </p:cNvPr>
          <p:cNvCxnSpPr>
            <a:cxnSpLocks/>
          </p:cNvCxnSpPr>
          <p:nvPr userDrawn="1"/>
        </p:nvCxnSpPr>
        <p:spPr>
          <a:xfrm flipV="1">
            <a:off x="3757230" y="3226632"/>
            <a:ext cx="0" cy="7189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 name="Straight Connector 74">
            <a:extLst>
              <a:ext uri="{FF2B5EF4-FFF2-40B4-BE49-F238E27FC236}">
                <a16:creationId xmlns:a16="http://schemas.microsoft.com/office/drawing/2014/main" id="{B97101DD-F943-8253-607E-0CE7B3520940}"/>
              </a:ext>
            </a:extLst>
          </p:cNvPr>
          <p:cNvCxnSpPr>
            <a:cxnSpLocks/>
          </p:cNvCxnSpPr>
          <p:nvPr userDrawn="1"/>
        </p:nvCxnSpPr>
        <p:spPr>
          <a:xfrm flipV="1">
            <a:off x="2815664" y="3251389"/>
            <a:ext cx="0" cy="4883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 name="Straight Connector 73">
            <a:extLst>
              <a:ext uri="{FF2B5EF4-FFF2-40B4-BE49-F238E27FC236}">
                <a16:creationId xmlns:a16="http://schemas.microsoft.com/office/drawing/2014/main" id="{499100CA-0317-E4F8-B9E0-9EC3BA85551C}"/>
              </a:ext>
            </a:extLst>
          </p:cNvPr>
          <p:cNvCxnSpPr>
            <a:cxnSpLocks/>
          </p:cNvCxnSpPr>
          <p:nvPr userDrawn="1"/>
        </p:nvCxnSpPr>
        <p:spPr>
          <a:xfrm flipV="1">
            <a:off x="5682940" y="3198824"/>
            <a:ext cx="0" cy="7189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 name="Straight Connector 74">
            <a:extLst>
              <a:ext uri="{FF2B5EF4-FFF2-40B4-BE49-F238E27FC236}">
                <a16:creationId xmlns:a16="http://schemas.microsoft.com/office/drawing/2014/main" id="{C8B1A331-02B7-DD89-65D5-54637594A807}"/>
              </a:ext>
            </a:extLst>
          </p:cNvPr>
          <p:cNvCxnSpPr>
            <a:cxnSpLocks/>
          </p:cNvCxnSpPr>
          <p:nvPr userDrawn="1"/>
        </p:nvCxnSpPr>
        <p:spPr>
          <a:xfrm flipV="1">
            <a:off x="4741374" y="3223581"/>
            <a:ext cx="0" cy="4883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5" name="Straight Connector 73">
            <a:extLst>
              <a:ext uri="{FF2B5EF4-FFF2-40B4-BE49-F238E27FC236}">
                <a16:creationId xmlns:a16="http://schemas.microsoft.com/office/drawing/2014/main" id="{96D63BC5-CE01-FD1D-A5CD-8A77825A1D54}"/>
              </a:ext>
            </a:extLst>
          </p:cNvPr>
          <p:cNvCxnSpPr>
            <a:cxnSpLocks/>
          </p:cNvCxnSpPr>
          <p:nvPr userDrawn="1"/>
        </p:nvCxnSpPr>
        <p:spPr>
          <a:xfrm flipV="1">
            <a:off x="7438133" y="3211571"/>
            <a:ext cx="0" cy="7189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6" name="Straight Connector 74">
            <a:extLst>
              <a:ext uri="{FF2B5EF4-FFF2-40B4-BE49-F238E27FC236}">
                <a16:creationId xmlns:a16="http://schemas.microsoft.com/office/drawing/2014/main" id="{480D0FEF-2E0C-F093-32F1-2731C7BB4D05}"/>
              </a:ext>
            </a:extLst>
          </p:cNvPr>
          <p:cNvCxnSpPr>
            <a:cxnSpLocks/>
          </p:cNvCxnSpPr>
          <p:nvPr userDrawn="1"/>
        </p:nvCxnSpPr>
        <p:spPr>
          <a:xfrm flipV="1">
            <a:off x="6496567" y="3236328"/>
            <a:ext cx="0" cy="4883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7" name="Straight Connector 73">
            <a:extLst>
              <a:ext uri="{FF2B5EF4-FFF2-40B4-BE49-F238E27FC236}">
                <a16:creationId xmlns:a16="http://schemas.microsoft.com/office/drawing/2014/main" id="{ECE1A193-AEC8-3C84-0A3A-FADCBBBF9341}"/>
              </a:ext>
            </a:extLst>
          </p:cNvPr>
          <p:cNvCxnSpPr>
            <a:cxnSpLocks/>
          </p:cNvCxnSpPr>
          <p:nvPr userDrawn="1"/>
        </p:nvCxnSpPr>
        <p:spPr>
          <a:xfrm flipV="1">
            <a:off x="9283360" y="3176522"/>
            <a:ext cx="0" cy="7189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8" name="Straight Connector 74">
            <a:extLst>
              <a:ext uri="{FF2B5EF4-FFF2-40B4-BE49-F238E27FC236}">
                <a16:creationId xmlns:a16="http://schemas.microsoft.com/office/drawing/2014/main" id="{D9DB3908-CBEF-9236-C483-7C6759A2AD81}"/>
              </a:ext>
            </a:extLst>
          </p:cNvPr>
          <p:cNvCxnSpPr>
            <a:cxnSpLocks/>
          </p:cNvCxnSpPr>
          <p:nvPr userDrawn="1"/>
        </p:nvCxnSpPr>
        <p:spPr>
          <a:xfrm flipV="1">
            <a:off x="8341794" y="3201279"/>
            <a:ext cx="0" cy="4883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9" name="Straight Connector 73">
            <a:extLst>
              <a:ext uri="{FF2B5EF4-FFF2-40B4-BE49-F238E27FC236}">
                <a16:creationId xmlns:a16="http://schemas.microsoft.com/office/drawing/2014/main" id="{2358D7F2-CB81-B4AC-0CDA-CB716EAF5023}"/>
              </a:ext>
            </a:extLst>
          </p:cNvPr>
          <p:cNvCxnSpPr>
            <a:cxnSpLocks/>
          </p:cNvCxnSpPr>
          <p:nvPr userDrawn="1"/>
        </p:nvCxnSpPr>
        <p:spPr>
          <a:xfrm flipV="1">
            <a:off x="11126762" y="3211571"/>
            <a:ext cx="0" cy="7189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0" name="Straight Connector 74">
            <a:extLst>
              <a:ext uri="{FF2B5EF4-FFF2-40B4-BE49-F238E27FC236}">
                <a16:creationId xmlns:a16="http://schemas.microsoft.com/office/drawing/2014/main" id="{2DC0A1B0-AE9D-6958-C73E-3715CB8E6D37}"/>
              </a:ext>
            </a:extLst>
          </p:cNvPr>
          <p:cNvCxnSpPr>
            <a:cxnSpLocks/>
          </p:cNvCxnSpPr>
          <p:nvPr userDrawn="1"/>
        </p:nvCxnSpPr>
        <p:spPr>
          <a:xfrm flipV="1">
            <a:off x="10185196" y="3236328"/>
            <a:ext cx="0" cy="48832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Marcador de contenido 2">
            <a:extLst>
              <a:ext uri="{FF2B5EF4-FFF2-40B4-BE49-F238E27FC236}">
                <a16:creationId xmlns:a16="http://schemas.microsoft.com/office/drawing/2014/main" id="{9724CDCB-C4CC-4679-E830-F95F0157CB93}"/>
              </a:ext>
            </a:extLst>
          </p:cNvPr>
          <p:cNvSpPr>
            <a:spLocks noGrp="1"/>
          </p:cNvSpPr>
          <p:nvPr>
            <p:ph idx="1"/>
          </p:nvPr>
        </p:nvSpPr>
        <p:spPr>
          <a:xfrm>
            <a:off x="421499" y="3783564"/>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3" name="Marcador de contenido 2">
            <a:extLst>
              <a:ext uri="{FF2B5EF4-FFF2-40B4-BE49-F238E27FC236}">
                <a16:creationId xmlns:a16="http://schemas.microsoft.com/office/drawing/2014/main" id="{B3BE2E64-D3EB-7B9B-5B89-186064AD7CE7}"/>
              </a:ext>
            </a:extLst>
          </p:cNvPr>
          <p:cNvSpPr>
            <a:spLocks noGrp="1"/>
          </p:cNvSpPr>
          <p:nvPr>
            <p:ph idx="10"/>
          </p:nvPr>
        </p:nvSpPr>
        <p:spPr>
          <a:xfrm>
            <a:off x="2223023" y="3783563"/>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4" name="Marcador de contenido 2">
            <a:extLst>
              <a:ext uri="{FF2B5EF4-FFF2-40B4-BE49-F238E27FC236}">
                <a16:creationId xmlns:a16="http://schemas.microsoft.com/office/drawing/2014/main" id="{505CFF34-E93E-85BB-9291-7E473BF63A96}"/>
              </a:ext>
            </a:extLst>
          </p:cNvPr>
          <p:cNvSpPr>
            <a:spLocks noGrp="1"/>
          </p:cNvSpPr>
          <p:nvPr>
            <p:ph idx="11"/>
          </p:nvPr>
        </p:nvSpPr>
        <p:spPr>
          <a:xfrm>
            <a:off x="4207219" y="3769410"/>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5" name="Marcador de contenido 2">
            <a:extLst>
              <a:ext uri="{FF2B5EF4-FFF2-40B4-BE49-F238E27FC236}">
                <a16:creationId xmlns:a16="http://schemas.microsoft.com/office/drawing/2014/main" id="{3F094391-65A2-B8B2-50DD-5A328A5FF47D}"/>
              </a:ext>
            </a:extLst>
          </p:cNvPr>
          <p:cNvSpPr>
            <a:spLocks noGrp="1"/>
          </p:cNvSpPr>
          <p:nvPr>
            <p:ph idx="12"/>
          </p:nvPr>
        </p:nvSpPr>
        <p:spPr>
          <a:xfrm>
            <a:off x="5961833" y="3784967"/>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7" name="Marcador de contenido 2">
            <a:extLst>
              <a:ext uri="{FF2B5EF4-FFF2-40B4-BE49-F238E27FC236}">
                <a16:creationId xmlns:a16="http://schemas.microsoft.com/office/drawing/2014/main" id="{7D5DC644-DD29-929F-DED2-F8F125C51738}"/>
              </a:ext>
            </a:extLst>
          </p:cNvPr>
          <p:cNvSpPr>
            <a:spLocks noGrp="1"/>
          </p:cNvSpPr>
          <p:nvPr>
            <p:ph idx="13"/>
          </p:nvPr>
        </p:nvSpPr>
        <p:spPr>
          <a:xfrm>
            <a:off x="7805143" y="3783563"/>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8" name="Marcador de contenido 2">
            <a:extLst>
              <a:ext uri="{FF2B5EF4-FFF2-40B4-BE49-F238E27FC236}">
                <a16:creationId xmlns:a16="http://schemas.microsoft.com/office/drawing/2014/main" id="{44E7FF45-2001-B7E9-58FA-B22B50F9A991}"/>
              </a:ext>
            </a:extLst>
          </p:cNvPr>
          <p:cNvSpPr>
            <a:spLocks noGrp="1"/>
          </p:cNvSpPr>
          <p:nvPr>
            <p:ph idx="14"/>
          </p:nvPr>
        </p:nvSpPr>
        <p:spPr>
          <a:xfrm>
            <a:off x="9601435" y="3783563"/>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9" name="Marcador de contenido 2">
            <a:extLst>
              <a:ext uri="{FF2B5EF4-FFF2-40B4-BE49-F238E27FC236}">
                <a16:creationId xmlns:a16="http://schemas.microsoft.com/office/drawing/2014/main" id="{7E4BB8D0-CA6D-1189-B754-1053413919CD}"/>
              </a:ext>
            </a:extLst>
          </p:cNvPr>
          <p:cNvSpPr>
            <a:spLocks noGrp="1"/>
          </p:cNvSpPr>
          <p:nvPr>
            <p:ph idx="15"/>
          </p:nvPr>
        </p:nvSpPr>
        <p:spPr>
          <a:xfrm>
            <a:off x="1356110" y="4134086"/>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1" name="Marcador de contenido 2">
            <a:extLst>
              <a:ext uri="{FF2B5EF4-FFF2-40B4-BE49-F238E27FC236}">
                <a16:creationId xmlns:a16="http://schemas.microsoft.com/office/drawing/2014/main" id="{EBF5BECB-15B2-03A9-AA23-3CA1FD9C13CB}"/>
              </a:ext>
            </a:extLst>
          </p:cNvPr>
          <p:cNvSpPr>
            <a:spLocks noGrp="1"/>
          </p:cNvSpPr>
          <p:nvPr>
            <p:ph idx="16"/>
          </p:nvPr>
        </p:nvSpPr>
        <p:spPr>
          <a:xfrm>
            <a:off x="3157634" y="4134085"/>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2" name="Marcador de contenido 2">
            <a:extLst>
              <a:ext uri="{FF2B5EF4-FFF2-40B4-BE49-F238E27FC236}">
                <a16:creationId xmlns:a16="http://schemas.microsoft.com/office/drawing/2014/main" id="{0DB81BC3-42AA-C972-C441-96CF364FB24C}"/>
              </a:ext>
            </a:extLst>
          </p:cNvPr>
          <p:cNvSpPr>
            <a:spLocks noGrp="1"/>
          </p:cNvSpPr>
          <p:nvPr>
            <p:ph idx="17"/>
          </p:nvPr>
        </p:nvSpPr>
        <p:spPr>
          <a:xfrm>
            <a:off x="5141830" y="4119932"/>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3" name="Marcador de contenido 2">
            <a:extLst>
              <a:ext uri="{FF2B5EF4-FFF2-40B4-BE49-F238E27FC236}">
                <a16:creationId xmlns:a16="http://schemas.microsoft.com/office/drawing/2014/main" id="{6226ECAE-1742-872F-F565-375EF28A7598}"/>
              </a:ext>
            </a:extLst>
          </p:cNvPr>
          <p:cNvSpPr>
            <a:spLocks noGrp="1"/>
          </p:cNvSpPr>
          <p:nvPr>
            <p:ph idx="18"/>
          </p:nvPr>
        </p:nvSpPr>
        <p:spPr>
          <a:xfrm>
            <a:off x="6896444" y="4135489"/>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4" name="Marcador de contenido 2">
            <a:extLst>
              <a:ext uri="{FF2B5EF4-FFF2-40B4-BE49-F238E27FC236}">
                <a16:creationId xmlns:a16="http://schemas.microsoft.com/office/drawing/2014/main" id="{5952FC8C-BCA1-3AE8-2D88-7BA297EE5883}"/>
              </a:ext>
            </a:extLst>
          </p:cNvPr>
          <p:cNvSpPr>
            <a:spLocks noGrp="1"/>
          </p:cNvSpPr>
          <p:nvPr>
            <p:ph idx="19"/>
          </p:nvPr>
        </p:nvSpPr>
        <p:spPr>
          <a:xfrm>
            <a:off x="8739754" y="4134085"/>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sp>
        <p:nvSpPr>
          <p:cNvPr id="15" name="Marcador de contenido 2">
            <a:extLst>
              <a:ext uri="{FF2B5EF4-FFF2-40B4-BE49-F238E27FC236}">
                <a16:creationId xmlns:a16="http://schemas.microsoft.com/office/drawing/2014/main" id="{AD78A24A-032E-4EC2-1182-271BCDE3B539}"/>
              </a:ext>
            </a:extLst>
          </p:cNvPr>
          <p:cNvSpPr>
            <a:spLocks noGrp="1"/>
          </p:cNvSpPr>
          <p:nvPr>
            <p:ph idx="20"/>
          </p:nvPr>
        </p:nvSpPr>
        <p:spPr>
          <a:xfrm>
            <a:off x="10536046" y="4134085"/>
            <a:ext cx="1140894" cy="458143"/>
          </a:xfrm>
          <a:prstGeom prst="rect">
            <a:avLst/>
          </a:prstGeom>
        </p:spPr>
        <p:txBody>
          <a:bodyPr>
            <a:noAutofit/>
          </a:bodyPr>
          <a:lstStyle>
            <a:lvl1pPr>
              <a:defRPr sz="1000">
                <a:solidFill>
                  <a:schemeClr val="tx2">
                    <a:lumMod val="60000"/>
                    <a:lumOff val="40000"/>
                  </a:schemeClr>
                </a:solidFill>
                <a:latin typeface="Titillium Web SemiBold" panose="00000700000000000000" pitchFamily="2" charset="0"/>
              </a:defRPr>
            </a:lvl1pPr>
            <a:lvl2pPr>
              <a:defRPr sz="1000">
                <a:solidFill>
                  <a:schemeClr val="tx2">
                    <a:lumMod val="60000"/>
                    <a:lumOff val="40000"/>
                  </a:schemeClr>
                </a:solidFill>
                <a:latin typeface="Titillium Web SemiBold" panose="00000700000000000000" pitchFamily="2" charset="0"/>
              </a:defRPr>
            </a:lvl2pPr>
            <a:lvl3pPr>
              <a:defRPr sz="1100">
                <a:solidFill>
                  <a:schemeClr val="tx2">
                    <a:lumMod val="60000"/>
                    <a:lumOff val="40000"/>
                  </a:schemeClr>
                </a:solidFill>
                <a:latin typeface="Titillium Web SemiBold" panose="00000700000000000000" pitchFamily="2" charset="0"/>
              </a:defRPr>
            </a:lvl3pPr>
            <a:lvl4pPr>
              <a:defRPr sz="1100">
                <a:solidFill>
                  <a:schemeClr val="tx2">
                    <a:lumMod val="60000"/>
                    <a:lumOff val="40000"/>
                  </a:schemeClr>
                </a:solidFill>
                <a:latin typeface="Titillium Web SemiBold" panose="00000700000000000000" pitchFamily="2" charset="0"/>
              </a:defRPr>
            </a:lvl4pPr>
            <a:lvl5pPr>
              <a:defRPr sz="1100">
                <a:solidFill>
                  <a:schemeClr val="tx2">
                    <a:lumMod val="60000"/>
                    <a:lumOff val="4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p:txBody>
      </p:sp>
      <p:pic>
        <p:nvPicPr>
          <p:cNvPr id="16" name="Imagen 15" descr="Texto&#10;&#10;Descripción generada automáticamente con confianza media">
            <a:extLst>
              <a:ext uri="{FF2B5EF4-FFF2-40B4-BE49-F238E27FC236}">
                <a16:creationId xmlns:a16="http://schemas.microsoft.com/office/drawing/2014/main" id="{49A8E1FC-60B9-48C5-E5DA-97B2C35AA630}"/>
              </a:ext>
            </a:extLst>
          </p:cNvPr>
          <p:cNvPicPr>
            <a:picLocks noChangeAspect="1"/>
          </p:cNvPicPr>
          <p:nvPr userDrawn="1"/>
        </p:nvPicPr>
        <p:blipFill>
          <a:blip r:embed="rId2">
            <a:extLst>
              <a:ext uri="{28A0092B-C50C-407E-A947-70E740481C1C}">
                <a14:useLocalDpi xmlns:a14="http://schemas.microsoft.com/office/drawing/2010/main" val="0"/>
              </a:ext>
            </a:extLst>
          </a:blip>
          <a:srcRect b="29049"/>
          <a:stretch/>
        </p:blipFill>
        <p:spPr>
          <a:xfrm>
            <a:off x="9818666" y="6377814"/>
            <a:ext cx="2022983" cy="324687"/>
          </a:xfrm>
          <a:prstGeom prst="rect">
            <a:avLst/>
          </a:prstGeom>
        </p:spPr>
      </p:pic>
      <p:sp>
        <p:nvSpPr>
          <p:cNvPr id="38" name="Título 1">
            <a:extLst>
              <a:ext uri="{FF2B5EF4-FFF2-40B4-BE49-F238E27FC236}">
                <a16:creationId xmlns:a16="http://schemas.microsoft.com/office/drawing/2014/main" id="{0567061F-FB18-7314-DEF4-877E93EEC821}"/>
              </a:ext>
            </a:extLst>
          </p:cNvPr>
          <p:cNvSpPr>
            <a:spLocks noGrp="1"/>
          </p:cNvSpPr>
          <p:nvPr>
            <p:ph type="title"/>
          </p:nvPr>
        </p:nvSpPr>
        <p:spPr>
          <a:xfrm>
            <a:off x="590551" y="65099"/>
            <a:ext cx="10965987" cy="1238105"/>
          </a:xfrm>
          <a:prstGeom prst="rect">
            <a:avLst/>
          </a:prstGeom>
        </p:spPr>
        <p:txBody>
          <a:bodyPr>
            <a:normAutofit/>
          </a:bodyPr>
          <a:lstStyle>
            <a:lvl1pPr>
              <a:defRPr sz="3600">
                <a:solidFill>
                  <a:schemeClr val="tx2">
                    <a:lumMod val="75000"/>
                    <a:lumOff val="25000"/>
                  </a:schemeClr>
                </a:solidFill>
                <a:latin typeface="Titillium Web SemiBold" panose="00000700000000000000" pitchFamily="2" charset="0"/>
              </a:defRPr>
            </a:lvl1pPr>
          </a:lstStyle>
          <a:p>
            <a:r>
              <a:rPr lang="es-ES"/>
              <a:t>Haga clic para modificar el estilo de título del patrón</a:t>
            </a:r>
            <a:endParaRPr lang="es-MX"/>
          </a:p>
        </p:txBody>
      </p:sp>
    </p:spTree>
    <p:extLst>
      <p:ext uri="{BB962C8B-B14F-4D97-AF65-F5344CB8AC3E}">
        <p14:creationId xmlns:p14="http://schemas.microsoft.com/office/powerpoint/2010/main" val="2460618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1DA2CA1F-0FF0-E1F0-E2CD-6C6E18F3F567}"/>
              </a:ext>
            </a:extLst>
          </p:cNvPr>
          <p:cNvSpPr/>
          <p:nvPr userDrawn="1"/>
        </p:nvSpPr>
        <p:spPr>
          <a:xfrm>
            <a:off x="-1464349" y="5803489"/>
            <a:ext cx="14833309" cy="1026218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chemeClr val="tx2">
              <a:lumMod val="75000"/>
              <a:lumOff val="25000"/>
            </a:schemeClr>
          </a:solidFill>
          <a:ln>
            <a:noFill/>
          </a:ln>
        </p:spPr>
        <p:style>
          <a:lnRef idx="1">
            <a:scrgbClr r="0" g="0" b="0"/>
          </a:lnRef>
          <a:fillRef idx="3">
            <a:scrgbClr r="0" g="0" b="0"/>
          </a:fillRef>
          <a:effectRef idx="2">
            <a:schemeClr val="accent2">
              <a:hueOff val="0"/>
              <a:satOff val="0"/>
              <a:lumOff val="0"/>
              <a:alphaOff val="0"/>
            </a:schemeClr>
          </a:effectRef>
          <a:fontRef idx="minor">
            <a:schemeClr val="lt1"/>
          </a:fontRef>
        </p:style>
        <p:txBody>
          <a:bodyPr/>
          <a:lstStyle/>
          <a:p>
            <a:endParaRPr lang="es-MX" sz="1050">
              <a:solidFill>
                <a:schemeClr val="bg1"/>
              </a:solidFill>
            </a:endParaRPr>
          </a:p>
        </p:txBody>
      </p:sp>
      <p:sp>
        <p:nvSpPr>
          <p:cNvPr id="7" name="Marcador de contenido 2">
            <a:extLst>
              <a:ext uri="{FF2B5EF4-FFF2-40B4-BE49-F238E27FC236}">
                <a16:creationId xmlns:a16="http://schemas.microsoft.com/office/drawing/2014/main" id="{812E4620-5953-3464-C82D-2C1B147EF1F0}"/>
              </a:ext>
            </a:extLst>
          </p:cNvPr>
          <p:cNvSpPr>
            <a:spLocks noGrp="1"/>
          </p:cNvSpPr>
          <p:nvPr>
            <p:ph idx="1"/>
          </p:nvPr>
        </p:nvSpPr>
        <p:spPr>
          <a:xfrm>
            <a:off x="725714" y="497840"/>
            <a:ext cx="10893471" cy="5679123"/>
          </a:xfrm>
          <a:prstGeom prst="rect">
            <a:avLst/>
          </a:prstGeom>
        </p:spPr>
        <p:txBody>
          <a:bodyPr>
            <a:normAutofit/>
          </a:bodyPr>
          <a:lstStyle>
            <a:lvl1pPr>
              <a:defRPr sz="3200">
                <a:solidFill>
                  <a:schemeClr val="tx2">
                    <a:lumMod val="75000"/>
                    <a:lumOff val="25000"/>
                  </a:schemeClr>
                </a:solidFill>
                <a:latin typeface="Titillium Web SemiBold" panose="00000700000000000000" pitchFamily="2" charset="0"/>
              </a:defRPr>
            </a:lvl1pPr>
            <a:lvl2pPr>
              <a:defRPr sz="3200">
                <a:solidFill>
                  <a:schemeClr val="bg2">
                    <a:lumMod val="50000"/>
                  </a:schemeClr>
                </a:solidFill>
                <a:latin typeface="Titillium Web SemiBold" panose="00000700000000000000" pitchFamily="2" charset="0"/>
              </a:defRPr>
            </a:lvl2pPr>
            <a:lvl3pPr>
              <a:defRPr sz="3200">
                <a:solidFill>
                  <a:schemeClr val="bg2">
                    <a:lumMod val="50000"/>
                  </a:schemeClr>
                </a:solidFill>
                <a:latin typeface="Titillium Web SemiBold" panose="00000700000000000000" pitchFamily="2" charset="0"/>
              </a:defRPr>
            </a:lvl3pPr>
            <a:lvl4pPr>
              <a:defRPr sz="3200">
                <a:solidFill>
                  <a:schemeClr val="bg2">
                    <a:lumMod val="50000"/>
                  </a:schemeClr>
                </a:solidFill>
                <a:latin typeface="Titillium Web SemiBold" panose="00000700000000000000" pitchFamily="2" charset="0"/>
              </a:defRPr>
            </a:lvl4pPr>
            <a:lvl5pPr>
              <a:defRPr sz="3200">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8" name="Imagen 7" descr="Texto&#10;&#10;Descripción generada automáticamente con confianza media">
            <a:extLst>
              <a:ext uri="{FF2B5EF4-FFF2-40B4-BE49-F238E27FC236}">
                <a16:creationId xmlns:a16="http://schemas.microsoft.com/office/drawing/2014/main" id="{8654A503-AFDE-C3E2-EE93-34BB20DBC177}"/>
              </a:ext>
            </a:extLst>
          </p:cNvPr>
          <p:cNvPicPr>
            <a:picLocks noChangeAspect="1"/>
          </p:cNvPicPr>
          <p:nvPr userDrawn="1"/>
        </p:nvPicPr>
        <p:blipFill>
          <a:blip r:embed="rId2">
            <a:extLst>
              <a:ext uri="{28A0092B-C50C-407E-A947-70E740481C1C}">
                <a14:useLocalDpi xmlns:a14="http://schemas.microsoft.com/office/drawing/2010/main" val="0"/>
              </a:ext>
            </a:extLst>
          </a:blip>
          <a:srcRect b="29049"/>
          <a:stretch/>
        </p:blipFill>
        <p:spPr>
          <a:xfrm>
            <a:off x="10058402" y="6377814"/>
            <a:ext cx="2022983" cy="324687"/>
          </a:xfrm>
          <a:prstGeom prst="rect">
            <a:avLst/>
          </a:prstGeom>
        </p:spPr>
      </p:pic>
    </p:spTree>
    <p:extLst>
      <p:ext uri="{BB962C8B-B14F-4D97-AF65-F5344CB8AC3E}">
        <p14:creationId xmlns:p14="http://schemas.microsoft.com/office/powerpoint/2010/main" val="2246551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olo el títul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0DD3E-DC15-4816-8A6F-E941567C5A01}"/>
              </a:ext>
            </a:extLst>
          </p:cNvPr>
          <p:cNvSpPr/>
          <p:nvPr userDrawn="1"/>
        </p:nvSpPr>
        <p:spPr>
          <a:xfrm>
            <a:off x="5425438" y="38100"/>
            <a:ext cx="6766562" cy="6858000"/>
          </a:xfrm>
          <a:prstGeom prst="rect">
            <a:avLst/>
          </a:prstGeom>
          <a:solidFill>
            <a:srgbClr val="0C6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9" name="Rectangle 8">
            <a:extLst>
              <a:ext uri="{FF2B5EF4-FFF2-40B4-BE49-F238E27FC236}">
                <a16:creationId xmlns:a16="http://schemas.microsoft.com/office/drawing/2014/main" id="{73BE2908-042D-414B-A41C-F7867AA476A9}"/>
              </a:ext>
            </a:extLst>
          </p:cNvPr>
          <p:cNvSpPr/>
          <p:nvPr userDrawn="1"/>
        </p:nvSpPr>
        <p:spPr>
          <a:xfrm>
            <a:off x="0" y="0"/>
            <a:ext cx="9956800" cy="6896100"/>
          </a:xfrm>
          <a:custGeom>
            <a:avLst/>
            <a:gdLst>
              <a:gd name="connsiteX0" fmla="*/ 0 w 9763760"/>
              <a:gd name="connsiteY0" fmla="*/ 0 h 6858000"/>
              <a:gd name="connsiteX1" fmla="*/ 9763760 w 9763760"/>
              <a:gd name="connsiteY1" fmla="*/ 0 h 6858000"/>
              <a:gd name="connsiteX2" fmla="*/ 9763760 w 9763760"/>
              <a:gd name="connsiteY2" fmla="*/ 6858000 h 6858000"/>
              <a:gd name="connsiteX3" fmla="*/ 0 w 9763760"/>
              <a:gd name="connsiteY3" fmla="*/ 6858000 h 6858000"/>
              <a:gd name="connsiteX4" fmla="*/ 0 w 9763760"/>
              <a:gd name="connsiteY4" fmla="*/ 0 h 6858000"/>
              <a:gd name="connsiteX0" fmla="*/ 0 w 10617200"/>
              <a:gd name="connsiteY0" fmla="*/ 20320 h 6878320"/>
              <a:gd name="connsiteX1" fmla="*/ 10617200 w 10617200"/>
              <a:gd name="connsiteY1" fmla="*/ 0 h 6878320"/>
              <a:gd name="connsiteX2" fmla="*/ 9763760 w 10617200"/>
              <a:gd name="connsiteY2" fmla="*/ 6878320 h 6878320"/>
              <a:gd name="connsiteX3" fmla="*/ 0 w 10617200"/>
              <a:gd name="connsiteY3" fmla="*/ 6878320 h 6878320"/>
              <a:gd name="connsiteX4" fmla="*/ 0 w 10617200"/>
              <a:gd name="connsiteY4" fmla="*/ 20320 h 687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200" h="6878320">
                <a:moveTo>
                  <a:pt x="0" y="20320"/>
                </a:moveTo>
                <a:lnTo>
                  <a:pt x="10617200" y="0"/>
                </a:lnTo>
                <a:lnTo>
                  <a:pt x="9763760" y="6878320"/>
                </a:lnTo>
                <a:lnTo>
                  <a:pt x="0" y="6878320"/>
                </a:lnTo>
                <a:lnTo>
                  <a:pt x="0" y="203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pic>
        <p:nvPicPr>
          <p:cNvPr id="12" name="Imagen 11" descr="Dibujo con letras&#10;&#10;Descripción generada automáticamente con confianza media">
            <a:extLst>
              <a:ext uri="{FF2B5EF4-FFF2-40B4-BE49-F238E27FC236}">
                <a16:creationId xmlns:a16="http://schemas.microsoft.com/office/drawing/2014/main" id="{CE132E3B-660F-6ECC-C510-10BC5DDAB01F}"/>
              </a:ext>
            </a:extLst>
          </p:cNvPr>
          <p:cNvPicPr>
            <a:picLocks noChangeAspect="1"/>
          </p:cNvPicPr>
          <p:nvPr userDrawn="1"/>
        </p:nvPicPr>
        <p:blipFill>
          <a:blip r:embed="rId2">
            <a:extLst>
              <a:ext uri="{28A0092B-C50C-407E-A947-70E740481C1C}">
                <a14:useLocalDpi xmlns:a14="http://schemas.microsoft.com/office/drawing/2010/main" val="0"/>
              </a:ext>
            </a:extLst>
          </a:blip>
          <a:srcRect b="24578"/>
          <a:stretch/>
        </p:blipFill>
        <p:spPr>
          <a:xfrm>
            <a:off x="9956800" y="6243879"/>
            <a:ext cx="1853697" cy="315671"/>
          </a:xfrm>
          <a:prstGeom prst="rect">
            <a:avLst/>
          </a:prstGeom>
        </p:spPr>
      </p:pic>
      <p:sp>
        <p:nvSpPr>
          <p:cNvPr id="4" name="Marcador de contenido 2">
            <a:extLst>
              <a:ext uri="{FF2B5EF4-FFF2-40B4-BE49-F238E27FC236}">
                <a16:creationId xmlns:a16="http://schemas.microsoft.com/office/drawing/2014/main" id="{ECBB7903-6B9A-BFDE-306C-264D64941775}"/>
              </a:ext>
            </a:extLst>
          </p:cNvPr>
          <p:cNvSpPr>
            <a:spLocks noGrp="1"/>
          </p:cNvSpPr>
          <p:nvPr>
            <p:ph idx="1"/>
          </p:nvPr>
        </p:nvSpPr>
        <p:spPr>
          <a:xfrm>
            <a:off x="725715" y="497840"/>
            <a:ext cx="7884886" cy="5679123"/>
          </a:xfrm>
          <a:prstGeom prst="rect">
            <a:avLst/>
          </a:prstGeom>
        </p:spPr>
        <p:txBody>
          <a:bodyPr>
            <a:normAutofit/>
          </a:bodyPr>
          <a:lstStyle>
            <a:lvl1pPr>
              <a:defRPr sz="3000">
                <a:solidFill>
                  <a:schemeClr val="tx2">
                    <a:lumMod val="75000"/>
                    <a:lumOff val="25000"/>
                  </a:schemeClr>
                </a:solidFill>
                <a:latin typeface="Titillium Web SemiBold" panose="00000700000000000000" pitchFamily="2" charset="0"/>
              </a:defRPr>
            </a:lvl1pPr>
            <a:lvl2pPr>
              <a:defRPr sz="3000">
                <a:solidFill>
                  <a:schemeClr val="bg1">
                    <a:lumMod val="50000"/>
                  </a:schemeClr>
                </a:solidFill>
                <a:latin typeface="Titillium Web SemiBold" panose="00000700000000000000" pitchFamily="2" charset="0"/>
              </a:defRPr>
            </a:lvl2pPr>
            <a:lvl3pPr>
              <a:defRPr sz="3000">
                <a:solidFill>
                  <a:schemeClr val="bg1">
                    <a:lumMod val="50000"/>
                  </a:schemeClr>
                </a:solidFill>
                <a:latin typeface="Titillium Web SemiBold" panose="00000700000000000000" pitchFamily="2" charset="0"/>
              </a:defRPr>
            </a:lvl3pPr>
            <a:lvl4pPr>
              <a:defRPr sz="3000">
                <a:solidFill>
                  <a:schemeClr val="bg1">
                    <a:lumMod val="50000"/>
                  </a:schemeClr>
                </a:solidFill>
                <a:latin typeface="Titillium Web SemiBold" panose="00000700000000000000" pitchFamily="2" charset="0"/>
              </a:defRPr>
            </a:lvl4pPr>
            <a:lvl5pPr>
              <a:defRPr sz="3000">
                <a:solidFill>
                  <a:schemeClr val="bg1">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176313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olo el títul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0DD3E-DC15-4816-8A6F-E941567C5A01}"/>
              </a:ext>
            </a:extLst>
          </p:cNvPr>
          <p:cNvSpPr/>
          <p:nvPr userDrawn="1"/>
        </p:nvSpPr>
        <p:spPr>
          <a:xfrm>
            <a:off x="5425441" y="19050"/>
            <a:ext cx="6766562"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9" name="Rectangle 8">
            <a:extLst>
              <a:ext uri="{FF2B5EF4-FFF2-40B4-BE49-F238E27FC236}">
                <a16:creationId xmlns:a16="http://schemas.microsoft.com/office/drawing/2014/main" id="{73BE2908-042D-414B-A41C-F7867AA476A9}"/>
              </a:ext>
            </a:extLst>
          </p:cNvPr>
          <p:cNvSpPr/>
          <p:nvPr userDrawn="1"/>
        </p:nvSpPr>
        <p:spPr>
          <a:xfrm>
            <a:off x="0" y="0"/>
            <a:ext cx="9956800" cy="6896100"/>
          </a:xfrm>
          <a:custGeom>
            <a:avLst/>
            <a:gdLst>
              <a:gd name="connsiteX0" fmla="*/ 0 w 9763760"/>
              <a:gd name="connsiteY0" fmla="*/ 0 h 6858000"/>
              <a:gd name="connsiteX1" fmla="*/ 9763760 w 9763760"/>
              <a:gd name="connsiteY1" fmla="*/ 0 h 6858000"/>
              <a:gd name="connsiteX2" fmla="*/ 9763760 w 9763760"/>
              <a:gd name="connsiteY2" fmla="*/ 6858000 h 6858000"/>
              <a:gd name="connsiteX3" fmla="*/ 0 w 9763760"/>
              <a:gd name="connsiteY3" fmla="*/ 6858000 h 6858000"/>
              <a:gd name="connsiteX4" fmla="*/ 0 w 9763760"/>
              <a:gd name="connsiteY4" fmla="*/ 0 h 6858000"/>
              <a:gd name="connsiteX0" fmla="*/ 0 w 10617200"/>
              <a:gd name="connsiteY0" fmla="*/ 20320 h 6878320"/>
              <a:gd name="connsiteX1" fmla="*/ 10617200 w 10617200"/>
              <a:gd name="connsiteY1" fmla="*/ 0 h 6878320"/>
              <a:gd name="connsiteX2" fmla="*/ 9763760 w 10617200"/>
              <a:gd name="connsiteY2" fmla="*/ 6878320 h 6878320"/>
              <a:gd name="connsiteX3" fmla="*/ 0 w 10617200"/>
              <a:gd name="connsiteY3" fmla="*/ 6878320 h 6878320"/>
              <a:gd name="connsiteX4" fmla="*/ 0 w 10617200"/>
              <a:gd name="connsiteY4" fmla="*/ 20320 h 687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200" h="6878320">
                <a:moveTo>
                  <a:pt x="0" y="20320"/>
                </a:moveTo>
                <a:lnTo>
                  <a:pt x="10617200" y="0"/>
                </a:lnTo>
                <a:lnTo>
                  <a:pt x="9763760" y="6878320"/>
                </a:lnTo>
                <a:lnTo>
                  <a:pt x="0" y="6878320"/>
                </a:lnTo>
                <a:lnTo>
                  <a:pt x="0" y="203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pic>
        <p:nvPicPr>
          <p:cNvPr id="12" name="Imagen 11" descr="Dibujo con letras&#10;&#10;Descripción generada automáticamente con confianza media">
            <a:extLst>
              <a:ext uri="{FF2B5EF4-FFF2-40B4-BE49-F238E27FC236}">
                <a16:creationId xmlns:a16="http://schemas.microsoft.com/office/drawing/2014/main" id="{CE132E3B-660F-6ECC-C510-10BC5DDAB01F}"/>
              </a:ext>
            </a:extLst>
          </p:cNvPr>
          <p:cNvPicPr>
            <a:picLocks noChangeAspect="1"/>
          </p:cNvPicPr>
          <p:nvPr userDrawn="1"/>
        </p:nvPicPr>
        <p:blipFill>
          <a:blip r:embed="rId2">
            <a:extLst>
              <a:ext uri="{28A0092B-C50C-407E-A947-70E740481C1C}">
                <a14:useLocalDpi xmlns:a14="http://schemas.microsoft.com/office/drawing/2010/main" val="0"/>
              </a:ext>
            </a:extLst>
          </a:blip>
          <a:srcRect b="24578"/>
          <a:stretch/>
        </p:blipFill>
        <p:spPr>
          <a:xfrm>
            <a:off x="9956800" y="6243879"/>
            <a:ext cx="1853697" cy="315671"/>
          </a:xfrm>
          <a:prstGeom prst="rect">
            <a:avLst/>
          </a:prstGeom>
        </p:spPr>
      </p:pic>
      <p:sp>
        <p:nvSpPr>
          <p:cNvPr id="4" name="Marcador de contenido 2">
            <a:extLst>
              <a:ext uri="{FF2B5EF4-FFF2-40B4-BE49-F238E27FC236}">
                <a16:creationId xmlns:a16="http://schemas.microsoft.com/office/drawing/2014/main" id="{ECBB7903-6B9A-BFDE-306C-264D64941775}"/>
              </a:ext>
            </a:extLst>
          </p:cNvPr>
          <p:cNvSpPr>
            <a:spLocks noGrp="1"/>
          </p:cNvSpPr>
          <p:nvPr>
            <p:ph idx="1"/>
          </p:nvPr>
        </p:nvSpPr>
        <p:spPr>
          <a:xfrm>
            <a:off x="725715" y="497840"/>
            <a:ext cx="7884886" cy="5679123"/>
          </a:xfrm>
          <a:prstGeom prst="rect">
            <a:avLst/>
          </a:prstGeom>
        </p:spPr>
        <p:txBody>
          <a:bodyPr>
            <a:normAutofit/>
          </a:bodyPr>
          <a:lstStyle>
            <a:lvl1pPr>
              <a:defRPr sz="3000">
                <a:solidFill>
                  <a:schemeClr val="tx2">
                    <a:lumMod val="75000"/>
                    <a:lumOff val="25000"/>
                  </a:schemeClr>
                </a:solidFill>
                <a:latin typeface="Titillium Web SemiBold" panose="00000700000000000000" pitchFamily="2" charset="0"/>
              </a:defRPr>
            </a:lvl1pPr>
            <a:lvl2pPr>
              <a:defRPr sz="3000">
                <a:solidFill>
                  <a:schemeClr val="bg1">
                    <a:lumMod val="50000"/>
                  </a:schemeClr>
                </a:solidFill>
                <a:latin typeface="Titillium Web SemiBold" panose="00000700000000000000" pitchFamily="2" charset="0"/>
              </a:defRPr>
            </a:lvl2pPr>
            <a:lvl3pPr>
              <a:defRPr sz="3000">
                <a:solidFill>
                  <a:schemeClr val="bg1">
                    <a:lumMod val="50000"/>
                  </a:schemeClr>
                </a:solidFill>
                <a:latin typeface="Titillium Web SemiBold" panose="00000700000000000000" pitchFamily="2" charset="0"/>
              </a:defRPr>
            </a:lvl3pPr>
            <a:lvl4pPr>
              <a:defRPr sz="3000">
                <a:solidFill>
                  <a:schemeClr val="bg1">
                    <a:lumMod val="50000"/>
                  </a:schemeClr>
                </a:solidFill>
                <a:latin typeface="Titillium Web SemiBold" panose="00000700000000000000" pitchFamily="2" charset="0"/>
              </a:defRPr>
            </a:lvl4pPr>
            <a:lvl5pPr>
              <a:defRPr sz="3000">
                <a:solidFill>
                  <a:schemeClr val="bg1">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112760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olo el títul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0DD3E-DC15-4816-8A6F-E941567C5A01}"/>
              </a:ext>
            </a:extLst>
          </p:cNvPr>
          <p:cNvSpPr/>
          <p:nvPr userDrawn="1"/>
        </p:nvSpPr>
        <p:spPr>
          <a:xfrm>
            <a:off x="5425441" y="-209550"/>
            <a:ext cx="6766562" cy="7086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9" name="Rectangle 8">
            <a:extLst>
              <a:ext uri="{FF2B5EF4-FFF2-40B4-BE49-F238E27FC236}">
                <a16:creationId xmlns:a16="http://schemas.microsoft.com/office/drawing/2014/main" id="{73BE2908-042D-414B-A41C-F7867AA476A9}"/>
              </a:ext>
            </a:extLst>
          </p:cNvPr>
          <p:cNvSpPr/>
          <p:nvPr userDrawn="1"/>
        </p:nvSpPr>
        <p:spPr>
          <a:xfrm>
            <a:off x="0" y="-190500"/>
            <a:ext cx="9956800" cy="7086600"/>
          </a:xfrm>
          <a:custGeom>
            <a:avLst/>
            <a:gdLst>
              <a:gd name="connsiteX0" fmla="*/ 0 w 9763760"/>
              <a:gd name="connsiteY0" fmla="*/ 0 h 6858000"/>
              <a:gd name="connsiteX1" fmla="*/ 9763760 w 9763760"/>
              <a:gd name="connsiteY1" fmla="*/ 0 h 6858000"/>
              <a:gd name="connsiteX2" fmla="*/ 9763760 w 9763760"/>
              <a:gd name="connsiteY2" fmla="*/ 6858000 h 6858000"/>
              <a:gd name="connsiteX3" fmla="*/ 0 w 9763760"/>
              <a:gd name="connsiteY3" fmla="*/ 6858000 h 6858000"/>
              <a:gd name="connsiteX4" fmla="*/ 0 w 9763760"/>
              <a:gd name="connsiteY4" fmla="*/ 0 h 6858000"/>
              <a:gd name="connsiteX0" fmla="*/ 0 w 10617200"/>
              <a:gd name="connsiteY0" fmla="*/ 20320 h 6878320"/>
              <a:gd name="connsiteX1" fmla="*/ 10617200 w 10617200"/>
              <a:gd name="connsiteY1" fmla="*/ 0 h 6878320"/>
              <a:gd name="connsiteX2" fmla="*/ 9763760 w 10617200"/>
              <a:gd name="connsiteY2" fmla="*/ 6878320 h 6878320"/>
              <a:gd name="connsiteX3" fmla="*/ 0 w 10617200"/>
              <a:gd name="connsiteY3" fmla="*/ 6878320 h 6878320"/>
              <a:gd name="connsiteX4" fmla="*/ 0 w 10617200"/>
              <a:gd name="connsiteY4" fmla="*/ 20320 h 687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200" h="6878320">
                <a:moveTo>
                  <a:pt x="0" y="20320"/>
                </a:moveTo>
                <a:lnTo>
                  <a:pt x="10617200" y="0"/>
                </a:lnTo>
                <a:lnTo>
                  <a:pt x="9763760" y="6878320"/>
                </a:lnTo>
                <a:lnTo>
                  <a:pt x="0" y="6878320"/>
                </a:lnTo>
                <a:lnTo>
                  <a:pt x="0" y="203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4" name="Marcador de contenido 2">
            <a:extLst>
              <a:ext uri="{FF2B5EF4-FFF2-40B4-BE49-F238E27FC236}">
                <a16:creationId xmlns:a16="http://schemas.microsoft.com/office/drawing/2014/main" id="{ECBB7903-6B9A-BFDE-306C-264D64941775}"/>
              </a:ext>
            </a:extLst>
          </p:cNvPr>
          <p:cNvSpPr>
            <a:spLocks noGrp="1"/>
          </p:cNvSpPr>
          <p:nvPr>
            <p:ph idx="1"/>
          </p:nvPr>
        </p:nvSpPr>
        <p:spPr>
          <a:xfrm>
            <a:off x="725715" y="497840"/>
            <a:ext cx="7884886" cy="5679123"/>
          </a:xfrm>
          <a:prstGeom prst="rect">
            <a:avLst/>
          </a:prstGeom>
        </p:spPr>
        <p:txBody>
          <a:bodyPr>
            <a:normAutofit/>
          </a:bodyPr>
          <a:lstStyle>
            <a:lvl1pPr>
              <a:defRPr sz="3000">
                <a:solidFill>
                  <a:schemeClr val="tx2">
                    <a:lumMod val="75000"/>
                    <a:lumOff val="25000"/>
                  </a:schemeClr>
                </a:solidFill>
                <a:latin typeface="Titillium Web SemiBold" panose="00000700000000000000" pitchFamily="2" charset="0"/>
              </a:defRPr>
            </a:lvl1pPr>
            <a:lvl2pPr>
              <a:defRPr sz="3000">
                <a:solidFill>
                  <a:schemeClr val="bg1">
                    <a:lumMod val="50000"/>
                  </a:schemeClr>
                </a:solidFill>
                <a:latin typeface="Titillium Web SemiBold" panose="00000700000000000000" pitchFamily="2" charset="0"/>
              </a:defRPr>
            </a:lvl2pPr>
            <a:lvl3pPr>
              <a:defRPr sz="3000">
                <a:solidFill>
                  <a:schemeClr val="bg1">
                    <a:lumMod val="50000"/>
                  </a:schemeClr>
                </a:solidFill>
                <a:latin typeface="Titillium Web SemiBold" panose="00000700000000000000" pitchFamily="2" charset="0"/>
              </a:defRPr>
            </a:lvl3pPr>
            <a:lvl4pPr>
              <a:defRPr sz="3000">
                <a:solidFill>
                  <a:schemeClr val="bg1">
                    <a:lumMod val="50000"/>
                  </a:schemeClr>
                </a:solidFill>
                <a:latin typeface="Titillium Web SemiBold" panose="00000700000000000000" pitchFamily="2" charset="0"/>
              </a:defRPr>
            </a:lvl4pPr>
            <a:lvl5pPr>
              <a:defRPr sz="3000">
                <a:solidFill>
                  <a:schemeClr val="bg1">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2" name="Imagen 1" descr="Texto&#10;&#10;Descripción generada automáticamente con confianza media">
            <a:extLst>
              <a:ext uri="{FF2B5EF4-FFF2-40B4-BE49-F238E27FC236}">
                <a16:creationId xmlns:a16="http://schemas.microsoft.com/office/drawing/2014/main" id="{2F7C5CA6-47F6-E230-2E70-C166B24215CA}"/>
              </a:ext>
            </a:extLst>
          </p:cNvPr>
          <p:cNvPicPr>
            <a:picLocks noChangeAspect="1"/>
          </p:cNvPicPr>
          <p:nvPr userDrawn="1"/>
        </p:nvPicPr>
        <p:blipFill>
          <a:blip r:embed="rId2">
            <a:extLst>
              <a:ext uri="{28A0092B-C50C-407E-A947-70E740481C1C}">
                <a14:useLocalDpi xmlns:a14="http://schemas.microsoft.com/office/drawing/2010/main" val="0"/>
              </a:ext>
            </a:extLst>
          </a:blip>
          <a:srcRect b="29049"/>
          <a:stretch/>
        </p:blipFill>
        <p:spPr>
          <a:xfrm>
            <a:off x="10058402" y="6377814"/>
            <a:ext cx="2022983" cy="324687"/>
          </a:xfrm>
          <a:prstGeom prst="rect">
            <a:avLst/>
          </a:prstGeom>
        </p:spPr>
      </p:pic>
    </p:spTree>
    <p:extLst>
      <p:ext uri="{BB962C8B-B14F-4D97-AF65-F5344CB8AC3E}">
        <p14:creationId xmlns:p14="http://schemas.microsoft.com/office/powerpoint/2010/main" val="38181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Diseño personalizado">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6" name="Imagen 5" descr="Dibujo con letras&#10;&#10;Descripción generada automáticamente con confianza media">
            <a:extLst>
              <a:ext uri="{FF2B5EF4-FFF2-40B4-BE49-F238E27FC236}">
                <a16:creationId xmlns:a16="http://schemas.microsoft.com/office/drawing/2014/main" id="{426861B6-8054-D097-2736-84379988BC73}"/>
              </a:ext>
            </a:extLst>
          </p:cNvPr>
          <p:cNvPicPr>
            <a:picLocks noChangeAspect="1"/>
          </p:cNvPicPr>
          <p:nvPr userDrawn="1"/>
        </p:nvPicPr>
        <p:blipFill>
          <a:blip r:embed="rId2">
            <a:extLst>
              <a:ext uri="{28A0092B-C50C-407E-A947-70E740481C1C}">
                <a14:useLocalDpi xmlns:a14="http://schemas.microsoft.com/office/drawing/2010/main" val="0"/>
              </a:ext>
            </a:extLst>
          </a:blip>
          <a:srcRect b="24578"/>
          <a:stretch/>
        </p:blipFill>
        <p:spPr>
          <a:xfrm>
            <a:off x="9956800" y="6354241"/>
            <a:ext cx="1853697" cy="315671"/>
          </a:xfrm>
          <a:prstGeom prst="rect">
            <a:avLst/>
          </a:prstGeom>
        </p:spPr>
      </p:pic>
      <p:sp>
        <p:nvSpPr>
          <p:cNvPr id="7" name="Marcador de contenido 2">
            <a:extLst>
              <a:ext uri="{FF2B5EF4-FFF2-40B4-BE49-F238E27FC236}">
                <a16:creationId xmlns:a16="http://schemas.microsoft.com/office/drawing/2014/main" id="{DCF3F6A6-A767-E5DA-28DB-4F7BDEB57487}"/>
              </a:ext>
            </a:extLst>
          </p:cNvPr>
          <p:cNvSpPr>
            <a:spLocks noGrp="1"/>
          </p:cNvSpPr>
          <p:nvPr>
            <p:ph idx="1"/>
          </p:nvPr>
        </p:nvSpPr>
        <p:spPr>
          <a:xfrm>
            <a:off x="782864" y="589438"/>
            <a:ext cx="10893471" cy="5679123"/>
          </a:xfrm>
          <a:prstGeom prst="rect">
            <a:avLst/>
          </a:prstGeom>
        </p:spPr>
        <p:txBody>
          <a:bodyPr>
            <a:normAutofit/>
          </a:bodyPr>
          <a:lstStyle>
            <a:lvl1pPr>
              <a:defRPr sz="3200">
                <a:solidFill>
                  <a:schemeClr val="bg1"/>
                </a:solidFill>
                <a:latin typeface="Titillium Web SemiBold" panose="00000700000000000000" pitchFamily="2" charset="0"/>
              </a:defRPr>
            </a:lvl1pPr>
            <a:lvl2pPr>
              <a:defRPr sz="3200">
                <a:solidFill>
                  <a:schemeClr val="bg1"/>
                </a:solidFill>
                <a:latin typeface="Titillium Web SemiBold" panose="00000700000000000000" pitchFamily="2" charset="0"/>
              </a:defRPr>
            </a:lvl2pPr>
            <a:lvl3pPr>
              <a:defRPr sz="3200">
                <a:solidFill>
                  <a:schemeClr val="bg1"/>
                </a:solidFill>
                <a:latin typeface="Titillium Web SemiBold" panose="00000700000000000000" pitchFamily="2" charset="0"/>
              </a:defRPr>
            </a:lvl3pPr>
            <a:lvl4pPr>
              <a:defRPr sz="3200">
                <a:solidFill>
                  <a:schemeClr val="bg1"/>
                </a:solidFill>
                <a:latin typeface="Titillium Web SemiBold" panose="00000700000000000000" pitchFamily="2" charset="0"/>
              </a:defRPr>
            </a:lvl4pPr>
            <a:lvl5pPr>
              <a:defRPr sz="3200">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98762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8_Diseño personalizado">
    <p:spTree>
      <p:nvGrpSpPr>
        <p:cNvPr id="1" name=""/>
        <p:cNvGrpSpPr/>
        <p:nvPr/>
      </p:nvGrpSpPr>
      <p:grpSpPr>
        <a:xfrm>
          <a:off x="0" y="0"/>
          <a:ext cx="0" cy="0"/>
          <a:chOff x="0" y="0"/>
          <a:chExt cx="0" cy="0"/>
        </a:xfrm>
      </p:grpSpPr>
      <p:sp>
        <p:nvSpPr>
          <p:cNvPr id="79" name="AutoShape 62">
            <a:extLst>
              <a:ext uri="{FF2B5EF4-FFF2-40B4-BE49-F238E27FC236}">
                <a16:creationId xmlns:a16="http://schemas.microsoft.com/office/drawing/2014/main" id="{ADDA872F-BC35-6654-F648-2428E9DC2880}"/>
              </a:ext>
            </a:extLst>
          </p:cNvPr>
          <p:cNvSpPr>
            <a:spLocks noChangeAspect="1" noChangeArrowheads="1" noTextEdit="1"/>
          </p:cNvSpPr>
          <p:nvPr userDrawn="1"/>
        </p:nvSpPr>
        <p:spPr bwMode="auto">
          <a:xfrm>
            <a:off x="60606" y="1302181"/>
            <a:ext cx="12085674" cy="69672"/>
          </a:xfrm>
          <a:prstGeom prst="rect">
            <a:avLst/>
          </a:prstGeom>
          <a:solidFill>
            <a:schemeClr val="tx2">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s-MX"/>
          </a:p>
        </p:txBody>
      </p:sp>
      <p:sp>
        <p:nvSpPr>
          <p:cNvPr id="80" name="Triángulo isósceles 79">
            <a:extLst>
              <a:ext uri="{FF2B5EF4-FFF2-40B4-BE49-F238E27FC236}">
                <a16:creationId xmlns:a16="http://schemas.microsoft.com/office/drawing/2014/main" id="{06384FFE-B7DE-4E58-094C-31A68881DB42}"/>
              </a:ext>
            </a:extLst>
          </p:cNvPr>
          <p:cNvSpPr/>
          <p:nvPr userDrawn="1"/>
        </p:nvSpPr>
        <p:spPr>
          <a:xfrm rot="10800000">
            <a:off x="3429000" y="1344420"/>
            <a:ext cx="1280160" cy="206820"/>
          </a:xfrm>
          <a:prstGeom prst="triangle">
            <a:avLst/>
          </a:prstGeom>
          <a:solidFill>
            <a:srgbClr val="004A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ítulo 1">
            <a:extLst>
              <a:ext uri="{FF2B5EF4-FFF2-40B4-BE49-F238E27FC236}">
                <a16:creationId xmlns:a16="http://schemas.microsoft.com/office/drawing/2014/main" id="{AEA92CEA-D0C6-31DD-82F2-F39F17A0A2CC}"/>
              </a:ext>
            </a:extLst>
          </p:cNvPr>
          <p:cNvSpPr txBox="1">
            <a:spLocks/>
          </p:cNvSpPr>
          <p:nvPr userDrawn="1"/>
        </p:nvSpPr>
        <p:spPr>
          <a:xfrm>
            <a:off x="489857" y="-48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ES"/>
              <a:t>Haga clic para modificar el estilo de título del patrón</a:t>
            </a:r>
            <a:endParaRPr lang="es-MX"/>
          </a:p>
        </p:txBody>
      </p:sp>
      <p:sp>
        <p:nvSpPr>
          <p:cNvPr id="38" name="Marcador de contenido 2">
            <a:extLst>
              <a:ext uri="{FF2B5EF4-FFF2-40B4-BE49-F238E27FC236}">
                <a16:creationId xmlns:a16="http://schemas.microsoft.com/office/drawing/2014/main" id="{59B7985D-1830-6823-F73A-2760DF2BD55C}"/>
              </a:ext>
            </a:extLst>
          </p:cNvPr>
          <p:cNvSpPr>
            <a:spLocks noGrp="1"/>
          </p:cNvSpPr>
          <p:nvPr>
            <p:ph idx="1"/>
          </p:nvPr>
        </p:nvSpPr>
        <p:spPr>
          <a:xfrm>
            <a:off x="794658" y="1708598"/>
            <a:ext cx="4633685" cy="4734837"/>
          </a:xfrm>
        </p:spPr>
        <p:txBody>
          <a:bodyPr>
            <a:normAutofit/>
          </a:bodyPr>
          <a:lstStyle>
            <a:lvl1pPr>
              <a:defRPr sz="2600">
                <a:solidFill>
                  <a:schemeClr val="bg2">
                    <a:lumMod val="50000"/>
                  </a:schemeClr>
                </a:solidFill>
                <a:latin typeface="Titillium Web" panose="00000500000000000000" pitchFamily="2" charset="0"/>
              </a:defRPr>
            </a:lvl1pPr>
            <a:lvl2pPr>
              <a:defRPr sz="2600">
                <a:solidFill>
                  <a:schemeClr val="bg2">
                    <a:lumMod val="50000"/>
                  </a:schemeClr>
                </a:solidFill>
                <a:latin typeface="Titillium Web" panose="00000500000000000000" pitchFamily="2" charset="0"/>
              </a:defRPr>
            </a:lvl2pPr>
            <a:lvl3pPr>
              <a:defRPr sz="2600">
                <a:solidFill>
                  <a:schemeClr val="bg2">
                    <a:lumMod val="50000"/>
                  </a:schemeClr>
                </a:solidFill>
                <a:latin typeface="Titillium Web" panose="00000500000000000000" pitchFamily="2" charset="0"/>
              </a:defRPr>
            </a:lvl3pPr>
            <a:lvl4pPr>
              <a:defRPr sz="2600">
                <a:solidFill>
                  <a:schemeClr val="bg2">
                    <a:lumMod val="50000"/>
                  </a:schemeClr>
                </a:solidFill>
                <a:latin typeface="Titillium Web" panose="00000500000000000000" pitchFamily="2" charset="0"/>
              </a:defRPr>
            </a:lvl4pPr>
            <a:lvl5pPr>
              <a:defRPr sz="26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9" name="Marcador de contenido 2">
            <a:extLst>
              <a:ext uri="{FF2B5EF4-FFF2-40B4-BE49-F238E27FC236}">
                <a16:creationId xmlns:a16="http://schemas.microsoft.com/office/drawing/2014/main" id="{8D7156AC-90A5-123A-6FA6-8AA49D94AE80}"/>
              </a:ext>
            </a:extLst>
          </p:cNvPr>
          <p:cNvSpPr>
            <a:spLocks noGrp="1"/>
          </p:cNvSpPr>
          <p:nvPr>
            <p:ph idx="10"/>
          </p:nvPr>
        </p:nvSpPr>
        <p:spPr>
          <a:xfrm>
            <a:off x="6738258" y="1689548"/>
            <a:ext cx="4633685" cy="4734837"/>
          </a:xfrm>
        </p:spPr>
        <p:txBody>
          <a:bodyPr>
            <a:normAutofit/>
          </a:bodyPr>
          <a:lstStyle>
            <a:lvl1pPr>
              <a:defRPr sz="2600">
                <a:solidFill>
                  <a:schemeClr val="bg2">
                    <a:lumMod val="50000"/>
                  </a:schemeClr>
                </a:solidFill>
                <a:latin typeface="Titillium Web" panose="00000500000000000000" pitchFamily="2" charset="0"/>
              </a:defRPr>
            </a:lvl1pPr>
            <a:lvl2pPr>
              <a:defRPr sz="2600">
                <a:solidFill>
                  <a:schemeClr val="bg2">
                    <a:lumMod val="50000"/>
                  </a:schemeClr>
                </a:solidFill>
                <a:latin typeface="Titillium Web" panose="00000500000000000000" pitchFamily="2" charset="0"/>
              </a:defRPr>
            </a:lvl2pPr>
            <a:lvl3pPr>
              <a:defRPr sz="2600">
                <a:solidFill>
                  <a:schemeClr val="bg2">
                    <a:lumMod val="50000"/>
                  </a:schemeClr>
                </a:solidFill>
                <a:latin typeface="Titillium Web" panose="00000500000000000000" pitchFamily="2" charset="0"/>
              </a:defRPr>
            </a:lvl3pPr>
            <a:lvl4pPr>
              <a:defRPr sz="2600">
                <a:solidFill>
                  <a:schemeClr val="bg2">
                    <a:lumMod val="50000"/>
                  </a:schemeClr>
                </a:solidFill>
                <a:latin typeface="Titillium Web" panose="00000500000000000000" pitchFamily="2" charset="0"/>
              </a:defRPr>
            </a:lvl4pPr>
            <a:lvl5pPr>
              <a:defRPr sz="26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40" name="Imagen 39" descr="Texto&#10;&#10;Descripción generada automáticamente con confianza media">
            <a:extLst>
              <a:ext uri="{FF2B5EF4-FFF2-40B4-BE49-F238E27FC236}">
                <a16:creationId xmlns:a16="http://schemas.microsoft.com/office/drawing/2014/main" id="{1481E8A1-D8F7-EEB8-8813-9453A1882FE9}"/>
              </a:ext>
            </a:extLst>
          </p:cNvPr>
          <p:cNvPicPr>
            <a:picLocks noChangeAspect="1"/>
          </p:cNvPicPr>
          <p:nvPr userDrawn="1"/>
        </p:nvPicPr>
        <p:blipFill>
          <a:blip r:embed="rId2">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Tree>
    <p:extLst>
      <p:ext uri="{BB962C8B-B14F-4D97-AF65-F5344CB8AC3E}">
        <p14:creationId xmlns:p14="http://schemas.microsoft.com/office/powerpoint/2010/main" val="414822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Diseño personalizado">
    <p:bg>
      <p:bgPr>
        <a:solidFill>
          <a:schemeClr val="bg1">
            <a:lumMod val="85000"/>
          </a:schemeClr>
        </a:solidFill>
        <a:effectLst/>
      </p:bgPr>
    </p:bg>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DCF3F6A6-A767-E5DA-28DB-4F7BDEB57487}"/>
              </a:ext>
            </a:extLst>
          </p:cNvPr>
          <p:cNvSpPr>
            <a:spLocks noGrp="1"/>
          </p:cNvSpPr>
          <p:nvPr>
            <p:ph idx="1"/>
          </p:nvPr>
        </p:nvSpPr>
        <p:spPr>
          <a:xfrm>
            <a:off x="725714" y="497840"/>
            <a:ext cx="10893471" cy="5679123"/>
          </a:xfrm>
          <a:prstGeom prst="rect">
            <a:avLst/>
          </a:prstGeom>
        </p:spPr>
        <p:txBody>
          <a:bodyPr>
            <a:normAutofit/>
          </a:bodyPr>
          <a:lstStyle>
            <a:lvl1pPr>
              <a:defRPr sz="3200">
                <a:solidFill>
                  <a:schemeClr val="tx2">
                    <a:lumMod val="75000"/>
                    <a:lumOff val="25000"/>
                  </a:schemeClr>
                </a:solidFill>
                <a:latin typeface="Titillium Web SemiBold" panose="00000700000000000000" pitchFamily="2" charset="0"/>
              </a:defRPr>
            </a:lvl1pPr>
            <a:lvl2pPr>
              <a:defRPr sz="3200">
                <a:solidFill>
                  <a:schemeClr val="tx2">
                    <a:lumMod val="75000"/>
                    <a:lumOff val="25000"/>
                  </a:schemeClr>
                </a:solidFill>
                <a:latin typeface="Titillium Web SemiBold" panose="00000700000000000000" pitchFamily="2" charset="0"/>
              </a:defRPr>
            </a:lvl2pPr>
            <a:lvl3pPr>
              <a:defRPr sz="3200">
                <a:solidFill>
                  <a:schemeClr val="tx2">
                    <a:lumMod val="75000"/>
                    <a:lumOff val="25000"/>
                  </a:schemeClr>
                </a:solidFill>
                <a:latin typeface="Titillium Web SemiBold" panose="00000700000000000000" pitchFamily="2" charset="0"/>
              </a:defRPr>
            </a:lvl3pPr>
            <a:lvl4pPr>
              <a:defRPr sz="3200">
                <a:solidFill>
                  <a:schemeClr val="tx2">
                    <a:lumMod val="75000"/>
                    <a:lumOff val="25000"/>
                  </a:schemeClr>
                </a:solidFill>
                <a:latin typeface="Titillium Web SemiBold" panose="00000700000000000000" pitchFamily="2" charset="0"/>
              </a:defRPr>
            </a:lvl4pPr>
            <a:lvl5pPr>
              <a:defRPr sz="3200">
                <a:solidFill>
                  <a:schemeClr val="tx2">
                    <a:lumMod val="75000"/>
                    <a:lumOff val="25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2" name="Imagen 1" descr="Texto&#10;&#10;Descripción generada automáticamente con confianza media">
            <a:extLst>
              <a:ext uri="{FF2B5EF4-FFF2-40B4-BE49-F238E27FC236}">
                <a16:creationId xmlns:a16="http://schemas.microsoft.com/office/drawing/2014/main" id="{BF2CC8F0-AFD8-AD37-7FEC-94F5A37FA8CE}"/>
              </a:ext>
            </a:extLst>
          </p:cNvPr>
          <p:cNvPicPr>
            <a:picLocks noChangeAspect="1"/>
          </p:cNvPicPr>
          <p:nvPr userDrawn="1"/>
        </p:nvPicPr>
        <p:blipFill>
          <a:blip r:embed="rId2">
            <a:extLst>
              <a:ext uri="{28A0092B-C50C-407E-A947-70E740481C1C}">
                <a14:useLocalDpi xmlns:a14="http://schemas.microsoft.com/office/drawing/2010/main" val="0"/>
              </a:ext>
            </a:extLst>
          </a:blip>
          <a:srcRect b="29049"/>
          <a:stretch/>
        </p:blipFill>
        <p:spPr>
          <a:xfrm>
            <a:off x="9818666" y="6377814"/>
            <a:ext cx="2022983" cy="324687"/>
          </a:xfrm>
          <a:prstGeom prst="rect">
            <a:avLst/>
          </a:prstGeom>
        </p:spPr>
      </p:pic>
    </p:spTree>
    <p:extLst>
      <p:ext uri="{BB962C8B-B14F-4D97-AF65-F5344CB8AC3E}">
        <p14:creationId xmlns:p14="http://schemas.microsoft.com/office/powerpoint/2010/main" val="2844141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Diseño personalizado">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Imagen 5" descr="Dibujo con letras&#10;&#10;Descripción generada automáticamente con confianza media">
            <a:extLst>
              <a:ext uri="{FF2B5EF4-FFF2-40B4-BE49-F238E27FC236}">
                <a16:creationId xmlns:a16="http://schemas.microsoft.com/office/drawing/2014/main" id="{426861B6-8054-D097-2736-84379988BC73}"/>
              </a:ext>
            </a:extLst>
          </p:cNvPr>
          <p:cNvPicPr>
            <a:picLocks noChangeAspect="1"/>
          </p:cNvPicPr>
          <p:nvPr userDrawn="1"/>
        </p:nvPicPr>
        <p:blipFill>
          <a:blip r:embed="rId2">
            <a:extLst>
              <a:ext uri="{28A0092B-C50C-407E-A947-70E740481C1C}">
                <a14:useLocalDpi xmlns:a14="http://schemas.microsoft.com/office/drawing/2010/main" val="0"/>
              </a:ext>
            </a:extLst>
          </a:blip>
          <a:srcRect b="24578"/>
          <a:stretch/>
        </p:blipFill>
        <p:spPr>
          <a:xfrm>
            <a:off x="9956800" y="6354241"/>
            <a:ext cx="1853697" cy="315671"/>
          </a:xfrm>
          <a:prstGeom prst="rect">
            <a:avLst/>
          </a:prstGeom>
        </p:spPr>
      </p:pic>
      <p:sp>
        <p:nvSpPr>
          <p:cNvPr id="7" name="Marcador de contenido 2">
            <a:extLst>
              <a:ext uri="{FF2B5EF4-FFF2-40B4-BE49-F238E27FC236}">
                <a16:creationId xmlns:a16="http://schemas.microsoft.com/office/drawing/2014/main" id="{DCF3F6A6-A767-E5DA-28DB-4F7BDEB57487}"/>
              </a:ext>
            </a:extLst>
          </p:cNvPr>
          <p:cNvSpPr>
            <a:spLocks noGrp="1"/>
          </p:cNvSpPr>
          <p:nvPr>
            <p:ph idx="1"/>
          </p:nvPr>
        </p:nvSpPr>
        <p:spPr>
          <a:xfrm>
            <a:off x="725714" y="497840"/>
            <a:ext cx="10893471" cy="5679123"/>
          </a:xfrm>
          <a:prstGeom prst="rect">
            <a:avLst/>
          </a:prstGeom>
        </p:spPr>
        <p:txBody>
          <a:bodyPr>
            <a:normAutofit/>
          </a:bodyPr>
          <a:lstStyle>
            <a:lvl1pPr>
              <a:defRPr sz="3200">
                <a:solidFill>
                  <a:schemeClr val="bg1"/>
                </a:solidFill>
                <a:latin typeface="Titillium Web SemiBold" panose="00000700000000000000" pitchFamily="2" charset="0"/>
              </a:defRPr>
            </a:lvl1pPr>
            <a:lvl2pPr>
              <a:defRPr sz="3200">
                <a:solidFill>
                  <a:schemeClr val="bg1"/>
                </a:solidFill>
                <a:latin typeface="Titillium Web SemiBold" panose="00000700000000000000" pitchFamily="2" charset="0"/>
              </a:defRPr>
            </a:lvl2pPr>
            <a:lvl3pPr>
              <a:defRPr sz="3200">
                <a:solidFill>
                  <a:schemeClr val="bg1"/>
                </a:solidFill>
                <a:latin typeface="Titillium Web SemiBold" panose="00000700000000000000" pitchFamily="2" charset="0"/>
              </a:defRPr>
            </a:lvl3pPr>
            <a:lvl4pPr>
              <a:defRPr sz="3200">
                <a:solidFill>
                  <a:schemeClr val="bg1"/>
                </a:solidFill>
                <a:latin typeface="Titillium Web SemiBold" panose="00000700000000000000" pitchFamily="2" charset="0"/>
              </a:defRPr>
            </a:lvl4pPr>
            <a:lvl5pPr>
              <a:defRPr sz="3200">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527457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7" name="CuadroTexto 4">
            <a:extLst>
              <a:ext uri="{FF2B5EF4-FFF2-40B4-BE49-F238E27FC236}">
                <a16:creationId xmlns:a16="http://schemas.microsoft.com/office/drawing/2014/main" id="{E4FEC8C8-A9A4-49A5-ADE3-D5BEAA113394}"/>
              </a:ext>
            </a:extLst>
          </p:cNvPr>
          <p:cNvSpPr txBox="1"/>
          <p:nvPr userDrawn="1"/>
        </p:nvSpPr>
        <p:spPr>
          <a:xfrm>
            <a:off x="2755899" y="3429000"/>
            <a:ext cx="7434943" cy="657872"/>
          </a:xfrm>
          <a:prstGeom prst="rect">
            <a:avLst/>
          </a:prstGeom>
          <a:noFill/>
        </p:spPr>
        <p:txBody>
          <a:bodyPr wrap="square">
            <a:spAutoFit/>
          </a:bodyPr>
          <a:lstStyle>
            <a:defPPr>
              <a:defRPr lang="es-MX"/>
            </a:defPPr>
            <a:lvl1pPr algn="ctr">
              <a:lnSpc>
                <a:spcPts val="3000"/>
              </a:lnSpc>
              <a:spcAft>
                <a:spcPts val="800"/>
              </a:spcAft>
              <a:defRPr sz="7200" b="0">
                <a:solidFill>
                  <a:schemeClr val="accent1">
                    <a:lumMod val="75000"/>
                  </a:schemeClr>
                </a:solidFill>
                <a:latin typeface="Titillium Web" panose="00000500000000000000" pitchFamily="2" charset="0"/>
              </a:defRPr>
            </a:lvl1pPr>
          </a:lstStyle>
          <a:p>
            <a:pPr lvl="0"/>
            <a:r>
              <a:rPr lang="es-MX"/>
              <a:t>¡Gracias!</a:t>
            </a:r>
          </a:p>
        </p:txBody>
      </p:sp>
      <p:sp>
        <p:nvSpPr>
          <p:cNvPr id="8" name="Freeform: Shape 7">
            <a:extLst>
              <a:ext uri="{FF2B5EF4-FFF2-40B4-BE49-F238E27FC236}">
                <a16:creationId xmlns:a16="http://schemas.microsoft.com/office/drawing/2014/main" id="{EC6A7B73-A928-4E03-60AB-B5758270DE31}"/>
              </a:ext>
            </a:extLst>
          </p:cNvPr>
          <p:cNvSpPr/>
          <p:nvPr userDrawn="1"/>
        </p:nvSpPr>
        <p:spPr>
          <a:xfrm>
            <a:off x="0" y="-636"/>
            <a:ext cx="2743200" cy="6849745"/>
          </a:xfrm>
          <a:custGeom>
            <a:avLst/>
            <a:gdLst>
              <a:gd name="connsiteX0" fmla="*/ 20320 w 2722880"/>
              <a:gd name="connsiteY0" fmla="*/ 0 h 6837680"/>
              <a:gd name="connsiteX1" fmla="*/ 1371600 w 2722880"/>
              <a:gd name="connsiteY1" fmla="*/ 0 h 6837680"/>
              <a:gd name="connsiteX2" fmla="*/ 2722880 w 2722880"/>
              <a:gd name="connsiteY2" fmla="*/ 3474720 h 6837680"/>
              <a:gd name="connsiteX3" fmla="*/ 1310640 w 2722880"/>
              <a:gd name="connsiteY3" fmla="*/ 6837680 h 6837680"/>
              <a:gd name="connsiteX4" fmla="*/ 0 w 2722880"/>
              <a:gd name="connsiteY4" fmla="*/ 6837680 h 6837680"/>
              <a:gd name="connsiteX5" fmla="*/ 20320 w 2722880"/>
              <a:gd name="connsiteY5" fmla="*/ 0 h 6837680"/>
              <a:gd name="connsiteX0" fmla="*/ 1321 w 2732456"/>
              <a:gd name="connsiteY0" fmla="*/ 0 h 6841490"/>
              <a:gd name="connsiteX1" fmla="*/ 1381176 w 2732456"/>
              <a:gd name="connsiteY1" fmla="*/ 3810 h 6841490"/>
              <a:gd name="connsiteX2" fmla="*/ 2732456 w 2732456"/>
              <a:gd name="connsiteY2" fmla="*/ 3478530 h 6841490"/>
              <a:gd name="connsiteX3" fmla="*/ 1320216 w 2732456"/>
              <a:gd name="connsiteY3" fmla="*/ 6841490 h 6841490"/>
              <a:gd name="connsiteX4" fmla="*/ 9576 w 2732456"/>
              <a:gd name="connsiteY4" fmla="*/ 6841490 h 6841490"/>
              <a:gd name="connsiteX5" fmla="*/ 1321 w 2732456"/>
              <a:gd name="connsiteY5" fmla="*/ 0 h 6841490"/>
              <a:gd name="connsiteX0" fmla="*/ 1885 w 2725400"/>
              <a:gd name="connsiteY0" fmla="*/ 0 h 6839585"/>
              <a:gd name="connsiteX1" fmla="*/ 1374120 w 2725400"/>
              <a:gd name="connsiteY1" fmla="*/ 1905 h 6839585"/>
              <a:gd name="connsiteX2" fmla="*/ 2725400 w 2725400"/>
              <a:gd name="connsiteY2" fmla="*/ 3476625 h 6839585"/>
              <a:gd name="connsiteX3" fmla="*/ 1313160 w 2725400"/>
              <a:gd name="connsiteY3" fmla="*/ 6839585 h 6839585"/>
              <a:gd name="connsiteX4" fmla="*/ 2520 w 2725400"/>
              <a:gd name="connsiteY4" fmla="*/ 6839585 h 6839585"/>
              <a:gd name="connsiteX5" fmla="*/ 1885 w 2725400"/>
              <a:gd name="connsiteY5" fmla="*/ 0 h 6839585"/>
              <a:gd name="connsiteX0" fmla="*/ 1885 w 2725400"/>
              <a:gd name="connsiteY0" fmla="*/ 9525 h 6849110"/>
              <a:gd name="connsiteX1" fmla="*/ 1351260 w 2725400"/>
              <a:gd name="connsiteY1" fmla="*/ 0 h 6849110"/>
              <a:gd name="connsiteX2" fmla="*/ 2725400 w 2725400"/>
              <a:gd name="connsiteY2" fmla="*/ 3486150 h 6849110"/>
              <a:gd name="connsiteX3" fmla="*/ 1313160 w 2725400"/>
              <a:gd name="connsiteY3" fmla="*/ 6849110 h 6849110"/>
              <a:gd name="connsiteX4" fmla="*/ 2520 w 2725400"/>
              <a:gd name="connsiteY4" fmla="*/ 6849110 h 6849110"/>
              <a:gd name="connsiteX5" fmla="*/ 1885 w 2725400"/>
              <a:gd name="connsiteY5" fmla="*/ 9525 h 6849110"/>
              <a:gd name="connsiteX0" fmla="*/ 1885 w 2725400"/>
              <a:gd name="connsiteY0" fmla="*/ 0 h 6849745"/>
              <a:gd name="connsiteX1" fmla="*/ 1351260 w 2725400"/>
              <a:gd name="connsiteY1" fmla="*/ 635 h 6849745"/>
              <a:gd name="connsiteX2" fmla="*/ 2725400 w 2725400"/>
              <a:gd name="connsiteY2" fmla="*/ 3486785 h 6849745"/>
              <a:gd name="connsiteX3" fmla="*/ 1313160 w 2725400"/>
              <a:gd name="connsiteY3" fmla="*/ 6849745 h 6849745"/>
              <a:gd name="connsiteX4" fmla="*/ 2520 w 2725400"/>
              <a:gd name="connsiteY4" fmla="*/ 6849745 h 6849745"/>
              <a:gd name="connsiteX5" fmla="*/ 1885 w 2725400"/>
              <a:gd name="connsiteY5" fmla="*/ 0 h 68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400" h="6849745">
                <a:moveTo>
                  <a:pt x="1885" y="0"/>
                </a:moveTo>
                <a:lnTo>
                  <a:pt x="1351260" y="635"/>
                </a:lnTo>
                <a:lnTo>
                  <a:pt x="2725400" y="3486785"/>
                </a:lnTo>
                <a:lnTo>
                  <a:pt x="1313160" y="6849745"/>
                </a:lnTo>
                <a:lnTo>
                  <a:pt x="2520" y="6849745"/>
                </a:lnTo>
                <a:cubicBezTo>
                  <a:pt x="9293" y="4570518"/>
                  <a:pt x="-4888" y="2279227"/>
                  <a:pt x="1885" y="0"/>
                </a:cubicBez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Texto&#10;&#10;Descripción generada automáticamente con confianza media">
            <a:extLst>
              <a:ext uri="{FF2B5EF4-FFF2-40B4-BE49-F238E27FC236}">
                <a16:creationId xmlns:a16="http://schemas.microsoft.com/office/drawing/2014/main" id="{2FF0C227-B29B-B243-2C90-67007800D2A5}"/>
              </a:ext>
            </a:extLst>
          </p:cNvPr>
          <p:cNvPicPr>
            <a:picLocks noChangeAspect="1"/>
          </p:cNvPicPr>
          <p:nvPr userDrawn="1"/>
        </p:nvPicPr>
        <p:blipFill>
          <a:blip r:embed="rId2">
            <a:extLst>
              <a:ext uri="{28A0092B-C50C-407E-A947-70E740481C1C}">
                <a14:useLocalDpi xmlns:a14="http://schemas.microsoft.com/office/drawing/2010/main" val="0"/>
              </a:ext>
            </a:extLst>
          </a:blip>
          <a:srcRect b="29049"/>
          <a:stretch/>
        </p:blipFill>
        <p:spPr>
          <a:xfrm>
            <a:off x="9963806" y="6377814"/>
            <a:ext cx="2022983" cy="324687"/>
          </a:xfrm>
          <a:prstGeom prst="rect">
            <a:avLst/>
          </a:prstGeom>
        </p:spPr>
      </p:pic>
    </p:spTree>
    <p:extLst>
      <p:ext uri="{BB962C8B-B14F-4D97-AF65-F5344CB8AC3E}">
        <p14:creationId xmlns:p14="http://schemas.microsoft.com/office/powerpoint/2010/main" val="28050567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sp>
        <p:nvSpPr>
          <p:cNvPr id="7" name="CuadroTexto 4">
            <a:extLst>
              <a:ext uri="{FF2B5EF4-FFF2-40B4-BE49-F238E27FC236}">
                <a16:creationId xmlns:a16="http://schemas.microsoft.com/office/drawing/2014/main" id="{E4FEC8C8-A9A4-49A5-ADE3-D5BEAA113394}"/>
              </a:ext>
            </a:extLst>
          </p:cNvPr>
          <p:cNvSpPr txBox="1"/>
          <p:nvPr userDrawn="1"/>
        </p:nvSpPr>
        <p:spPr>
          <a:xfrm>
            <a:off x="2755899" y="3429000"/>
            <a:ext cx="7434943" cy="657872"/>
          </a:xfrm>
          <a:prstGeom prst="rect">
            <a:avLst/>
          </a:prstGeom>
          <a:noFill/>
        </p:spPr>
        <p:txBody>
          <a:bodyPr wrap="square">
            <a:spAutoFit/>
          </a:bodyPr>
          <a:lstStyle>
            <a:defPPr>
              <a:defRPr lang="es-MX"/>
            </a:defPPr>
            <a:lvl1pPr algn="ctr">
              <a:lnSpc>
                <a:spcPts val="3000"/>
              </a:lnSpc>
              <a:spcAft>
                <a:spcPts val="800"/>
              </a:spcAft>
              <a:defRPr sz="7200" b="0">
                <a:solidFill>
                  <a:schemeClr val="accent1">
                    <a:lumMod val="75000"/>
                  </a:schemeClr>
                </a:solidFill>
                <a:latin typeface="Titillium Web" panose="00000500000000000000" pitchFamily="2" charset="0"/>
              </a:defRPr>
            </a:lvl1pPr>
          </a:lstStyle>
          <a:p>
            <a:pPr lvl="0"/>
            <a:r>
              <a:rPr lang="es-MX">
                <a:solidFill>
                  <a:schemeClr val="tx2">
                    <a:lumMod val="75000"/>
                    <a:lumOff val="25000"/>
                  </a:schemeClr>
                </a:solidFill>
              </a:rPr>
              <a:t>¡Gracias!</a:t>
            </a:r>
          </a:p>
        </p:txBody>
      </p:sp>
      <p:sp>
        <p:nvSpPr>
          <p:cNvPr id="8" name="Freeform: Shape 7">
            <a:extLst>
              <a:ext uri="{FF2B5EF4-FFF2-40B4-BE49-F238E27FC236}">
                <a16:creationId xmlns:a16="http://schemas.microsoft.com/office/drawing/2014/main" id="{EC6A7B73-A928-4E03-60AB-B5758270DE31}"/>
              </a:ext>
            </a:extLst>
          </p:cNvPr>
          <p:cNvSpPr/>
          <p:nvPr userDrawn="1"/>
        </p:nvSpPr>
        <p:spPr>
          <a:xfrm>
            <a:off x="0" y="-636"/>
            <a:ext cx="2743200" cy="6849745"/>
          </a:xfrm>
          <a:custGeom>
            <a:avLst/>
            <a:gdLst>
              <a:gd name="connsiteX0" fmla="*/ 20320 w 2722880"/>
              <a:gd name="connsiteY0" fmla="*/ 0 h 6837680"/>
              <a:gd name="connsiteX1" fmla="*/ 1371600 w 2722880"/>
              <a:gd name="connsiteY1" fmla="*/ 0 h 6837680"/>
              <a:gd name="connsiteX2" fmla="*/ 2722880 w 2722880"/>
              <a:gd name="connsiteY2" fmla="*/ 3474720 h 6837680"/>
              <a:gd name="connsiteX3" fmla="*/ 1310640 w 2722880"/>
              <a:gd name="connsiteY3" fmla="*/ 6837680 h 6837680"/>
              <a:gd name="connsiteX4" fmla="*/ 0 w 2722880"/>
              <a:gd name="connsiteY4" fmla="*/ 6837680 h 6837680"/>
              <a:gd name="connsiteX5" fmla="*/ 20320 w 2722880"/>
              <a:gd name="connsiteY5" fmla="*/ 0 h 6837680"/>
              <a:gd name="connsiteX0" fmla="*/ 1321 w 2732456"/>
              <a:gd name="connsiteY0" fmla="*/ 0 h 6841490"/>
              <a:gd name="connsiteX1" fmla="*/ 1381176 w 2732456"/>
              <a:gd name="connsiteY1" fmla="*/ 3810 h 6841490"/>
              <a:gd name="connsiteX2" fmla="*/ 2732456 w 2732456"/>
              <a:gd name="connsiteY2" fmla="*/ 3478530 h 6841490"/>
              <a:gd name="connsiteX3" fmla="*/ 1320216 w 2732456"/>
              <a:gd name="connsiteY3" fmla="*/ 6841490 h 6841490"/>
              <a:gd name="connsiteX4" fmla="*/ 9576 w 2732456"/>
              <a:gd name="connsiteY4" fmla="*/ 6841490 h 6841490"/>
              <a:gd name="connsiteX5" fmla="*/ 1321 w 2732456"/>
              <a:gd name="connsiteY5" fmla="*/ 0 h 6841490"/>
              <a:gd name="connsiteX0" fmla="*/ 1885 w 2725400"/>
              <a:gd name="connsiteY0" fmla="*/ 0 h 6839585"/>
              <a:gd name="connsiteX1" fmla="*/ 1374120 w 2725400"/>
              <a:gd name="connsiteY1" fmla="*/ 1905 h 6839585"/>
              <a:gd name="connsiteX2" fmla="*/ 2725400 w 2725400"/>
              <a:gd name="connsiteY2" fmla="*/ 3476625 h 6839585"/>
              <a:gd name="connsiteX3" fmla="*/ 1313160 w 2725400"/>
              <a:gd name="connsiteY3" fmla="*/ 6839585 h 6839585"/>
              <a:gd name="connsiteX4" fmla="*/ 2520 w 2725400"/>
              <a:gd name="connsiteY4" fmla="*/ 6839585 h 6839585"/>
              <a:gd name="connsiteX5" fmla="*/ 1885 w 2725400"/>
              <a:gd name="connsiteY5" fmla="*/ 0 h 6839585"/>
              <a:gd name="connsiteX0" fmla="*/ 1885 w 2725400"/>
              <a:gd name="connsiteY0" fmla="*/ 9525 h 6849110"/>
              <a:gd name="connsiteX1" fmla="*/ 1351260 w 2725400"/>
              <a:gd name="connsiteY1" fmla="*/ 0 h 6849110"/>
              <a:gd name="connsiteX2" fmla="*/ 2725400 w 2725400"/>
              <a:gd name="connsiteY2" fmla="*/ 3486150 h 6849110"/>
              <a:gd name="connsiteX3" fmla="*/ 1313160 w 2725400"/>
              <a:gd name="connsiteY3" fmla="*/ 6849110 h 6849110"/>
              <a:gd name="connsiteX4" fmla="*/ 2520 w 2725400"/>
              <a:gd name="connsiteY4" fmla="*/ 6849110 h 6849110"/>
              <a:gd name="connsiteX5" fmla="*/ 1885 w 2725400"/>
              <a:gd name="connsiteY5" fmla="*/ 9525 h 6849110"/>
              <a:gd name="connsiteX0" fmla="*/ 1885 w 2725400"/>
              <a:gd name="connsiteY0" fmla="*/ 0 h 6849745"/>
              <a:gd name="connsiteX1" fmla="*/ 1351260 w 2725400"/>
              <a:gd name="connsiteY1" fmla="*/ 635 h 6849745"/>
              <a:gd name="connsiteX2" fmla="*/ 2725400 w 2725400"/>
              <a:gd name="connsiteY2" fmla="*/ 3486785 h 6849745"/>
              <a:gd name="connsiteX3" fmla="*/ 1313160 w 2725400"/>
              <a:gd name="connsiteY3" fmla="*/ 6849745 h 6849745"/>
              <a:gd name="connsiteX4" fmla="*/ 2520 w 2725400"/>
              <a:gd name="connsiteY4" fmla="*/ 6849745 h 6849745"/>
              <a:gd name="connsiteX5" fmla="*/ 1885 w 2725400"/>
              <a:gd name="connsiteY5" fmla="*/ 0 h 68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400" h="6849745">
                <a:moveTo>
                  <a:pt x="1885" y="0"/>
                </a:moveTo>
                <a:lnTo>
                  <a:pt x="1351260" y="635"/>
                </a:lnTo>
                <a:lnTo>
                  <a:pt x="2725400" y="3486785"/>
                </a:lnTo>
                <a:lnTo>
                  <a:pt x="1313160" y="6849745"/>
                </a:lnTo>
                <a:lnTo>
                  <a:pt x="2520" y="6849745"/>
                </a:lnTo>
                <a:cubicBezTo>
                  <a:pt x="9293" y="4570518"/>
                  <a:pt x="-4888" y="2279227"/>
                  <a:pt x="1885" y="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Texto&#10;&#10;Descripción generada automáticamente con confianza media">
            <a:extLst>
              <a:ext uri="{FF2B5EF4-FFF2-40B4-BE49-F238E27FC236}">
                <a16:creationId xmlns:a16="http://schemas.microsoft.com/office/drawing/2014/main" id="{2FF0C227-B29B-B243-2C90-67007800D2A5}"/>
              </a:ext>
            </a:extLst>
          </p:cNvPr>
          <p:cNvPicPr>
            <a:picLocks noChangeAspect="1"/>
          </p:cNvPicPr>
          <p:nvPr userDrawn="1"/>
        </p:nvPicPr>
        <p:blipFill>
          <a:blip r:embed="rId2">
            <a:extLst>
              <a:ext uri="{28A0092B-C50C-407E-A947-70E740481C1C}">
                <a14:useLocalDpi xmlns:a14="http://schemas.microsoft.com/office/drawing/2010/main" val="0"/>
              </a:ext>
            </a:extLst>
          </a:blip>
          <a:srcRect b="29049"/>
          <a:stretch/>
        </p:blipFill>
        <p:spPr>
          <a:xfrm>
            <a:off x="9963806" y="6377814"/>
            <a:ext cx="2022983" cy="324687"/>
          </a:xfrm>
          <a:prstGeom prst="rect">
            <a:avLst/>
          </a:prstGeom>
        </p:spPr>
      </p:pic>
    </p:spTree>
    <p:extLst>
      <p:ext uri="{BB962C8B-B14F-4D97-AF65-F5344CB8AC3E}">
        <p14:creationId xmlns:p14="http://schemas.microsoft.com/office/powerpoint/2010/main" val="539087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606B96-358B-744D-6118-9BF4D35C6E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5BF6D1B-C977-2243-E13A-B6E2EAE33E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E03E3E-C3D9-F87E-AF3F-47BFA1A9763C}"/>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5" name="Marcador de pie de página 4">
            <a:extLst>
              <a:ext uri="{FF2B5EF4-FFF2-40B4-BE49-F238E27FC236}">
                <a16:creationId xmlns:a16="http://schemas.microsoft.com/office/drawing/2014/main" id="{72DD1288-B275-BF50-235C-1F200857B5D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B5288EE-AF72-1CD7-8A61-CC53E74549EF}"/>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1465824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9B8DD9-DBCB-F020-EE7E-CE170674E175}"/>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FBF89B36-998C-5A10-B489-A03F4043AB0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045480D9-5210-3E48-039B-03780AB84F9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62B33CDE-B2CE-9683-AB71-0391F3FE018B}"/>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6" name="Marcador de pie de página 5">
            <a:extLst>
              <a:ext uri="{FF2B5EF4-FFF2-40B4-BE49-F238E27FC236}">
                <a16:creationId xmlns:a16="http://schemas.microsoft.com/office/drawing/2014/main" id="{2B4A50C1-EB99-104E-3265-719E075EF72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AABB65B-AED0-996B-B420-7E1F14188E24}"/>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3912036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FA05E4-CCD7-747E-F01C-603D84330A1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74D97DD5-7B76-F300-4F91-6C971931FC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BE199F3-5CF4-E2E1-5DEF-8E702B13805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6CB8FBBD-05BC-813A-5542-AC346DC2D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534A99-D71E-6690-98F0-F9AC3B62924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429A65E2-39DA-91E2-75DA-5E917CB66DFC}"/>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8" name="Marcador de pie de página 7">
            <a:extLst>
              <a:ext uri="{FF2B5EF4-FFF2-40B4-BE49-F238E27FC236}">
                <a16:creationId xmlns:a16="http://schemas.microsoft.com/office/drawing/2014/main" id="{AC17F792-008A-D805-EA3A-C8CFD965D73D}"/>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B4BEA0CB-95AE-13C2-C901-69EAA7161ADC}"/>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1112097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5BA658-DAD1-EB86-3C23-FA865089CA2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F9C62629-3DAC-BC64-CC05-FD4DF608AC59}"/>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4" name="Marcador de pie de página 3">
            <a:extLst>
              <a:ext uri="{FF2B5EF4-FFF2-40B4-BE49-F238E27FC236}">
                <a16:creationId xmlns:a16="http://schemas.microsoft.com/office/drawing/2014/main" id="{E5C0D938-2D59-3163-D6F6-6AD9F3B2F1B4}"/>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6CAA1A5-3523-6003-D6A5-823E2219F758}"/>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3550972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A0C30FE-C494-FF8F-9336-CA9D3FA13F71}"/>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3" name="Marcador de pie de página 2">
            <a:extLst>
              <a:ext uri="{FF2B5EF4-FFF2-40B4-BE49-F238E27FC236}">
                <a16:creationId xmlns:a16="http://schemas.microsoft.com/office/drawing/2014/main" id="{8A89BB30-5F6A-E2D7-EB93-6F9EBCE84436}"/>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763E92A1-725E-3E15-9E48-F2DBCBCE24DE}"/>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3928375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51B2B-7F64-6615-F5BB-399B387E92A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882E050-383C-10BD-0F04-0CE35495EF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652D3241-7422-9224-6D85-E74259522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04C95D-D170-D9E4-CD9F-2D0B10BE43CD}"/>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6" name="Marcador de pie de página 5">
            <a:extLst>
              <a:ext uri="{FF2B5EF4-FFF2-40B4-BE49-F238E27FC236}">
                <a16:creationId xmlns:a16="http://schemas.microsoft.com/office/drawing/2014/main" id="{FA2FA248-3D53-D9D9-C068-C5C3437B0DA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11689B7-37E6-6467-2519-B39DFB30DE4F}"/>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328398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7" name="Imagen 6" descr="Gráfico, Gráfico de embudo&#10;&#10;Descripción generada automáticamente">
            <a:extLst>
              <a:ext uri="{FF2B5EF4-FFF2-40B4-BE49-F238E27FC236}">
                <a16:creationId xmlns:a16="http://schemas.microsoft.com/office/drawing/2014/main" id="{1AB58B28-32D5-AFE2-59D3-DB5D0489E1E8}"/>
              </a:ext>
            </a:extLst>
          </p:cNvPr>
          <p:cNvPicPr>
            <a:picLocks noChangeAspect="1"/>
          </p:cNvPicPr>
          <p:nvPr userDrawn="1"/>
        </p:nvPicPr>
        <p:blipFill>
          <a:blip r:embed="rId2">
            <a:extLst>
              <a:ext uri="{28A0092B-C50C-407E-A947-70E740481C1C}">
                <a14:useLocalDpi xmlns:a14="http://schemas.microsoft.com/office/drawing/2010/main" val="0"/>
              </a:ext>
            </a:extLst>
          </a:blip>
          <a:srcRect l="4588" t="33549" r="3944" b="7097"/>
          <a:stretch/>
        </p:blipFill>
        <p:spPr>
          <a:xfrm>
            <a:off x="560439" y="1862598"/>
            <a:ext cx="11149780" cy="4070555"/>
          </a:xfrm>
          <a:prstGeom prst="rect">
            <a:avLst/>
          </a:prstGeom>
        </p:spPr>
      </p:pic>
      <p:sp>
        <p:nvSpPr>
          <p:cNvPr id="8" name="Título 1">
            <a:extLst>
              <a:ext uri="{FF2B5EF4-FFF2-40B4-BE49-F238E27FC236}">
                <a16:creationId xmlns:a16="http://schemas.microsoft.com/office/drawing/2014/main" id="{ABF9E94E-167B-B3CF-0A63-082B2B26985C}"/>
              </a:ext>
            </a:extLst>
          </p:cNvPr>
          <p:cNvSpPr txBox="1">
            <a:spLocks/>
          </p:cNvSpPr>
          <p:nvPr userDrawn="1"/>
        </p:nvSpPr>
        <p:spPr>
          <a:xfrm>
            <a:off x="663678" y="733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ES"/>
              <a:t>Haga clic para modificar el estilo de título del patrón</a:t>
            </a:r>
            <a:endParaRPr lang="es-MX"/>
          </a:p>
        </p:txBody>
      </p:sp>
      <p:pic>
        <p:nvPicPr>
          <p:cNvPr id="11" name="Imagen 10" descr="Texto&#10;&#10;Descripción generada automáticamente con confianza media">
            <a:extLst>
              <a:ext uri="{FF2B5EF4-FFF2-40B4-BE49-F238E27FC236}">
                <a16:creationId xmlns:a16="http://schemas.microsoft.com/office/drawing/2014/main" id="{0AF40BF6-616E-74DA-9794-6278594CA99F}"/>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
        <p:nvSpPr>
          <p:cNvPr id="12" name="Marcador de contenido 2">
            <a:extLst>
              <a:ext uri="{FF2B5EF4-FFF2-40B4-BE49-F238E27FC236}">
                <a16:creationId xmlns:a16="http://schemas.microsoft.com/office/drawing/2014/main" id="{1E02469C-3BE4-D3C6-3E55-B9130712542C}"/>
              </a:ext>
            </a:extLst>
          </p:cNvPr>
          <p:cNvSpPr>
            <a:spLocks noGrp="1"/>
          </p:cNvSpPr>
          <p:nvPr>
            <p:ph sz="half" idx="13"/>
          </p:nvPr>
        </p:nvSpPr>
        <p:spPr>
          <a:xfrm>
            <a:off x="7108714" y="2400710"/>
            <a:ext cx="4191087" cy="2933290"/>
          </a:xfrm>
          <a:prstGeom prst="rect">
            <a:avLst/>
          </a:prstGeom>
        </p:spPr>
        <p:txBody>
          <a:bodyPr>
            <a:noAutofit/>
          </a:bodyPr>
          <a:lstStyle>
            <a:lvl1pPr marL="0" indent="0">
              <a:buNone/>
              <a:defRPr sz="2800">
                <a:solidFill>
                  <a:schemeClr val="bg1">
                    <a:lumMod val="50000"/>
                  </a:schemeClr>
                </a:solidFill>
                <a:latin typeface="Titillium Web SemiBold" panose="00000700000000000000" pitchFamily="2" charset="0"/>
              </a:defRPr>
            </a:lvl1pPr>
            <a:lvl2pPr>
              <a:defRPr sz="2400">
                <a:solidFill>
                  <a:schemeClr val="bg1">
                    <a:lumMod val="50000"/>
                  </a:schemeClr>
                </a:solidFill>
                <a:latin typeface="Titillium Web SemiBold" panose="00000700000000000000" pitchFamily="2" charset="0"/>
              </a:defRPr>
            </a:lvl2pPr>
            <a:lvl3pPr>
              <a:defRPr sz="2000">
                <a:solidFill>
                  <a:schemeClr val="bg1">
                    <a:lumMod val="50000"/>
                  </a:schemeClr>
                </a:solidFill>
                <a:latin typeface="Titillium Web SemiBold" panose="00000700000000000000" pitchFamily="2" charset="0"/>
              </a:defRPr>
            </a:lvl3pPr>
            <a:lvl4pPr>
              <a:defRPr sz="1800">
                <a:solidFill>
                  <a:schemeClr val="bg1">
                    <a:lumMod val="50000"/>
                  </a:schemeClr>
                </a:solidFill>
                <a:latin typeface="Titillium Web SemiBold" panose="00000700000000000000" pitchFamily="2" charset="0"/>
              </a:defRPr>
            </a:lvl4pPr>
            <a:lvl5pPr>
              <a:defRPr sz="1800">
                <a:solidFill>
                  <a:schemeClr val="bg1">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3" name="Marcador de contenido 2">
            <a:extLst>
              <a:ext uri="{FF2B5EF4-FFF2-40B4-BE49-F238E27FC236}">
                <a16:creationId xmlns:a16="http://schemas.microsoft.com/office/drawing/2014/main" id="{B8A7E6AD-783F-F173-7D05-9496788E276F}"/>
              </a:ext>
            </a:extLst>
          </p:cNvPr>
          <p:cNvSpPr>
            <a:spLocks noGrp="1"/>
          </p:cNvSpPr>
          <p:nvPr>
            <p:ph sz="half" idx="14"/>
          </p:nvPr>
        </p:nvSpPr>
        <p:spPr>
          <a:xfrm>
            <a:off x="1147695" y="2400710"/>
            <a:ext cx="4414905" cy="2933290"/>
          </a:xfrm>
          <a:prstGeom prst="rect">
            <a:avLst/>
          </a:prstGeom>
        </p:spPr>
        <p:txBody>
          <a:bodyPr>
            <a:noAutofit/>
          </a:bodyPr>
          <a:lstStyle>
            <a:lvl1pPr marL="0" indent="0">
              <a:buNone/>
              <a:defRPr sz="2800">
                <a:solidFill>
                  <a:schemeClr val="bg1"/>
                </a:solidFill>
                <a:latin typeface="Titillium Web SemiBold" panose="00000700000000000000" pitchFamily="2" charset="0"/>
              </a:defRPr>
            </a:lvl1pPr>
            <a:lvl2pPr>
              <a:defRPr sz="2400">
                <a:solidFill>
                  <a:schemeClr val="bg1"/>
                </a:solidFill>
                <a:latin typeface="Titillium Web SemiBold" panose="00000700000000000000" pitchFamily="2" charset="0"/>
              </a:defRPr>
            </a:lvl2pPr>
            <a:lvl3pPr>
              <a:defRPr sz="2000">
                <a:solidFill>
                  <a:schemeClr val="bg1"/>
                </a:solidFill>
                <a:latin typeface="Titillium Web SemiBold" panose="00000700000000000000" pitchFamily="2" charset="0"/>
              </a:defRPr>
            </a:lvl3pPr>
            <a:lvl4pPr>
              <a:defRPr sz="1800">
                <a:solidFill>
                  <a:schemeClr val="bg1"/>
                </a:solidFill>
                <a:latin typeface="Titillium Web SemiBold" panose="00000700000000000000" pitchFamily="2" charset="0"/>
              </a:defRPr>
            </a:lvl4pPr>
            <a:lvl5pPr>
              <a:defRPr sz="1800">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11710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F990C0-DBEA-9859-AD20-5C6779A862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1B6C4295-A7C5-00DD-B0E6-808DB89687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05972ADD-0CB3-9D0C-3EB0-9A0C335BAE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CAF84A-E238-B4F4-23B9-8450352B1FB9}"/>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6" name="Marcador de pie de página 5">
            <a:extLst>
              <a:ext uri="{FF2B5EF4-FFF2-40B4-BE49-F238E27FC236}">
                <a16:creationId xmlns:a16="http://schemas.microsoft.com/office/drawing/2014/main" id="{DE90DB37-28BF-5E2E-B013-976271AB4BA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FFE76B5-A130-58F0-67E1-BA03115AD413}"/>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3078727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D2BED5-6C7C-10AC-35E6-77B12E454DE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116AAD31-C6CD-5D71-0528-78916562172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44917E4-3CC4-6AA3-F577-7E66363F0184}"/>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5" name="Marcador de pie de página 4">
            <a:extLst>
              <a:ext uri="{FF2B5EF4-FFF2-40B4-BE49-F238E27FC236}">
                <a16:creationId xmlns:a16="http://schemas.microsoft.com/office/drawing/2014/main" id="{D8AC966F-AA05-CAD3-E883-AFF37A78A97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E074089-F029-0098-8A73-AF2FF67D3DD2}"/>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1320409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8BE7560-C0D9-9AD9-4625-EAFAF16A67D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CDAA7F47-D3BB-FB71-4686-09AA62A9DEE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48B2D3C-E261-A5D8-990A-9BA16670548D}"/>
              </a:ext>
            </a:extLst>
          </p:cNvPr>
          <p:cNvSpPr>
            <a:spLocks noGrp="1"/>
          </p:cNvSpPr>
          <p:nvPr>
            <p:ph type="dt" sz="half" idx="10"/>
          </p:nvPr>
        </p:nvSpPr>
        <p:spPr/>
        <p:txBody>
          <a:bodyPr/>
          <a:lstStyle/>
          <a:p>
            <a:fld id="{6234CA3A-F15E-415A-AE3C-5A60120927B5}" type="datetimeFigureOut">
              <a:rPr lang="es-MX" smtClean="0"/>
              <a:t>18/09/2025</a:t>
            </a:fld>
            <a:endParaRPr lang="es-MX"/>
          </a:p>
        </p:txBody>
      </p:sp>
      <p:sp>
        <p:nvSpPr>
          <p:cNvPr id="5" name="Marcador de pie de página 4">
            <a:extLst>
              <a:ext uri="{FF2B5EF4-FFF2-40B4-BE49-F238E27FC236}">
                <a16:creationId xmlns:a16="http://schemas.microsoft.com/office/drawing/2014/main" id="{C67B79EF-4DCF-94C4-3372-07638BEF443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4D0D435-6D26-85CF-A2E4-740EB22481D0}"/>
              </a:ext>
            </a:extLst>
          </p:cNvPr>
          <p:cNvSpPr>
            <a:spLocks noGrp="1"/>
          </p:cNvSpPr>
          <p:nvPr>
            <p:ph type="sldNum" sz="quarter" idx="12"/>
          </p:nvPr>
        </p:nvSpPr>
        <p:spPr/>
        <p:txBody>
          <a:bodyPr/>
          <a:lstStyle/>
          <a:p>
            <a:fld id="{0F173A28-0059-4E51-B787-F06E325B332A}" type="slidenum">
              <a:rPr lang="es-MX" smtClean="0"/>
              <a:t>‹Nº›</a:t>
            </a:fld>
            <a:endParaRPr lang="es-MX"/>
          </a:p>
        </p:txBody>
      </p:sp>
    </p:spTree>
    <p:extLst>
      <p:ext uri="{BB962C8B-B14F-4D97-AF65-F5344CB8AC3E}">
        <p14:creationId xmlns:p14="http://schemas.microsoft.com/office/powerpoint/2010/main" val="1818151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0BB84B-8BBC-B180-2F18-3E3042BF8A19}"/>
              </a:ext>
            </a:extLst>
          </p:cNvPr>
          <p:cNvSpPr/>
          <p:nvPr userDrawn="1"/>
        </p:nvSpPr>
        <p:spPr>
          <a:xfrm>
            <a:off x="147782" y="147782"/>
            <a:ext cx="11887200" cy="6594763"/>
          </a:xfrm>
          <a:prstGeom prst="rect">
            <a:avLst/>
          </a:prstGeom>
          <a:solidFill>
            <a:srgbClr val="213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9" descr="A logo with white circle and blue and red text&#10;&#10;Description automatically generated">
            <a:extLst>
              <a:ext uri="{FF2B5EF4-FFF2-40B4-BE49-F238E27FC236}">
                <a16:creationId xmlns:a16="http://schemas.microsoft.com/office/drawing/2014/main" id="{761C3115-AB3A-80E3-309A-2B1FEAA7B4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4169" y="1794299"/>
            <a:ext cx="7663661" cy="3269402"/>
          </a:xfrm>
          <a:prstGeom prst="rect">
            <a:avLst/>
          </a:prstGeom>
        </p:spPr>
      </p:pic>
    </p:spTree>
    <p:extLst>
      <p:ext uri="{BB962C8B-B14F-4D97-AF65-F5344CB8AC3E}">
        <p14:creationId xmlns:p14="http://schemas.microsoft.com/office/powerpoint/2010/main" val="27446610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pic>
        <p:nvPicPr>
          <p:cNvPr id="4" name="Picture 3" descr="A blue circle with white text and a red and blue rectangle&#10;&#10;Description automatically generated">
            <a:extLst>
              <a:ext uri="{FF2B5EF4-FFF2-40B4-BE49-F238E27FC236}">
                <a16:creationId xmlns:a16="http://schemas.microsoft.com/office/drawing/2014/main" id="{E0CD2766-A843-FF39-1534-E9F10DBE9E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4169" y="1794299"/>
            <a:ext cx="7663661" cy="3269402"/>
          </a:xfrm>
          <a:prstGeom prst="rect">
            <a:avLst/>
          </a:prstGeom>
        </p:spPr>
      </p:pic>
    </p:spTree>
    <p:extLst>
      <p:ext uri="{BB962C8B-B14F-4D97-AF65-F5344CB8AC3E}">
        <p14:creationId xmlns:p14="http://schemas.microsoft.com/office/powerpoint/2010/main" val="138849592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B4E2C66-DCA7-CB72-BF1D-BED657BF6A50}"/>
              </a:ext>
            </a:extLst>
          </p:cNvPr>
          <p:cNvGrpSpPr/>
          <p:nvPr userDrawn="1"/>
        </p:nvGrpSpPr>
        <p:grpSpPr>
          <a:xfrm>
            <a:off x="139100" y="87630"/>
            <a:ext cx="11920820" cy="6659069"/>
            <a:chOff x="139100" y="87630"/>
            <a:chExt cx="11920820" cy="6659069"/>
          </a:xfrm>
        </p:grpSpPr>
        <p:sp>
          <p:nvSpPr>
            <p:cNvPr id="16" name="object 2">
              <a:extLst>
                <a:ext uri="{FF2B5EF4-FFF2-40B4-BE49-F238E27FC236}">
                  <a16:creationId xmlns:a16="http://schemas.microsoft.com/office/drawing/2014/main" id="{6D82B43F-97F4-BC15-4EFC-31C45D2E68F1}"/>
                </a:ext>
              </a:extLst>
            </p:cNvPr>
            <p:cNvSpPr/>
            <p:nvPr userDrawn="1"/>
          </p:nvSpPr>
          <p:spPr>
            <a:xfrm>
              <a:off x="139100" y="111014"/>
              <a:ext cx="11920820" cy="6610232"/>
            </a:xfrm>
            <a:custGeom>
              <a:avLst/>
              <a:gdLst/>
              <a:ahLst/>
              <a:cxnLst/>
              <a:rect l="l" t="t" r="r" b="b"/>
              <a:pathLst>
                <a:path w="19580860" h="10785475">
                  <a:moveTo>
                    <a:pt x="19580555" y="0"/>
                  </a:moveTo>
                  <a:lnTo>
                    <a:pt x="0" y="0"/>
                  </a:lnTo>
                  <a:lnTo>
                    <a:pt x="0" y="10785011"/>
                  </a:lnTo>
                  <a:lnTo>
                    <a:pt x="19580555" y="10785011"/>
                  </a:lnTo>
                  <a:lnTo>
                    <a:pt x="19580555" y="0"/>
                  </a:lnTo>
                  <a:close/>
                </a:path>
              </a:pathLst>
            </a:custGeom>
            <a:solidFill>
              <a:srgbClr val="0055AC"/>
            </a:solidFill>
          </p:spPr>
          <p:txBody>
            <a:bodyPr wrap="square" lIns="0" tIns="0" rIns="0" bIns="0" rtlCol="0"/>
            <a:lstStyle/>
            <a:p>
              <a:endParaRPr/>
            </a:p>
          </p:txBody>
        </p:sp>
        <p:pic>
          <p:nvPicPr>
            <p:cNvPr id="19" name="object 4">
              <a:extLst>
                <a:ext uri="{FF2B5EF4-FFF2-40B4-BE49-F238E27FC236}">
                  <a16:creationId xmlns:a16="http://schemas.microsoft.com/office/drawing/2014/main" id="{790A4429-E80C-9517-0CFF-783C124A61FA}"/>
                </a:ext>
              </a:extLst>
            </p:cNvPr>
            <p:cNvPicPr/>
            <p:nvPr/>
          </p:nvPicPr>
          <p:blipFill>
            <a:blip r:embed="rId2" cstate="print"/>
            <a:stretch>
              <a:fillRect/>
            </a:stretch>
          </p:blipFill>
          <p:spPr>
            <a:xfrm>
              <a:off x="139100" y="87630"/>
              <a:ext cx="11920117" cy="6659069"/>
            </a:xfrm>
            <a:prstGeom prst="rect">
              <a:avLst/>
            </a:prstGeom>
          </p:spPr>
        </p:pic>
      </p:grpSp>
      <p:pic>
        <p:nvPicPr>
          <p:cNvPr id="2" name="Picture 1" descr="A logo with white circle and blue and red text&#10;&#10;Description automatically generated">
            <a:extLst>
              <a:ext uri="{FF2B5EF4-FFF2-40B4-BE49-F238E27FC236}">
                <a16:creationId xmlns:a16="http://schemas.microsoft.com/office/drawing/2014/main" id="{85DA0152-932F-2A1C-DAEA-077360E1C8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4169" y="1794299"/>
            <a:ext cx="7663661" cy="3269402"/>
          </a:xfrm>
          <a:prstGeom prst="rect">
            <a:avLst/>
          </a:prstGeom>
        </p:spPr>
      </p:pic>
    </p:spTree>
    <p:extLst>
      <p:ext uri="{BB962C8B-B14F-4D97-AF65-F5344CB8AC3E}">
        <p14:creationId xmlns:p14="http://schemas.microsoft.com/office/powerpoint/2010/main" val="14709438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8880FD8-E15F-ABD7-1869-016305E26148}"/>
              </a:ext>
            </a:extLst>
          </p:cNvPr>
          <p:cNvGrpSpPr/>
          <p:nvPr userDrawn="1"/>
        </p:nvGrpSpPr>
        <p:grpSpPr>
          <a:xfrm>
            <a:off x="139100" y="87630"/>
            <a:ext cx="11920820" cy="6659069"/>
            <a:chOff x="139100" y="87630"/>
            <a:chExt cx="11920820" cy="6659069"/>
          </a:xfrm>
        </p:grpSpPr>
        <p:sp>
          <p:nvSpPr>
            <p:cNvPr id="16" name="object 2">
              <a:extLst>
                <a:ext uri="{FF2B5EF4-FFF2-40B4-BE49-F238E27FC236}">
                  <a16:creationId xmlns:a16="http://schemas.microsoft.com/office/drawing/2014/main" id="{B7A41A61-A267-F9DC-25ED-51065C307B95}"/>
                </a:ext>
              </a:extLst>
            </p:cNvPr>
            <p:cNvSpPr/>
            <p:nvPr userDrawn="1"/>
          </p:nvSpPr>
          <p:spPr>
            <a:xfrm>
              <a:off x="139100" y="111014"/>
              <a:ext cx="11920820" cy="6610232"/>
            </a:xfrm>
            <a:custGeom>
              <a:avLst/>
              <a:gdLst/>
              <a:ahLst/>
              <a:cxnLst/>
              <a:rect l="l" t="t" r="r" b="b"/>
              <a:pathLst>
                <a:path w="19580860" h="10785475">
                  <a:moveTo>
                    <a:pt x="19580555" y="0"/>
                  </a:moveTo>
                  <a:lnTo>
                    <a:pt x="0" y="0"/>
                  </a:lnTo>
                  <a:lnTo>
                    <a:pt x="0" y="10785011"/>
                  </a:lnTo>
                  <a:lnTo>
                    <a:pt x="19580555" y="10785011"/>
                  </a:lnTo>
                  <a:lnTo>
                    <a:pt x="19580555" y="0"/>
                  </a:lnTo>
                  <a:close/>
                </a:path>
              </a:pathLst>
            </a:custGeom>
            <a:solidFill>
              <a:srgbClr val="0055AC"/>
            </a:solidFill>
          </p:spPr>
          <p:txBody>
            <a:bodyPr wrap="square" lIns="0" tIns="0" rIns="0" bIns="0" rtlCol="0"/>
            <a:lstStyle/>
            <a:p>
              <a:endParaRPr/>
            </a:p>
          </p:txBody>
        </p:sp>
        <p:pic>
          <p:nvPicPr>
            <p:cNvPr id="18" name="object 4">
              <a:extLst>
                <a:ext uri="{FF2B5EF4-FFF2-40B4-BE49-F238E27FC236}">
                  <a16:creationId xmlns:a16="http://schemas.microsoft.com/office/drawing/2014/main" id="{03B68B99-EF42-2D3E-BC3F-D41E54888A0D}"/>
                </a:ext>
              </a:extLst>
            </p:cNvPr>
            <p:cNvPicPr/>
            <p:nvPr/>
          </p:nvPicPr>
          <p:blipFill>
            <a:blip r:embed="rId2" cstate="print"/>
            <a:stretch>
              <a:fillRect/>
            </a:stretch>
          </p:blipFill>
          <p:spPr>
            <a:xfrm>
              <a:off x="139100" y="87630"/>
              <a:ext cx="11920117" cy="6659069"/>
            </a:xfrm>
            <a:prstGeom prst="rect">
              <a:avLst/>
            </a:prstGeom>
          </p:spPr>
        </p:pic>
      </p:grpSp>
      <p:sp>
        <p:nvSpPr>
          <p:cNvPr id="4" name="Marcador de fecha 3">
            <a:extLst>
              <a:ext uri="{FF2B5EF4-FFF2-40B4-BE49-F238E27FC236}">
                <a16:creationId xmlns:a16="http://schemas.microsoft.com/office/drawing/2014/main" id="{06A22134-85D5-4E79-A25A-5BA0DA9FC58C}"/>
              </a:ext>
            </a:extLst>
          </p:cNvPr>
          <p:cNvSpPr>
            <a:spLocks noGrp="1"/>
          </p:cNvSpPr>
          <p:nvPr>
            <p:ph type="dt" sz="half" idx="10"/>
          </p:nvPr>
        </p:nvSpPr>
        <p:spPr>
          <a:xfrm>
            <a:off x="838200" y="6214110"/>
            <a:ext cx="2743200" cy="365125"/>
          </a:xfrm>
        </p:spPr>
        <p:txBody>
          <a:bodyPr/>
          <a:lstStyle>
            <a:lvl1pPr>
              <a:defRPr>
                <a:solidFill>
                  <a:schemeClr val="bg1"/>
                </a:solidFill>
              </a:defRPr>
            </a:lvl1pPr>
          </a:lstStyle>
          <a:p>
            <a:fld id="{A2DB57AF-9162-4FD9-991F-5EAA2BCE15BB}" type="datetimeFigureOut">
              <a:rPr lang="es-MX" smtClean="0"/>
              <a:pPr/>
              <a:t>18/09/2025</a:t>
            </a:fld>
            <a:endParaRPr lang="es-MX"/>
          </a:p>
        </p:txBody>
      </p:sp>
      <p:sp>
        <p:nvSpPr>
          <p:cNvPr id="5" name="Marcador de pie de página 4">
            <a:extLst>
              <a:ext uri="{FF2B5EF4-FFF2-40B4-BE49-F238E27FC236}">
                <a16:creationId xmlns:a16="http://schemas.microsoft.com/office/drawing/2014/main" id="{A6608C12-7DC6-4582-B525-5D76808B28C8}"/>
              </a:ext>
            </a:extLst>
          </p:cNvPr>
          <p:cNvSpPr>
            <a:spLocks noGrp="1"/>
          </p:cNvSpPr>
          <p:nvPr>
            <p:ph type="ftr" sz="quarter" idx="11"/>
          </p:nvPr>
        </p:nvSpPr>
        <p:spPr>
          <a:xfrm>
            <a:off x="4038600" y="6214110"/>
            <a:ext cx="4114800" cy="365125"/>
          </a:xfrm>
        </p:spPr>
        <p:txBody>
          <a:bodyPr/>
          <a:lstStyle>
            <a:lvl1pPr>
              <a:defRPr>
                <a:solidFill>
                  <a:schemeClr val="bg1"/>
                </a:solidFill>
              </a:defRPr>
            </a:lvl1pPr>
          </a:lstStyle>
          <a:p>
            <a:endParaRPr lang="es-MX"/>
          </a:p>
        </p:txBody>
      </p:sp>
      <p:sp>
        <p:nvSpPr>
          <p:cNvPr id="2" name="Título 1">
            <a:extLst>
              <a:ext uri="{FF2B5EF4-FFF2-40B4-BE49-F238E27FC236}">
                <a16:creationId xmlns:a16="http://schemas.microsoft.com/office/drawing/2014/main" id="{3115E76A-BD0A-4FBE-8D3E-600631A77D8B}"/>
              </a:ext>
            </a:extLst>
          </p:cNvPr>
          <p:cNvSpPr>
            <a:spLocks noGrp="1"/>
          </p:cNvSpPr>
          <p:nvPr>
            <p:ph type="ctrTitle"/>
          </p:nvPr>
        </p:nvSpPr>
        <p:spPr>
          <a:xfrm>
            <a:off x="1678340" y="1228077"/>
            <a:ext cx="9144000" cy="2387600"/>
          </a:xfrm>
        </p:spPr>
        <p:txBody>
          <a:bodyPr anchor="b"/>
          <a:lstStyle>
            <a:lvl1pPr algn="ctr">
              <a:defRPr sz="4800">
                <a:solidFill>
                  <a:schemeClr val="bg1"/>
                </a:solidFill>
                <a:latin typeface="Titillium Web SemiBold" panose="00000700000000000000" pitchFamily="2" charset="0"/>
              </a:defRPr>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753D43E4-CDE3-4803-94A5-D1552AC1362A}"/>
              </a:ext>
            </a:extLst>
          </p:cNvPr>
          <p:cNvSpPr>
            <a:spLocks noGrp="1"/>
          </p:cNvSpPr>
          <p:nvPr>
            <p:ph type="subTitle" idx="1"/>
          </p:nvPr>
        </p:nvSpPr>
        <p:spPr>
          <a:xfrm>
            <a:off x="1678340" y="3707752"/>
            <a:ext cx="9144000" cy="1655762"/>
          </a:xfrm>
        </p:spPr>
        <p:txBody>
          <a:bodyPr>
            <a:normAutofit/>
          </a:bodyPr>
          <a:lstStyle>
            <a:lvl1pPr marL="0" indent="0" algn="ctr">
              <a:buNone/>
              <a:defRPr sz="1800">
                <a:solidFill>
                  <a:schemeClr val="bg1"/>
                </a:solidFill>
                <a:latin typeface="Titillium Web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21" name="object 2">
            <a:extLst>
              <a:ext uri="{FF2B5EF4-FFF2-40B4-BE49-F238E27FC236}">
                <a16:creationId xmlns:a16="http://schemas.microsoft.com/office/drawing/2014/main" id="{2B129332-3D5B-8C66-DE8F-A066BA17661A}"/>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22" name="TextBox 21">
            <a:extLst>
              <a:ext uri="{FF2B5EF4-FFF2-40B4-BE49-F238E27FC236}">
                <a16:creationId xmlns:a16="http://schemas.microsoft.com/office/drawing/2014/main" id="{7C66A56D-82B3-1A3D-F817-4FB8F596F007}"/>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pic>
        <p:nvPicPr>
          <p:cNvPr id="6" name="Picture 5" descr="A logo with white circle and blue and red text&#10;&#10;Description automatically generated">
            <a:extLst>
              <a:ext uri="{FF2B5EF4-FFF2-40B4-BE49-F238E27FC236}">
                <a16:creationId xmlns:a16="http://schemas.microsoft.com/office/drawing/2014/main" id="{EA144334-7E20-B02F-EA5E-A9038F9884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3957" y="5278512"/>
            <a:ext cx="2224703" cy="949083"/>
          </a:xfrm>
          <a:prstGeom prst="rect">
            <a:avLst/>
          </a:prstGeom>
        </p:spPr>
      </p:pic>
    </p:spTree>
    <p:extLst>
      <p:ext uri="{BB962C8B-B14F-4D97-AF65-F5344CB8AC3E}">
        <p14:creationId xmlns:p14="http://schemas.microsoft.com/office/powerpoint/2010/main" val="378003042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B4E2C66-DCA7-CB72-BF1D-BED657BF6A50}"/>
              </a:ext>
            </a:extLst>
          </p:cNvPr>
          <p:cNvGrpSpPr/>
          <p:nvPr userDrawn="1"/>
        </p:nvGrpSpPr>
        <p:grpSpPr>
          <a:xfrm>
            <a:off x="139100" y="87630"/>
            <a:ext cx="11920820" cy="6659069"/>
            <a:chOff x="139100" y="87630"/>
            <a:chExt cx="11920820" cy="6659069"/>
          </a:xfrm>
        </p:grpSpPr>
        <p:sp>
          <p:nvSpPr>
            <p:cNvPr id="16" name="object 2">
              <a:extLst>
                <a:ext uri="{FF2B5EF4-FFF2-40B4-BE49-F238E27FC236}">
                  <a16:creationId xmlns:a16="http://schemas.microsoft.com/office/drawing/2014/main" id="{6D82B43F-97F4-BC15-4EFC-31C45D2E68F1}"/>
                </a:ext>
              </a:extLst>
            </p:cNvPr>
            <p:cNvSpPr/>
            <p:nvPr userDrawn="1"/>
          </p:nvSpPr>
          <p:spPr>
            <a:xfrm>
              <a:off x="139100" y="111014"/>
              <a:ext cx="11920820" cy="6610232"/>
            </a:xfrm>
            <a:custGeom>
              <a:avLst/>
              <a:gdLst/>
              <a:ahLst/>
              <a:cxnLst/>
              <a:rect l="l" t="t" r="r" b="b"/>
              <a:pathLst>
                <a:path w="19580860" h="10785475">
                  <a:moveTo>
                    <a:pt x="19580555" y="0"/>
                  </a:moveTo>
                  <a:lnTo>
                    <a:pt x="0" y="0"/>
                  </a:lnTo>
                  <a:lnTo>
                    <a:pt x="0" y="10785011"/>
                  </a:lnTo>
                  <a:lnTo>
                    <a:pt x="19580555" y="10785011"/>
                  </a:lnTo>
                  <a:lnTo>
                    <a:pt x="19580555" y="0"/>
                  </a:lnTo>
                  <a:close/>
                </a:path>
              </a:pathLst>
            </a:custGeom>
            <a:solidFill>
              <a:srgbClr val="0055AC"/>
            </a:solidFill>
          </p:spPr>
          <p:txBody>
            <a:bodyPr wrap="square" lIns="0" tIns="0" rIns="0" bIns="0" rtlCol="0"/>
            <a:lstStyle/>
            <a:p>
              <a:endParaRPr/>
            </a:p>
          </p:txBody>
        </p:sp>
        <p:pic>
          <p:nvPicPr>
            <p:cNvPr id="19" name="object 4">
              <a:extLst>
                <a:ext uri="{FF2B5EF4-FFF2-40B4-BE49-F238E27FC236}">
                  <a16:creationId xmlns:a16="http://schemas.microsoft.com/office/drawing/2014/main" id="{790A4429-E80C-9517-0CFF-783C124A61FA}"/>
                </a:ext>
              </a:extLst>
            </p:cNvPr>
            <p:cNvPicPr/>
            <p:nvPr/>
          </p:nvPicPr>
          <p:blipFill>
            <a:blip r:embed="rId2" cstate="print"/>
            <a:stretch>
              <a:fillRect/>
            </a:stretch>
          </p:blipFill>
          <p:spPr>
            <a:xfrm>
              <a:off x="139100" y="87630"/>
              <a:ext cx="11920117" cy="6659069"/>
            </a:xfrm>
            <a:prstGeom prst="rect">
              <a:avLst/>
            </a:prstGeom>
          </p:spPr>
        </p:pic>
      </p:grpSp>
      <p:grpSp>
        <p:nvGrpSpPr>
          <p:cNvPr id="11" name="object 2">
            <a:extLst>
              <a:ext uri="{FF2B5EF4-FFF2-40B4-BE49-F238E27FC236}">
                <a16:creationId xmlns:a16="http://schemas.microsoft.com/office/drawing/2014/main" id="{946DBC0D-F417-4174-B027-44E50F66DA05}"/>
              </a:ext>
            </a:extLst>
          </p:cNvPr>
          <p:cNvGrpSpPr/>
          <p:nvPr userDrawn="1"/>
        </p:nvGrpSpPr>
        <p:grpSpPr>
          <a:xfrm>
            <a:off x="917182" y="563548"/>
            <a:ext cx="10357635" cy="5705164"/>
            <a:chOff x="261771" y="261772"/>
            <a:chExt cx="19580860" cy="10785475"/>
          </a:xfrm>
        </p:grpSpPr>
        <p:sp>
          <p:nvSpPr>
            <p:cNvPr id="12" name="object 3">
              <a:extLst>
                <a:ext uri="{FF2B5EF4-FFF2-40B4-BE49-F238E27FC236}">
                  <a16:creationId xmlns:a16="http://schemas.microsoft.com/office/drawing/2014/main" id="{62867854-032F-5951-F4C4-829BF2C15BB1}"/>
                </a:ext>
              </a:extLst>
            </p:cNvPr>
            <p:cNvSpPr/>
            <p:nvPr/>
          </p:nvSpPr>
          <p:spPr>
            <a:xfrm>
              <a:off x="6431445" y="5132012"/>
              <a:ext cx="6870700" cy="878205"/>
            </a:xfrm>
            <a:custGeom>
              <a:avLst/>
              <a:gdLst/>
              <a:ahLst/>
              <a:cxnLst/>
              <a:rect l="l" t="t" r="r" b="b"/>
              <a:pathLst>
                <a:path w="6870700" h="878204">
                  <a:moveTo>
                    <a:pt x="812850" y="38150"/>
                  </a:moveTo>
                  <a:lnTo>
                    <a:pt x="773277" y="27952"/>
                  </a:lnTo>
                  <a:lnTo>
                    <a:pt x="670864" y="9271"/>
                  </a:lnTo>
                  <a:lnTo>
                    <a:pt x="530047" y="0"/>
                  </a:lnTo>
                  <a:lnTo>
                    <a:pt x="375310" y="18046"/>
                  </a:lnTo>
                  <a:lnTo>
                    <a:pt x="320878" y="33997"/>
                  </a:lnTo>
                  <a:lnTo>
                    <a:pt x="271297" y="53822"/>
                  </a:lnTo>
                  <a:lnTo>
                    <a:pt x="226428" y="77228"/>
                  </a:lnTo>
                  <a:lnTo>
                    <a:pt x="186105" y="103886"/>
                  </a:lnTo>
                  <a:lnTo>
                    <a:pt x="150190" y="133477"/>
                  </a:lnTo>
                  <a:lnTo>
                    <a:pt x="118516" y="165696"/>
                  </a:lnTo>
                  <a:lnTo>
                    <a:pt x="90944" y="200215"/>
                  </a:lnTo>
                  <a:lnTo>
                    <a:pt x="67310" y="236740"/>
                  </a:lnTo>
                  <a:lnTo>
                    <a:pt x="47472" y="274955"/>
                  </a:lnTo>
                  <a:lnTo>
                    <a:pt x="31280" y="314540"/>
                  </a:lnTo>
                  <a:lnTo>
                    <a:pt x="18567" y="355180"/>
                  </a:lnTo>
                  <a:lnTo>
                    <a:pt x="9207" y="396557"/>
                  </a:lnTo>
                  <a:lnTo>
                    <a:pt x="3022" y="438365"/>
                  </a:lnTo>
                  <a:lnTo>
                    <a:pt x="0" y="487451"/>
                  </a:lnTo>
                  <a:lnTo>
                    <a:pt x="1955" y="535203"/>
                  </a:lnTo>
                  <a:lnTo>
                    <a:pt x="8928" y="581291"/>
                  </a:lnTo>
                  <a:lnTo>
                    <a:pt x="20955" y="625360"/>
                  </a:lnTo>
                  <a:lnTo>
                    <a:pt x="38061" y="667042"/>
                  </a:lnTo>
                  <a:lnTo>
                    <a:pt x="60312" y="705993"/>
                  </a:lnTo>
                  <a:lnTo>
                    <a:pt x="87706" y="741857"/>
                  </a:lnTo>
                  <a:lnTo>
                    <a:pt x="120307" y="774280"/>
                  </a:lnTo>
                  <a:lnTo>
                    <a:pt x="158140" y="802906"/>
                  </a:lnTo>
                  <a:lnTo>
                    <a:pt x="201244" y="827405"/>
                  </a:lnTo>
                  <a:lnTo>
                    <a:pt x="249643" y="847382"/>
                  </a:lnTo>
                  <a:lnTo>
                    <a:pt x="306603" y="863409"/>
                  </a:lnTo>
                  <a:lnTo>
                    <a:pt x="364820" y="873163"/>
                  </a:lnTo>
                  <a:lnTo>
                    <a:pt x="422897" y="877112"/>
                  </a:lnTo>
                  <a:lnTo>
                    <a:pt x="479399" y="875728"/>
                  </a:lnTo>
                  <a:lnTo>
                    <a:pt x="532930" y="869442"/>
                  </a:lnTo>
                  <a:lnTo>
                    <a:pt x="582091" y="858735"/>
                  </a:lnTo>
                  <a:lnTo>
                    <a:pt x="625449" y="844054"/>
                  </a:lnTo>
                  <a:lnTo>
                    <a:pt x="661606" y="825855"/>
                  </a:lnTo>
                  <a:lnTo>
                    <a:pt x="706666" y="780757"/>
                  </a:lnTo>
                  <a:lnTo>
                    <a:pt x="729602" y="731202"/>
                  </a:lnTo>
                  <a:lnTo>
                    <a:pt x="737158" y="665289"/>
                  </a:lnTo>
                  <a:lnTo>
                    <a:pt x="725271" y="618528"/>
                  </a:lnTo>
                  <a:lnTo>
                    <a:pt x="711923" y="629881"/>
                  </a:lnTo>
                  <a:lnTo>
                    <a:pt x="684707" y="645045"/>
                  </a:lnTo>
                  <a:lnTo>
                    <a:pt x="646226" y="661758"/>
                  </a:lnTo>
                  <a:lnTo>
                    <a:pt x="599008" y="677799"/>
                  </a:lnTo>
                  <a:lnTo>
                    <a:pt x="545642" y="690930"/>
                  </a:lnTo>
                  <a:lnTo>
                    <a:pt x="488683" y="698906"/>
                  </a:lnTo>
                  <a:lnTo>
                    <a:pt x="430682" y="699503"/>
                  </a:lnTo>
                  <a:lnTo>
                    <a:pt x="374205" y="690473"/>
                  </a:lnTo>
                  <a:lnTo>
                    <a:pt x="321818" y="669582"/>
                  </a:lnTo>
                  <a:lnTo>
                    <a:pt x="285089" y="644080"/>
                  </a:lnTo>
                  <a:lnTo>
                    <a:pt x="255778" y="613244"/>
                  </a:lnTo>
                  <a:lnTo>
                    <a:pt x="233807" y="578002"/>
                  </a:lnTo>
                  <a:lnTo>
                    <a:pt x="219087" y="539267"/>
                  </a:lnTo>
                  <a:lnTo>
                    <a:pt x="211531" y="497967"/>
                  </a:lnTo>
                  <a:lnTo>
                    <a:pt x="211048" y="454990"/>
                  </a:lnTo>
                  <a:lnTo>
                    <a:pt x="217551" y="411276"/>
                  </a:lnTo>
                  <a:lnTo>
                    <a:pt x="230949" y="367741"/>
                  </a:lnTo>
                  <a:lnTo>
                    <a:pt x="251167" y="325297"/>
                  </a:lnTo>
                  <a:lnTo>
                    <a:pt x="278091" y="284848"/>
                  </a:lnTo>
                  <a:lnTo>
                    <a:pt x="311658" y="247332"/>
                  </a:lnTo>
                  <a:lnTo>
                    <a:pt x="394081" y="172923"/>
                  </a:lnTo>
                  <a:lnTo>
                    <a:pt x="464781" y="143535"/>
                  </a:lnTo>
                  <a:lnTo>
                    <a:pt x="562660" y="155067"/>
                  </a:lnTo>
                  <a:lnTo>
                    <a:pt x="726630" y="203365"/>
                  </a:lnTo>
                  <a:lnTo>
                    <a:pt x="812850" y="38150"/>
                  </a:lnTo>
                  <a:close/>
                </a:path>
                <a:path w="6870700" h="878204">
                  <a:moveTo>
                    <a:pt x="1677377" y="389356"/>
                  </a:moveTo>
                  <a:lnTo>
                    <a:pt x="1674152" y="332193"/>
                  </a:lnTo>
                  <a:lnTo>
                    <a:pt x="1664538" y="278574"/>
                  </a:lnTo>
                  <a:lnTo>
                    <a:pt x="1648574" y="228663"/>
                  </a:lnTo>
                  <a:lnTo>
                    <a:pt x="1626323" y="182638"/>
                  </a:lnTo>
                  <a:lnTo>
                    <a:pt x="1598333" y="141173"/>
                  </a:lnTo>
                  <a:lnTo>
                    <a:pt x="1565313" y="104749"/>
                  </a:lnTo>
                  <a:lnTo>
                    <a:pt x="1527441" y="73507"/>
                  </a:lnTo>
                  <a:lnTo>
                    <a:pt x="1484858" y="47599"/>
                  </a:lnTo>
                  <a:lnTo>
                    <a:pt x="1475714" y="43573"/>
                  </a:lnTo>
                  <a:lnTo>
                    <a:pt x="1475714" y="404558"/>
                  </a:lnTo>
                  <a:lnTo>
                    <a:pt x="1474622" y="432752"/>
                  </a:lnTo>
                  <a:lnTo>
                    <a:pt x="1465846" y="488035"/>
                  </a:lnTo>
                  <a:lnTo>
                    <a:pt x="1448282" y="541070"/>
                  </a:lnTo>
                  <a:lnTo>
                    <a:pt x="1421714" y="589610"/>
                  </a:lnTo>
                  <a:lnTo>
                    <a:pt x="1386497" y="632218"/>
                  </a:lnTo>
                  <a:lnTo>
                    <a:pt x="1344053" y="666165"/>
                  </a:lnTo>
                  <a:lnTo>
                    <a:pt x="1295031" y="690245"/>
                  </a:lnTo>
                  <a:lnTo>
                    <a:pt x="1239735" y="702411"/>
                  </a:lnTo>
                  <a:lnTo>
                    <a:pt x="1210081" y="703935"/>
                  </a:lnTo>
                  <a:lnTo>
                    <a:pt x="1164158" y="699820"/>
                  </a:lnTo>
                  <a:lnTo>
                    <a:pt x="1123213" y="687476"/>
                  </a:lnTo>
                  <a:lnTo>
                    <a:pt x="1087374" y="666927"/>
                  </a:lnTo>
                  <a:lnTo>
                    <a:pt x="1056792" y="638175"/>
                  </a:lnTo>
                  <a:lnTo>
                    <a:pt x="1032510" y="603859"/>
                  </a:lnTo>
                  <a:lnTo>
                    <a:pt x="1015111" y="565924"/>
                  </a:lnTo>
                  <a:lnTo>
                    <a:pt x="1004646" y="524548"/>
                  </a:lnTo>
                  <a:lnTo>
                    <a:pt x="1001141" y="479869"/>
                  </a:lnTo>
                  <a:lnTo>
                    <a:pt x="1003122" y="444195"/>
                  </a:lnTo>
                  <a:lnTo>
                    <a:pt x="1018819" y="373176"/>
                  </a:lnTo>
                  <a:lnTo>
                    <a:pt x="1049972" y="304190"/>
                  </a:lnTo>
                  <a:lnTo>
                    <a:pt x="1096238" y="245491"/>
                  </a:lnTo>
                  <a:lnTo>
                    <a:pt x="1157097" y="200469"/>
                  </a:lnTo>
                  <a:lnTo>
                    <a:pt x="1229918" y="176949"/>
                  </a:lnTo>
                  <a:lnTo>
                    <a:pt x="1270292" y="173990"/>
                  </a:lnTo>
                  <a:lnTo>
                    <a:pt x="1299629" y="175818"/>
                  </a:lnTo>
                  <a:lnTo>
                    <a:pt x="1353121" y="190347"/>
                  </a:lnTo>
                  <a:lnTo>
                    <a:pt x="1398917" y="218757"/>
                  </a:lnTo>
                  <a:lnTo>
                    <a:pt x="1435315" y="259257"/>
                  </a:lnTo>
                  <a:lnTo>
                    <a:pt x="1461020" y="310832"/>
                  </a:lnTo>
                  <a:lnTo>
                    <a:pt x="1474063" y="371335"/>
                  </a:lnTo>
                  <a:lnTo>
                    <a:pt x="1475714" y="404558"/>
                  </a:lnTo>
                  <a:lnTo>
                    <a:pt x="1475714" y="43573"/>
                  </a:lnTo>
                  <a:lnTo>
                    <a:pt x="1438033" y="26962"/>
                  </a:lnTo>
                  <a:lnTo>
                    <a:pt x="1388275" y="12192"/>
                  </a:lnTo>
                  <a:lnTo>
                    <a:pt x="1335798" y="3302"/>
                  </a:lnTo>
                  <a:lnTo>
                    <a:pt x="1280795" y="342"/>
                  </a:lnTo>
                  <a:lnTo>
                    <a:pt x="1233246" y="2298"/>
                  </a:lnTo>
                  <a:lnTo>
                    <a:pt x="1186903" y="8191"/>
                  </a:lnTo>
                  <a:lnTo>
                    <a:pt x="1141920" y="17970"/>
                  </a:lnTo>
                  <a:lnTo>
                    <a:pt x="1098435" y="31648"/>
                  </a:lnTo>
                  <a:lnTo>
                    <a:pt x="1056868" y="49174"/>
                  </a:lnTo>
                  <a:lnTo>
                    <a:pt x="1017397" y="70688"/>
                  </a:lnTo>
                  <a:lnTo>
                    <a:pt x="980160" y="96075"/>
                  </a:lnTo>
                  <a:lnTo>
                    <a:pt x="945261" y="125234"/>
                  </a:lnTo>
                  <a:lnTo>
                    <a:pt x="913358" y="158203"/>
                  </a:lnTo>
                  <a:lnTo>
                    <a:pt x="884961" y="195084"/>
                  </a:lnTo>
                  <a:lnTo>
                    <a:pt x="860145" y="235712"/>
                  </a:lnTo>
                  <a:lnTo>
                    <a:pt x="838987" y="279933"/>
                  </a:lnTo>
                  <a:lnTo>
                    <a:pt x="822020" y="327863"/>
                  </a:lnTo>
                  <a:lnTo>
                    <a:pt x="809866" y="379069"/>
                  </a:lnTo>
                  <a:lnTo>
                    <a:pt x="802551" y="433387"/>
                  </a:lnTo>
                  <a:lnTo>
                    <a:pt x="800112" y="490664"/>
                  </a:lnTo>
                  <a:lnTo>
                    <a:pt x="802551" y="542518"/>
                  </a:lnTo>
                  <a:lnTo>
                    <a:pt x="809840" y="590727"/>
                  </a:lnTo>
                  <a:lnTo>
                    <a:pt x="821982" y="635203"/>
                  </a:lnTo>
                  <a:lnTo>
                    <a:pt x="838962" y="675881"/>
                  </a:lnTo>
                  <a:lnTo>
                    <a:pt x="860755" y="712647"/>
                  </a:lnTo>
                  <a:lnTo>
                    <a:pt x="893127" y="753211"/>
                  </a:lnTo>
                  <a:lnTo>
                    <a:pt x="929665" y="787793"/>
                  </a:lnTo>
                  <a:lnTo>
                    <a:pt x="970254" y="816292"/>
                  </a:lnTo>
                  <a:lnTo>
                    <a:pt x="1014831" y="838644"/>
                  </a:lnTo>
                  <a:lnTo>
                    <a:pt x="1062062" y="855738"/>
                  </a:lnTo>
                  <a:lnTo>
                    <a:pt x="1109853" y="867918"/>
                  </a:lnTo>
                  <a:lnTo>
                    <a:pt x="1158036" y="875207"/>
                  </a:lnTo>
                  <a:lnTo>
                    <a:pt x="1206423" y="877633"/>
                  </a:lnTo>
                  <a:lnTo>
                    <a:pt x="1258849" y="875347"/>
                  </a:lnTo>
                  <a:lnTo>
                    <a:pt x="1308862" y="868502"/>
                  </a:lnTo>
                  <a:lnTo>
                    <a:pt x="1356271" y="857148"/>
                  </a:lnTo>
                  <a:lnTo>
                    <a:pt x="1400873" y="841324"/>
                  </a:lnTo>
                  <a:lnTo>
                    <a:pt x="1442529" y="821156"/>
                  </a:lnTo>
                  <a:lnTo>
                    <a:pt x="1481277" y="797280"/>
                  </a:lnTo>
                  <a:lnTo>
                    <a:pt x="1516989" y="769747"/>
                  </a:lnTo>
                  <a:lnTo>
                    <a:pt x="1549539" y="738657"/>
                  </a:lnTo>
                  <a:lnTo>
                    <a:pt x="1578902" y="703935"/>
                  </a:lnTo>
                  <a:lnTo>
                    <a:pt x="1604518" y="666546"/>
                  </a:lnTo>
                  <a:lnTo>
                    <a:pt x="1626476" y="626249"/>
                  </a:lnTo>
                  <a:lnTo>
                    <a:pt x="1644637" y="583196"/>
                  </a:lnTo>
                  <a:lnTo>
                    <a:pt x="1658950" y="537743"/>
                  </a:lnTo>
                  <a:lnTo>
                    <a:pt x="1669186" y="490156"/>
                  </a:lnTo>
                  <a:lnTo>
                    <a:pt x="1675320" y="440626"/>
                  </a:lnTo>
                  <a:lnTo>
                    <a:pt x="1677377" y="389356"/>
                  </a:lnTo>
                  <a:close/>
                </a:path>
                <a:path w="6870700" h="878204">
                  <a:moveTo>
                    <a:pt x="2631871" y="8128"/>
                  </a:moveTo>
                  <a:lnTo>
                    <a:pt x="2437104" y="8128"/>
                  </a:lnTo>
                  <a:lnTo>
                    <a:pt x="2356129" y="562394"/>
                  </a:lnTo>
                  <a:lnTo>
                    <a:pt x="2356129" y="564515"/>
                  </a:lnTo>
                  <a:lnTo>
                    <a:pt x="2355989" y="564603"/>
                  </a:lnTo>
                  <a:lnTo>
                    <a:pt x="2355850" y="564515"/>
                  </a:lnTo>
                  <a:lnTo>
                    <a:pt x="2356129" y="564515"/>
                  </a:lnTo>
                  <a:lnTo>
                    <a:pt x="2356129" y="562394"/>
                  </a:lnTo>
                  <a:lnTo>
                    <a:pt x="2355850" y="564299"/>
                  </a:lnTo>
                  <a:lnTo>
                    <a:pt x="2199398" y="311797"/>
                  </a:lnTo>
                  <a:lnTo>
                    <a:pt x="2110905" y="169011"/>
                  </a:lnTo>
                  <a:lnTo>
                    <a:pt x="2083333" y="128028"/>
                  </a:lnTo>
                  <a:lnTo>
                    <a:pt x="2050783" y="92570"/>
                  </a:lnTo>
                  <a:lnTo>
                    <a:pt x="2013902" y="62928"/>
                  </a:lnTo>
                  <a:lnTo>
                    <a:pt x="1973287" y="39370"/>
                  </a:lnTo>
                  <a:lnTo>
                    <a:pt x="1929587" y="22199"/>
                  </a:lnTo>
                  <a:lnTo>
                    <a:pt x="1883410" y="11696"/>
                  </a:lnTo>
                  <a:lnTo>
                    <a:pt x="1835404" y="8128"/>
                  </a:lnTo>
                  <a:lnTo>
                    <a:pt x="1831771" y="7721"/>
                  </a:lnTo>
                  <a:lnTo>
                    <a:pt x="1823986" y="7721"/>
                  </a:lnTo>
                  <a:lnTo>
                    <a:pt x="1696580" y="868464"/>
                  </a:lnTo>
                  <a:lnTo>
                    <a:pt x="1890852" y="868464"/>
                  </a:lnTo>
                  <a:lnTo>
                    <a:pt x="1973084" y="311797"/>
                  </a:lnTo>
                  <a:lnTo>
                    <a:pt x="2218093" y="707491"/>
                  </a:lnTo>
                  <a:lnTo>
                    <a:pt x="2245715" y="748423"/>
                  </a:lnTo>
                  <a:lnTo>
                    <a:pt x="2278291" y="783844"/>
                  </a:lnTo>
                  <a:lnTo>
                    <a:pt x="2315197" y="813460"/>
                  </a:lnTo>
                  <a:lnTo>
                    <a:pt x="2355824" y="837006"/>
                  </a:lnTo>
                  <a:lnTo>
                    <a:pt x="2399525" y="854176"/>
                  </a:lnTo>
                  <a:lnTo>
                    <a:pt x="2445702" y="864692"/>
                  </a:lnTo>
                  <a:lnTo>
                    <a:pt x="2493734" y="868260"/>
                  </a:lnTo>
                  <a:lnTo>
                    <a:pt x="2497353" y="868464"/>
                  </a:lnTo>
                  <a:lnTo>
                    <a:pt x="2505189" y="868464"/>
                  </a:lnTo>
                  <a:lnTo>
                    <a:pt x="2549931" y="564603"/>
                  </a:lnTo>
                  <a:lnTo>
                    <a:pt x="2549982" y="564299"/>
                  </a:lnTo>
                  <a:lnTo>
                    <a:pt x="2631871" y="8128"/>
                  </a:lnTo>
                  <a:close/>
                </a:path>
                <a:path w="6870700" h="878204">
                  <a:moveTo>
                    <a:pt x="3477399" y="9156"/>
                  </a:moveTo>
                  <a:lnTo>
                    <a:pt x="2786900" y="9156"/>
                  </a:lnTo>
                  <a:lnTo>
                    <a:pt x="2756789" y="14808"/>
                  </a:lnTo>
                  <a:lnTo>
                    <a:pt x="2731528" y="30429"/>
                  </a:lnTo>
                  <a:lnTo>
                    <a:pt x="2713329" y="54013"/>
                  </a:lnTo>
                  <a:lnTo>
                    <a:pt x="2704439" y="83540"/>
                  </a:lnTo>
                  <a:lnTo>
                    <a:pt x="2690215" y="175933"/>
                  </a:lnTo>
                  <a:lnTo>
                    <a:pt x="2973133" y="175933"/>
                  </a:lnTo>
                  <a:lnTo>
                    <a:pt x="2869971" y="869302"/>
                  </a:lnTo>
                  <a:lnTo>
                    <a:pt x="3065246" y="869302"/>
                  </a:lnTo>
                  <a:lnTo>
                    <a:pt x="3167100" y="175933"/>
                  </a:lnTo>
                  <a:lnTo>
                    <a:pt x="3381070" y="175933"/>
                  </a:lnTo>
                  <a:lnTo>
                    <a:pt x="3410000" y="170726"/>
                  </a:lnTo>
                  <a:lnTo>
                    <a:pt x="3434638" y="156311"/>
                  </a:lnTo>
                  <a:lnTo>
                    <a:pt x="3452952" y="134391"/>
                  </a:lnTo>
                  <a:lnTo>
                    <a:pt x="3463455" y="104800"/>
                  </a:lnTo>
                  <a:lnTo>
                    <a:pt x="3477399" y="9156"/>
                  </a:lnTo>
                  <a:close/>
                </a:path>
                <a:path w="6870700" h="878204">
                  <a:moveTo>
                    <a:pt x="4136453" y="266255"/>
                  </a:moveTo>
                  <a:lnTo>
                    <a:pt x="4132148" y="212877"/>
                  </a:lnTo>
                  <a:lnTo>
                    <a:pt x="4119194" y="163817"/>
                  </a:lnTo>
                  <a:lnTo>
                    <a:pt x="4103103" y="131102"/>
                  </a:lnTo>
                  <a:lnTo>
                    <a:pt x="4097477" y="119646"/>
                  </a:lnTo>
                  <a:lnTo>
                    <a:pt x="4066921" y="80937"/>
                  </a:lnTo>
                  <a:lnTo>
                    <a:pt x="4035488" y="55181"/>
                  </a:lnTo>
                  <a:lnTo>
                    <a:pt x="3996956" y="35090"/>
                  </a:lnTo>
                  <a:lnTo>
                    <a:pt x="3951440" y="20701"/>
                  </a:lnTo>
                  <a:lnTo>
                    <a:pt x="3932859" y="17640"/>
                  </a:lnTo>
                  <a:lnTo>
                    <a:pt x="3932859" y="274891"/>
                  </a:lnTo>
                  <a:lnTo>
                    <a:pt x="3917658" y="335394"/>
                  </a:lnTo>
                  <a:lnTo>
                    <a:pt x="3888994" y="379615"/>
                  </a:lnTo>
                  <a:lnTo>
                    <a:pt x="3853662" y="409168"/>
                  </a:lnTo>
                  <a:lnTo>
                    <a:pt x="3818483" y="425704"/>
                  </a:lnTo>
                  <a:lnTo>
                    <a:pt x="3790289" y="430847"/>
                  </a:lnTo>
                  <a:lnTo>
                    <a:pt x="3695725" y="430847"/>
                  </a:lnTo>
                  <a:lnTo>
                    <a:pt x="3739642" y="137363"/>
                  </a:lnTo>
                  <a:lnTo>
                    <a:pt x="3762006" y="133007"/>
                  </a:lnTo>
                  <a:lnTo>
                    <a:pt x="3777780" y="131102"/>
                  </a:lnTo>
                  <a:lnTo>
                    <a:pt x="3794468" y="131229"/>
                  </a:lnTo>
                  <a:lnTo>
                    <a:pt x="3852494" y="137680"/>
                  </a:lnTo>
                  <a:lnTo>
                    <a:pt x="3912743" y="173659"/>
                  </a:lnTo>
                  <a:lnTo>
                    <a:pt x="3930269" y="213880"/>
                  </a:lnTo>
                  <a:lnTo>
                    <a:pt x="3932859" y="274891"/>
                  </a:lnTo>
                  <a:lnTo>
                    <a:pt x="3932859" y="17640"/>
                  </a:lnTo>
                  <a:lnTo>
                    <a:pt x="3899014" y="12039"/>
                  </a:lnTo>
                  <a:lnTo>
                    <a:pt x="3839794" y="9144"/>
                  </a:lnTo>
                  <a:lnTo>
                    <a:pt x="3563912" y="9144"/>
                  </a:lnTo>
                  <a:lnTo>
                    <a:pt x="3438398" y="869302"/>
                  </a:lnTo>
                  <a:lnTo>
                    <a:pt x="3540518" y="869302"/>
                  </a:lnTo>
                  <a:lnTo>
                    <a:pt x="3541014" y="869264"/>
                  </a:lnTo>
                  <a:lnTo>
                    <a:pt x="3544900" y="869302"/>
                  </a:lnTo>
                  <a:lnTo>
                    <a:pt x="3545065" y="869264"/>
                  </a:lnTo>
                  <a:lnTo>
                    <a:pt x="3580092" y="862736"/>
                  </a:lnTo>
                  <a:lnTo>
                    <a:pt x="3610064" y="844626"/>
                  </a:lnTo>
                  <a:lnTo>
                    <a:pt x="3632136" y="817219"/>
                  </a:lnTo>
                  <a:lnTo>
                    <a:pt x="3643592" y="782764"/>
                  </a:lnTo>
                  <a:lnTo>
                    <a:pt x="3644061" y="781011"/>
                  </a:lnTo>
                  <a:lnTo>
                    <a:pt x="3677958" y="553046"/>
                  </a:lnTo>
                  <a:lnTo>
                    <a:pt x="3834092" y="553046"/>
                  </a:lnTo>
                  <a:lnTo>
                    <a:pt x="3883622" y="550494"/>
                  </a:lnTo>
                  <a:lnTo>
                    <a:pt x="3928897" y="542874"/>
                  </a:lnTo>
                  <a:lnTo>
                    <a:pt x="3969778" y="530237"/>
                  </a:lnTo>
                  <a:lnTo>
                    <a:pt x="4006126" y="512648"/>
                  </a:lnTo>
                  <a:lnTo>
                    <a:pt x="4037685" y="491197"/>
                  </a:lnTo>
                  <a:lnTo>
                    <a:pt x="4087228" y="439064"/>
                  </a:lnTo>
                  <a:lnTo>
                    <a:pt x="4092041" y="430847"/>
                  </a:lnTo>
                  <a:lnTo>
                    <a:pt x="4105033" y="408698"/>
                  </a:lnTo>
                  <a:lnTo>
                    <a:pt x="4118724" y="375678"/>
                  </a:lnTo>
                  <a:lnTo>
                    <a:pt x="4128541" y="340817"/>
                  </a:lnTo>
                  <a:lnTo>
                    <a:pt x="4134472" y="304292"/>
                  </a:lnTo>
                  <a:lnTo>
                    <a:pt x="4136453" y="266255"/>
                  </a:lnTo>
                  <a:close/>
                </a:path>
                <a:path w="6870700" h="878204">
                  <a:moveTo>
                    <a:pt x="4769091" y="869302"/>
                  </a:moveTo>
                  <a:lnTo>
                    <a:pt x="4732820" y="671068"/>
                  </a:lnTo>
                  <a:lnTo>
                    <a:pt x="4710785" y="550608"/>
                  </a:lnTo>
                  <a:lnTo>
                    <a:pt x="4648466" y="210032"/>
                  </a:lnTo>
                  <a:lnTo>
                    <a:pt x="4611713" y="9156"/>
                  </a:lnTo>
                  <a:lnTo>
                    <a:pt x="4545254" y="9156"/>
                  </a:lnTo>
                  <a:lnTo>
                    <a:pt x="4525810" y="11328"/>
                  </a:lnTo>
                  <a:lnTo>
                    <a:pt x="4525810" y="550608"/>
                  </a:lnTo>
                  <a:lnTo>
                    <a:pt x="4314228" y="550608"/>
                  </a:lnTo>
                  <a:lnTo>
                    <a:pt x="4479417" y="210032"/>
                  </a:lnTo>
                  <a:lnTo>
                    <a:pt x="4525810" y="550608"/>
                  </a:lnTo>
                  <a:lnTo>
                    <a:pt x="4525810" y="11328"/>
                  </a:lnTo>
                  <a:lnTo>
                    <a:pt x="4446663" y="30619"/>
                  </a:lnTo>
                  <a:lnTo>
                    <a:pt x="4403369" y="55968"/>
                  </a:lnTo>
                  <a:lnTo>
                    <a:pt x="4365841" y="90233"/>
                  </a:lnTo>
                  <a:lnTo>
                    <a:pt x="4335399" y="132829"/>
                  </a:lnTo>
                  <a:lnTo>
                    <a:pt x="4326433" y="147751"/>
                  </a:lnTo>
                  <a:lnTo>
                    <a:pt x="4325239" y="149669"/>
                  </a:lnTo>
                  <a:lnTo>
                    <a:pt x="3957091" y="869302"/>
                  </a:lnTo>
                  <a:lnTo>
                    <a:pt x="4159834" y="869302"/>
                  </a:lnTo>
                  <a:lnTo>
                    <a:pt x="4255744" y="671068"/>
                  </a:lnTo>
                  <a:lnTo>
                    <a:pt x="4536198" y="671068"/>
                  </a:lnTo>
                  <a:lnTo>
                    <a:pt x="4559719" y="869302"/>
                  </a:lnTo>
                  <a:lnTo>
                    <a:pt x="4769091" y="869302"/>
                  </a:lnTo>
                  <a:close/>
                </a:path>
                <a:path w="6870700" h="878204">
                  <a:moveTo>
                    <a:pt x="5676481" y="389343"/>
                  </a:moveTo>
                  <a:lnTo>
                    <a:pt x="5673268" y="332181"/>
                  </a:lnTo>
                  <a:lnTo>
                    <a:pt x="5663654" y="278561"/>
                  </a:lnTo>
                  <a:lnTo>
                    <a:pt x="5647677" y="228663"/>
                  </a:lnTo>
                  <a:lnTo>
                    <a:pt x="5625401" y="182664"/>
                  </a:lnTo>
                  <a:lnTo>
                    <a:pt x="5597398" y="141198"/>
                  </a:lnTo>
                  <a:lnTo>
                    <a:pt x="5564416" y="104775"/>
                  </a:lnTo>
                  <a:lnTo>
                    <a:pt x="5526544" y="73520"/>
                  </a:lnTo>
                  <a:lnTo>
                    <a:pt x="5483898" y="47599"/>
                  </a:lnTo>
                  <a:lnTo>
                    <a:pt x="5474690" y="43548"/>
                  </a:lnTo>
                  <a:lnTo>
                    <a:pt x="5474690" y="404571"/>
                  </a:lnTo>
                  <a:lnTo>
                    <a:pt x="5473611" y="432752"/>
                  </a:lnTo>
                  <a:lnTo>
                    <a:pt x="5464911" y="488035"/>
                  </a:lnTo>
                  <a:lnTo>
                    <a:pt x="5447360" y="541070"/>
                  </a:lnTo>
                  <a:lnTo>
                    <a:pt x="5420804" y="589635"/>
                  </a:lnTo>
                  <a:lnTo>
                    <a:pt x="5385600" y="632218"/>
                  </a:lnTo>
                  <a:lnTo>
                    <a:pt x="5343169" y="666165"/>
                  </a:lnTo>
                  <a:lnTo>
                    <a:pt x="5294249" y="690245"/>
                  </a:lnTo>
                  <a:lnTo>
                    <a:pt x="5238953" y="702411"/>
                  </a:lnTo>
                  <a:lnTo>
                    <a:pt x="5209298" y="703922"/>
                  </a:lnTo>
                  <a:lnTo>
                    <a:pt x="5163337" y="699808"/>
                  </a:lnTo>
                  <a:lnTo>
                    <a:pt x="5122405" y="687476"/>
                  </a:lnTo>
                  <a:lnTo>
                    <a:pt x="5086591" y="666915"/>
                  </a:lnTo>
                  <a:lnTo>
                    <a:pt x="5056035" y="638162"/>
                  </a:lnTo>
                  <a:lnTo>
                    <a:pt x="5031727" y="603859"/>
                  </a:lnTo>
                  <a:lnTo>
                    <a:pt x="5014341" y="565924"/>
                  </a:lnTo>
                  <a:lnTo>
                    <a:pt x="5003901" y="524535"/>
                  </a:lnTo>
                  <a:lnTo>
                    <a:pt x="5000409" y="479844"/>
                  </a:lnTo>
                  <a:lnTo>
                    <a:pt x="5002365" y="444195"/>
                  </a:lnTo>
                  <a:lnTo>
                    <a:pt x="5017935" y="373189"/>
                  </a:lnTo>
                  <a:lnTo>
                    <a:pt x="5048999" y="304203"/>
                  </a:lnTo>
                  <a:lnTo>
                    <a:pt x="5095379" y="245503"/>
                  </a:lnTo>
                  <a:lnTo>
                    <a:pt x="5156289" y="200469"/>
                  </a:lnTo>
                  <a:lnTo>
                    <a:pt x="5229085" y="176949"/>
                  </a:lnTo>
                  <a:lnTo>
                    <a:pt x="5269433" y="173990"/>
                  </a:lnTo>
                  <a:lnTo>
                    <a:pt x="5298770" y="175818"/>
                  </a:lnTo>
                  <a:lnTo>
                    <a:pt x="5352212" y="190347"/>
                  </a:lnTo>
                  <a:lnTo>
                    <a:pt x="5398122" y="218744"/>
                  </a:lnTo>
                  <a:lnTo>
                    <a:pt x="5434431" y="259257"/>
                  </a:lnTo>
                  <a:lnTo>
                    <a:pt x="5460111" y="310832"/>
                  </a:lnTo>
                  <a:lnTo>
                    <a:pt x="5473065" y="371335"/>
                  </a:lnTo>
                  <a:lnTo>
                    <a:pt x="5474690" y="404571"/>
                  </a:lnTo>
                  <a:lnTo>
                    <a:pt x="5474690" y="43548"/>
                  </a:lnTo>
                  <a:lnTo>
                    <a:pt x="5437111" y="26962"/>
                  </a:lnTo>
                  <a:lnTo>
                    <a:pt x="5387378" y="12179"/>
                  </a:lnTo>
                  <a:lnTo>
                    <a:pt x="5334863" y="3302"/>
                  </a:lnTo>
                  <a:lnTo>
                    <a:pt x="5279783" y="330"/>
                  </a:lnTo>
                  <a:lnTo>
                    <a:pt x="5232349" y="2298"/>
                  </a:lnTo>
                  <a:lnTo>
                    <a:pt x="5186083" y="8191"/>
                  </a:lnTo>
                  <a:lnTo>
                    <a:pt x="5141138" y="17983"/>
                  </a:lnTo>
                  <a:lnTo>
                    <a:pt x="5097704" y="31673"/>
                  </a:lnTo>
                  <a:lnTo>
                    <a:pt x="5056086" y="49199"/>
                  </a:lnTo>
                  <a:lnTo>
                    <a:pt x="5016601" y="70713"/>
                  </a:lnTo>
                  <a:lnTo>
                    <a:pt x="4979327" y="96100"/>
                  </a:lnTo>
                  <a:lnTo>
                    <a:pt x="4944389" y="125247"/>
                  </a:lnTo>
                  <a:lnTo>
                    <a:pt x="4912474" y="158216"/>
                  </a:lnTo>
                  <a:lnTo>
                    <a:pt x="4884064" y="195097"/>
                  </a:lnTo>
                  <a:lnTo>
                    <a:pt x="4859236" y="235724"/>
                  </a:lnTo>
                  <a:lnTo>
                    <a:pt x="4838090" y="279946"/>
                  </a:lnTo>
                  <a:lnTo>
                    <a:pt x="4821123" y="327875"/>
                  </a:lnTo>
                  <a:lnTo>
                    <a:pt x="4808969" y="379069"/>
                  </a:lnTo>
                  <a:lnTo>
                    <a:pt x="4801654" y="433387"/>
                  </a:lnTo>
                  <a:lnTo>
                    <a:pt x="4799215" y="490664"/>
                  </a:lnTo>
                  <a:lnTo>
                    <a:pt x="4801628" y="542505"/>
                  </a:lnTo>
                  <a:lnTo>
                    <a:pt x="4808906" y="590715"/>
                  </a:lnTo>
                  <a:lnTo>
                    <a:pt x="4821009" y="635203"/>
                  </a:lnTo>
                  <a:lnTo>
                    <a:pt x="4837938" y="675881"/>
                  </a:lnTo>
                  <a:lnTo>
                    <a:pt x="4859706" y="712660"/>
                  </a:lnTo>
                  <a:lnTo>
                    <a:pt x="4892218" y="753224"/>
                  </a:lnTo>
                  <a:lnTo>
                    <a:pt x="4928844" y="787806"/>
                  </a:lnTo>
                  <a:lnTo>
                    <a:pt x="4969472" y="816305"/>
                  </a:lnTo>
                  <a:lnTo>
                    <a:pt x="5013985" y="838631"/>
                  </a:lnTo>
                  <a:lnTo>
                    <a:pt x="5061166" y="855738"/>
                  </a:lnTo>
                  <a:lnTo>
                    <a:pt x="5108905" y="867930"/>
                  </a:lnTo>
                  <a:lnTo>
                    <a:pt x="5157076" y="875233"/>
                  </a:lnTo>
                  <a:lnTo>
                    <a:pt x="5205539" y="877658"/>
                  </a:lnTo>
                  <a:lnTo>
                    <a:pt x="5258041" y="875360"/>
                  </a:lnTo>
                  <a:lnTo>
                    <a:pt x="5308041" y="868514"/>
                  </a:lnTo>
                  <a:lnTo>
                    <a:pt x="5355425" y="857148"/>
                  </a:lnTo>
                  <a:lnTo>
                    <a:pt x="5400027" y="841311"/>
                  </a:lnTo>
                  <a:lnTo>
                    <a:pt x="5443220" y="820254"/>
                  </a:lnTo>
                  <a:lnTo>
                    <a:pt x="5456923" y="812304"/>
                  </a:lnTo>
                  <a:lnTo>
                    <a:pt x="5482818" y="837780"/>
                  </a:lnTo>
                  <a:lnTo>
                    <a:pt x="5498770" y="850938"/>
                  </a:lnTo>
                  <a:lnTo>
                    <a:pt x="5517096" y="860856"/>
                  </a:lnTo>
                  <a:lnTo>
                    <a:pt x="5537352" y="867117"/>
                  </a:lnTo>
                  <a:lnTo>
                    <a:pt x="5559120" y="869302"/>
                  </a:lnTo>
                  <a:lnTo>
                    <a:pt x="5666727" y="869302"/>
                  </a:lnTo>
                  <a:lnTo>
                    <a:pt x="5666727" y="812304"/>
                  </a:lnTo>
                  <a:lnTo>
                    <a:pt x="5666727" y="761682"/>
                  </a:lnTo>
                  <a:lnTo>
                    <a:pt x="5658282" y="719747"/>
                  </a:lnTo>
                  <a:lnTo>
                    <a:pt x="5635180" y="685507"/>
                  </a:lnTo>
                  <a:lnTo>
                    <a:pt x="5608129" y="658926"/>
                  </a:lnTo>
                  <a:lnTo>
                    <a:pt x="5618111" y="640829"/>
                  </a:lnTo>
                  <a:lnTo>
                    <a:pt x="5636018" y="603021"/>
                  </a:lnTo>
                  <a:lnTo>
                    <a:pt x="5658078" y="537756"/>
                  </a:lnTo>
                  <a:lnTo>
                    <a:pt x="5668302" y="490156"/>
                  </a:lnTo>
                  <a:lnTo>
                    <a:pt x="5674436" y="440626"/>
                  </a:lnTo>
                  <a:lnTo>
                    <a:pt x="5676481" y="389343"/>
                  </a:lnTo>
                  <a:close/>
                </a:path>
                <a:path w="6870700" h="878204">
                  <a:moveTo>
                    <a:pt x="6732321" y="645883"/>
                  </a:moveTo>
                  <a:lnTo>
                    <a:pt x="6729184" y="638556"/>
                  </a:lnTo>
                  <a:lnTo>
                    <a:pt x="6728396" y="635419"/>
                  </a:lnTo>
                  <a:lnTo>
                    <a:pt x="6727787" y="632447"/>
                  </a:lnTo>
                  <a:lnTo>
                    <a:pt x="6727609" y="629310"/>
                  </a:lnTo>
                  <a:lnTo>
                    <a:pt x="6726999" y="626249"/>
                  </a:lnTo>
                  <a:lnTo>
                    <a:pt x="6726733" y="624687"/>
                  </a:lnTo>
                  <a:lnTo>
                    <a:pt x="6726644" y="593788"/>
                  </a:lnTo>
                  <a:lnTo>
                    <a:pt x="6725171" y="574471"/>
                  </a:lnTo>
                  <a:lnTo>
                    <a:pt x="6720433" y="556590"/>
                  </a:lnTo>
                  <a:lnTo>
                    <a:pt x="6713360" y="543356"/>
                  </a:lnTo>
                  <a:lnTo>
                    <a:pt x="6712458" y="541667"/>
                  </a:lnTo>
                  <a:lnTo>
                    <a:pt x="6672859" y="516496"/>
                  </a:lnTo>
                  <a:lnTo>
                    <a:pt x="6659804" y="513854"/>
                  </a:lnTo>
                  <a:lnTo>
                    <a:pt x="6674282" y="511048"/>
                  </a:lnTo>
                  <a:lnTo>
                    <a:pt x="6710235" y="493356"/>
                  </a:lnTo>
                  <a:lnTo>
                    <a:pt x="6729222" y="457593"/>
                  </a:lnTo>
                  <a:lnTo>
                    <a:pt x="6730403" y="440563"/>
                  </a:lnTo>
                  <a:lnTo>
                    <a:pt x="6727977" y="417880"/>
                  </a:lnTo>
                  <a:lnTo>
                    <a:pt x="6708648" y="382752"/>
                  </a:lnTo>
                  <a:lnTo>
                    <a:pt x="6666027" y="361022"/>
                  </a:lnTo>
                  <a:lnTo>
                    <a:pt x="6656489" y="359041"/>
                  </a:lnTo>
                  <a:lnTo>
                    <a:pt x="6656489" y="446062"/>
                  </a:lnTo>
                  <a:lnTo>
                    <a:pt x="6655473" y="457047"/>
                  </a:lnTo>
                  <a:lnTo>
                    <a:pt x="6623291" y="488391"/>
                  </a:lnTo>
                  <a:lnTo>
                    <a:pt x="6599250" y="491350"/>
                  </a:lnTo>
                  <a:lnTo>
                    <a:pt x="6569926" y="491350"/>
                  </a:lnTo>
                  <a:lnTo>
                    <a:pt x="6569926" y="406793"/>
                  </a:lnTo>
                  <a:lnTo>
                    <a:pt x="6588595" y="406793"/>
                  </a:lnTo>
                  <a:lnTo>
                    <a:pt x="6632664" y="413156"/>
                  </a:lnTo>
                  <a:lnTo>
                    <a:pt x="6656489" y="446062"/>
                  </a:lnTo>
                  <a:lnTo>
                    <a:pt x="6656489" y="359041"/>
                  </a:lnTo>
                  <a:lnTo>
                    <a:pt x="6616598" y="355727"/>
                  </a:lnTo>
                  <a:lnTo>
                    <a:pt x="6575158" y="355650"/>
                  </a:lnTo>
                  <a:lnTo>
                    <a:pt x="6509131" y="354888"/>
                  </a:lnTo>
                  <a:lnTo>
                    <a:pt x="6494005" y="354876"/>
                  </a:lnTo>
                  <a:lnTo>
                    <a:pt x="6494005" y="645883"/>
                  </a:lnTo>
                  <a:lnTo>
                    <a:pt x="6569926" y="645883"/>
                  </a:lnTo>
                  <a:lnTo>
                    <a:pt x="6569926" y="543356"/>
                  </a:lnTo>
                  <a:lnTo>
                    <a:pt x="6585712" y="543356"/>
                  </a:lnTo>
                  <a:lnTo>
                    <a:pt x="6623875" y="547319"/>
                  </a:lnTo>
                  <a:lnTo>
                    <a:pt x="6628739" y="549554"/>
                  </a:lnTo>
                  <a:lnTo>
                    <a:pt x="6635724" y="552640"/>
                  </a:lnTo>
                  <a:lnTo>
                    <a:pt x="6653822" y="593788"/>
                  </a:lnTo>
                  <a:lnTo>
                    <a:pt x="6654571" y="606094"/>
                  </a:lnTo>
                  <a:lnTo>
                    <a:pt x="6655575" y="618972"/>
                  </a:lnTo>
                  <a:lnTo>
                    <a:pt x="6656654" y="629818"/>
                  </a:lnTo>
                  <a:lnTo>
                    <a:pt x="6657924" y="638746"/>
                  </a:lnTo>
                  <a:lnTo>
                    <a:pt x="6659448" y="645883"/>
                  </a:lnTo>
                  <a:lnTo>
                    <a:pt x="6732321" y="645883"/>
                  </a:lnTo>
                  <a:close/>
                </a:path>
                <a:path w="6870700" h="878204">
                  <a:moveTo>
                    <a:pt x="6870624" y="500075"/>
                  </a:moveTo>
                  <a:lnTo>
                    <a:pt x="6865772" y="447827"/>
                  </a:lnTo>
                  <a:lnTo>
                    <a:pt x="6851307" y="399605"/>
                  </a:lnTo>
                  <a:lnTo>
                    <a:pt x="6827380" y="355460"/>
                  </a:lnTo>
                  <a:lnTo>
                    <a:pt x="6825081" y="352704"/>
                  </a:lnTo>
                  <a:lnTo>
                    <a:pt x="6825081" y="500075"/>
                  </a:lnTo>
                  <a:lnTo>
                    <a:pt x="6820992" y="543763"/>
                  </a:lnTo>
                  <a:lnTo>
                    <a:pt x="6808813" y="584098"/>
                  </a:lnTo>
                  <a:lnTo>
                    <a:pt x="6788747" y="621080"/>
                  </a:lnTo>
                  <a:lnTo>
                    <a:pt x="6760934" y="654710"/>
                  </a:lnTo>
                  <a:lnTo>
                    <a:pt x="6727812" y="682332"/>
                  </a:lnTo>
                  <a:lnTo>
                    <a:pt x="6691389" y="702106"/>
                  </a:lnTo>
                  <a:lnTo>
                    <a:pt x="6651663" y="713994"/>
                  </a:lnTo>
                  <a:lnTo>
                    <a:pt x="6608673" y="717969"/>
                  </a:lnTo>
                  <a:lnTo>
                    <a:pt x="6565646" y="714133"/>
                  </a:lnTo>
                  <a:lnTo>
                    <a:pt x="6525666" y="702462"/>
                  </a:lnTo>
                  <a:lnTo>
                    <a:pt x="6488862" y="682739"/>
                  </a:lnTo>
                  <a:lnTo>
                    <a:pt x="6455359" y="654710"/>
                  </a:lnTo>
                  <a:lnTo>
                    <a:pt x="6427533" y="621207"/>
                  </a:lnTo>
                  <a:lnTo>
                    <a:pt x="6407683" y="584428"/>
                  </a:lnTo>
                  <a:lnTo>
                    <a:pt x="6395847" y="544322"/>
                  </a:lnTo>
                  <a:lnTo>
                    <a:pt x="6391821" y="500075"/>
                  </a:lnTo>
                  <a:lnTo>
                    <a:pt x="6395771" y="457987"/>
                  </a:lnTo>
                  <a:lnTo>
                    <a:pt x="6407582" y="418604"/>
                  </a:lnTo>
                  <a:lnTo>
                    <a:pt x="6427165" y="381889"/>
                  </a:lnTo>
                  <a:lnTo>
                    <a:pt x="6454470" y="347802"/>
                  </a:lnTo>
                  <a:lnTo>
                    <a:pt x="6488112" y="319252"/>
                  </a:lnTo>
                  <a:lnTo>
                    <a:pt x="6524968" y="299135"/>
                  </a:lnTo>
                  <a:lnTo>
                    <a:pt x="6565112" y="287235"/>
                  </a:lnTo>
                  <a:lnTo>
                    <a:pt x="6608673" y="283311"/>
                  </a:lnTo>
                  <a:lnTo>
                    <a:pt x="6651752" y="287235"/>
                  </a:lnTo>
                  <a:lnTo>
                    <a:pt x="6691655" y="299135"/>
                  </a:lnTo>
                  <a:lnTo>
                    <a:pt x="6728295" y="319252"/>
                  </a:lnTo>
                  <a:lnTo>
                    <a:pt x="6761556" y="347802"/>
                  </a:lnTo>
                  <a:lnTo>
                    <a:pt x="6789001" y="381889"/>
                  </a:lnTo>
                  <a:lnTo>
                    <a:pt x="6808889" y="418604"/>
                  </a:lnTo>
                  <a:lnTo>
                    <a:pt x="6820992" y="457987"/>
                  </a:lnTo>
                  <a:lnTo>
                    <a:pt x="6825081" y="500075"/>
                  </a:lnTo>
                  <a:lnTo>
                    <a:pt x="6825081" y="352704"/>
                  </a:lnTo>
                  <a:lnTo>
                    <a:pt x="6794093" y="315429"/>
                  </a:lnTo>
                  <a:lnTo>
                    <a:pt x="6756032" y="283311"/>
                  </a:lnTo>
                  <a:lnTo>
                    <a:pt x="6709537" y="257403"/>
                  </a:lnTo>
                  <a:lnTo>
                    <a:pt x="6661048" y="242925"/>
                  </a:lnTo>
                  <a:lnTo>
                    <a:pt x="6608673" y="238112"/>
                  </a:lnTo>
                  <a:lnTo>
                    <a:pt x="6558610" y="242633"/>
                  </a:lnTo>
                  <a:lnTo>
                    <a:pt x="6511963" y="256082"/>
                  </a:lnTo>
                  <a:lnTo>
                    <a:pt x="6468681" y="278307"/>
                  </a:lnTo>
                  <a:lnTo>
                    <a:pt x="6428740" y="309143"/>
                  </a:lnTo>
                  <a:lnTo>
                    <a:pt x="6392659" y="349542"/>
                  </a:lnTo>
                  <a:lnTo>
                    <a:pt x="6366789" y="395020"/>
                  </a:lnTo>
                  <a:lnTo>
                    <a:pt x="6351219" y="445287"/>
                  </a:lnTo>
                  <a:lnTo>
                    <a:pt x="6346012" y="500075"/>
                  </a:lnTo>
                  <a:lnTo>
                    <a:pt x="6350863" y="553326"/>
                  </a:lnTo>
                  <a:lnTo>
                    <a:pt x="6365303" y="602170"/>
                  </a:lnTo>
                  <a:lnTo>
                    <a:pt x="6389192" y="646493"/>
                  </a:lnTo>
                  <a:lnTo>
                    <a:pt x="6422364" y="686206"/>
                  </a:lnTo>
                  <a:lnTo>
                    <a:pt x="6462281" y="719442"/>
                  </a:lnTo>
                  <a:lnTo>
                    <a:pt x="6506680" y="743280"/>
                  </a:lnTo>
                  <a:lnTo>
                    <a:pt x="6555511" y="757656"/>
                  </a:lnTo>
                  <a:lnTo>
                    <a:pt x="6608673" y="762469"/>
                  </a:lnTo>
                  <a:lnTo>
                    <a:pt x="6660235" y="757859"/>
                  </a:lnTo>
                  <a:lnTo>
                    <a:pt x="6708076" y="744016"/>
                  </a:lnTo>
                  <a:lnTo>
                    <a:pt x="6752095" y="720940"/>
                  </a:lnTo>
                  <a:lnTo>
                    <a:pt x="6792176" y="688644"/>
                  </a:lnTo>
                  <a:lnTo>
                    <a:pt x="6826377" y="648093"/>
                  </a:lnTo>
                  <a:lnTo>
                    <a:pt x="6850913" y="603135"/>
                  </a:lnTo>
                  <a:lnTo>
                    <a:pt x="6865683" y="553783"/>
                  </a:lnTo>
                  <a:lnTo>
                    <a:pt x="6870624" y="500075"/>
                  </a:lnTo>
                  <a:close/>
                </a:path>
              </a:pathLst>
            </a:custGeom>
            <a:solidFill>
              <a:srgbClr val="FFFFFF"/>
            </a:solidFill>
          </p:spPr>
          <p:txBody>
            <a:bodyPr wrap="square" lIns="0" tIns="0" rIns="0" bIns="0" rtlCol="0"/>
            <a:lstStyle/>
            <a:p>
              <a:endParaRPr/>
            </a:p>
          </p:txBody>
        </p:sp>
        <p:pic>
          <p:nvPicPr>
            <p:cNvPr id="13" name="object 4">
              <a:extLst>
                <a:ext uri="{FF2B5EF4-FFF2-40B4-BE49-F238E27FC236}">
                  <a16:creationId xmlns:a16="http://schemas.microsoft.com/office/drawing/2014/main" id="{F5CFBF2F-10BB-C9AC-B493-3C9A20FF378C}"/>
                </a:ext>
              </a:extLst>
            </p:cNvPr>
            <p:cNvPicPr/>
            <p:nvPr/>
          </p:nvPicPr>
          <p:blipFill>
            <a:blip r:embed="rId3" cstate="print"/>
            <a:stretch>
              <a:fillRect/>
            </a:stretch>
          </p:blipFill>
          <p:spPr>
            <a:xfrm>
              <a:off x="12428922" y="5047594"/>
              <a:ext cx="247280" cy="247249"/>
            </a:xfrm>
            <a:prstGeom prst="rect">
              <a:avLst/>
            </a:prstGeom>
          </p:spPr>
        </p:pic>
        <p:sp>
          <p:nvSpPr>
            <p:cNvPr id="14" name="object 5">
              <a:extLst>
                <a:ext uri="{FF2B5EF4-FFF2-40B4-BE49-F238E27FC236}">
                  <a16:creationId xmlns:a16="http://schemas.microsoft.com/office/drawing/2014/main" id="{17A78F63-773C-B70E-7F45-0DE3E8827993}"/>
                </a:ext>
              </a:extLst>
            </p:cNvPr>
            <p:cNvSpPr/>
            <p:nvPr/>
          </p:nvSpPr>
          <p:spPr>
            <a:xfrm>
              <a:off x="12304665" y="5372495"/>
              <a:ext cx="342900" cy="636270"/>
            </a:xfrm>
            <a:custGeom>
              <a:avLst/>
              <a:gdLst/>
              <a:ahLst/>
              <a:cxnLst/>
              <a:rect l="l" t="t" r="r" b="b"/>
              <a:pathLst>
                <a:path w="342900" h="636270">
                  <a:moveTo>
                    <a:pt x="342733" y="0"/>
                  </a:moveTo>
                  <a:lnTo>
                    <a:pt x="195386" y="0"/>
                  </a:lnTo>
                  <a:lnTo>
                    <a:pt x="155604" y="6966"/>
                  </a:lnTo>
                  <a:lnTo>
                    <a:pt x="121746" y="26230"/>
                  </a:lnTo>
                  <a:lnTo>
                    <a:pt x="96238" y="55336"/>
                  </a:lnTo>
                  <a:lnTo>
                    <a:pt x="81505" y="91829"/>
                  </a:lnTo>
                  <a:lnTo>
                    <a:pt x="0" y="636053"/>
                  </a:lnTo>
                  <a:lnTo>
                    <a:pt x="149628" y="636053"/>
                  </a:lnTo>
                  <a:lnTo>
                    <a:pt x="189250" y="629185"/>
                  </a:lnTo>
                  <a:lnTo>
                    <a:pt x="205730" y="619907"/>
                  </a:lnTo>
                  <a:lnTo>
                    <a:pt x="27088" y="619907"/>
                  </a:lnTo>
                  <a:lnTo>
                    <a:pt x="68252" y="589935"/>
                  </a:lnTo>
                  <a:lnTo>
                    <a:pt x="107039" y="557117"/>
                  </a:lnTo>
                  <a:lnTo>
                    <a:pt x="143305" y="521604"/>
                  </a:lnTo>
                  <a:lnTo>
                    <a:pt x="176906" y="483548"/>
                  </a:lnTo>
                  <a:lnTo>
                    <a:pt x="207698" y="443099"/>
                  </a:lnTo>
                  <a:lnTo>
                    <a:pt x="235538" y="400409"/>
                  </a:lnTo>
                  <a:lnTo>
                    <a:pt x="260280" y="355630"/>
                  </a:lnTo>
                  <a:lnTo>
                    <a:pt x="281781" y="308912"/>
                  </a:lnTo>
                  <a:lnTo>
                    <a:pt x="297778" y="308912"/>
                  </a:lnTo>
                  <a:lnTo>
                    <a:pt x="342733" y="0"/>
                  </a:lnTo>
                  <a:close/>
                </a:path>
                <a:path w="342900" h="636270">
                  <a:moveTo>
                    <a:pt x="297778" y="308912"/>
                  </a:moveTo>
                  <a:lnTo>
                    <a:pt x="281781" y="308912"/>
                  </a:lnTo>
                  <a:lnTo>
                    <a:pt x="250358" y="528318"/>
                  </a:lnTo>
                  <a:lnTo>
                    <a:pt x="235496" y="564625"/>
                  </a:lnTo>
                  <a:lnTo>
                    <a:pt x="209987" y="593564"/>
                  </a:lnTo>
                  <a:lnTo>
                    <a:pt x="176221" y="612728"/>
                  </a:lnTo>
                  <a:lnTo>
                    <a:pt x="136592" y="619708"/>
                  </a:lnTo>
                  <a:lnTo>
                    <a:pt x="27088" y="619907"/>
                  </a:lnTo>
                  <a:lnTo>
                    <a:pt x="205730" y="619907"/>
                  </a:lnTo>
                  <a:lnTo>
                    <a:pt x="223035" y="610165"/>
                  </a:lnTo>
                  <a:lnTo>
                    <a:pt x="248558" y="581370"/>
                  </a:lnTo>
                  <a:lnTo>
                    <a:pt x="263395" y="545177"/>
                  </a:lnTo>
                  <a:lnTo>
                    <a:pt x="297778" y="308912"/>
                  </a:lnTo>
                  <a:close/>
                </a:path>
              </a:pathLst>
            </a:custGeom>
            <a:solidFill>
              <a:srgbClr val="FFFFFF"/>
            </a:solidFill>
          </p:spPr>
          <p:txBody>
            <a:bodyPr wrap="square" lIns="0" tIns="0" rIns="0" bIns="0" rtlCol="0"/>
            <a:lstStyle/>
            <a:p>
              <a:endParaRPr/>
            </a:p>
          </p:txBody>
        </p:sp>
      </p:grpSp>
    </p:spTree>
    <p:extLst>
      <p:ext uri="{BB962C8B-B14F-4D97-AF65-F5344CB8AC3E}">
        <p14:creationId xmlns:p14="http://schemas.microsoft.com/office/powerpoint/2010/main" val="152814041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FC417-85C9-445F-AA98-BE0014CDD3FD}"/>
              </a:ext>
            </a:extLst>
          </p:cNvPr>
          <p:cNvSpPr>
            <a:spLocks noGrp="1"/>
          </p:cNvSpPr>
          <p:nvPr>
            <p:ph type="title"/>
          </p:nvPr>
        </p:nvSpPr>
        <p:spPr>
          <a:xfrm>
            <a:off x="594360" y="344414"/>
            <a:ext cx="9094585" cy="549275"/>
          </a:xfrm>
        </p:spPr>
        <p:txBody>
          <a:bodyPr>
            <a:noAutofit/>
          </a:bodyPr>
          <a:lstStyle>
            <a:lvl1pPr>
              <a:defRPr lang="es-MX" sz="2800" kern="1200" dirty="0">
                <a:solidFill>
                  <a:srgbClr val="0070C0"/>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p:ph idx="1"/>
          </p:nvPr>
        </p:nvSpPr>
        <p:spPr>
          <a:xfrm>
            <a:off x="594360" y="1101578"/>
            <a:ext cx="11140440" cy="5045221"/>
          </a:xfrm>
        </p:spPr>
        <p:txBody>
          <a:bodyPr/>
          <a:lstStyle>
            <a:lvl1pPr>
              <a:defRPr lang="es-ES" sz="2400" kern="1200" dirty="0">
                <a:solidFill>
                  <a:schemeClr val="bg2">
                    <a:lumMod val="50000"/>
                  </a:schemeClr>
                </a:solidFill>
                <a:latin typeface="Titillium Web SemiBold" panose="00000700000000000000" pitchFamily="2" charset="0"/>
                <a:ea typeface="+mn-ea"/>
                <a:cs typeface="+mn-cs"/>
              </a:defRPr>
            </a:lvl1pPr>
            <a:lvl2pPr>
              <a:defRPr>
                <a:solidFill>
                  <a:schemeClr val="bg2">
                    <a:lumMod val="50000"/>
                  </a:schemeClr>
                </a:solidFill>
                <a:latin typeface="Titillium Web SemiBold" panose="00000700000000000000" pitchFamily="2" charset="0"/>
              </a:defRPr>
            </a:lvl2pPr>
            <a:lvl3pPr>
              <a:defRPr>
                <a:solidFill>
                  <a:schemeClr val="bg2">
                    <a:lumMod val="50000"/>
                  </a:schemeClr>
                </a:solidFill>
                <a:latin typeface="Titillium Web SemiBold" panose="00000700000000000000" pitchFamily="2" charset="0"/>
              </a:defRPr>
            </a:lvl3pPr>
            <a:lvl4pPr>
              <a:defRPr>
                <a:solidFill>
                  <a:schemeClr val="bg2">
                    <a:lumMod val="50000"/>
                  </a:schemeClr>
                </a:solidFill>
                <a:latin typeface="Titillium Web SemiBold" panose="00000700000000000000" pitchFamily="2" charset="0"/>
              </a:defRPr>
            </a:lvl4pPr>
            <a:lvl5pPr>
              <a:defRPr>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p:ph type="dt" sz="half" idx="10"/>
          </p:nvPr>
        </p:nvSpPr>
        <p:spPr>
          <a:xfrm>
            <a:off x="838200" y="6275070"/>
            <a:ext cx="2743200" cy="365125"/>
          </a:xfrm>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p:ph type="ftr" sz="quarter" idx="11"/>
          </p:nvPr>
        </p:nvSpPr>
        <p:spPr>
          <a:xfrm>
            <a:off x="4038600" y="6275070"/>
            <a:ext cx="4114800" cy="365125"/>
          </a:xfrm>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p:ph type="sldNum" sz="quarter" idx="12"/>
          </p:nvPr>
        </p:nvSpPr>
        <p:spPr>
          <a:xfrm>
            <a:off x="8991600" y="5781674"/>
            <a:ext cx="2743200" cy="365125"/>
          </a:xfrm>
        </p:spPr>
        <p:txBody>
          <a:bodyPr/>
          <a:lstStyle/>
          <a:p>
            <a:fld id="{5FADDA66-5AFC-48C7-8905-4E154D53F25D}" type="slidenum">
              <a:rPr lang="es-MX" smtClean="0"/>
              <a:t>‹Nº›</a:t>
            </a:fld>
            <a:endParaRPr lang="es-MX"/>
          </a:p>
        </p:txBody>
      </p:sp>
      <p:sp>
        <p:nvSpPr>
          <p:cNvPr id="20" name="object 2">
            <a:extLst>
              <a:ext uri="{FF2B5EF4-FFF2-40B4-BE49-F238E27FC236}">
                <a16:creationId xmlns:a16="http://schemas.microsoft.com/office/drawing/2014/main" id="{583A3376-47B8-7EA6-DB3A-E805E2BD3607}"/>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22" name="TextBox 21">
            <a:extLst>
              <a:ext uri="{FF2B5EF4-FFF2-40B4-BE49-F238E27FC236}">
                <a16:creationId xmlns:a16="http://schemas.microsoft.com/office/drawing/2014/main" id="{3B1C843A-537F-AD31-37C9-7B7DDD4EAD22}"/>
              </a:ext>
            </a:extLst>
          </p:cNvPr>
          <p:cNvSpPr txBox="1"/>
          <p:nvPr userDrawn="1"/>
        </p:nvSpPr>
        <p:spPr>
          <a:xfrm>
            <a:off x="-378691" y="2327564"/>
            <a:ext cx="184731" cy="369332"/>
          </a:xfrm>
          <a:prstGeom prst="rect">
            <a:avLst/>
          </a:prstGeom>
          <a:noFill/>
        </p:spPr>
        <p:txBody>
          <a:bodyPr wrap="none" rtlCol="0">
            <a:spAutoFit/>
          </a:bodyPr>
          <a:lstStyle/>
          <a:p>
            <a:endParaRPr lang="es-MX"/>
          </a:p>
        </p:txBody>
      </p:sp>
      <p:sp>
        <p:nvSpPr>
          <p:cNvPr id="24" name="TextBox 23">
            <a:extLst>
              <a:ext uri="{FF2B5EF4-FFF2-40B4-BE49-F238E27FC236}">
                <a16:creationId xmlns:a16="http://schemas.microsoft.com/office/drawing/2014/main" id="{11C88291-3044-5625-8EAF-B2B8A044B709}"/>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8" name="Picture 7" descr="A blue circle with white text and a red and blue rectangle&#10;&#10;Description automatically generated">
            <a:extLst>
              <a:ext uri="{FF2B5EF4-FFF2-40B4-BE49-F238E27FC236}">
                <a16:creationId xmlns:a16="http://schemas.microsoft.com/office/drawing/2014/main" id="{90AC2A79-32E6-89A7-8EAD-44FF29DBA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415422694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8_Título y objet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7C22A2-806D-DB79-7BAA-F4101CBB667E}"/>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38FC417-85C9-445F-AA98-BE0014CDD3FD}"/>
              </a:ext>
            </a:extLst>
          </p:cNvPr>
          <p:cNvSpPr>
            <a:spLocks noGrp="1"/>
          </p:cNvSpPr>
          <p:nvPr>
            <p:ph type="title"/>
          </p:nvPr>
        </p:nvSpPr>
        <p:spPr>
          <a:xfrm>
            <a:off x="594360" y="344414"/>
            <a:ext cx="10515600" cy="549275"/>
          </a:xfrm>
        </p:spPr>
        <p:txBody>
          <a:bodyPr>
            <a:noAutofit/>
          </a:bodyPr>
          <a:lstStyle>
            <a:lvl1pPr>
              <a:defRPr lang="es-MX" sz="2800" kern="1200" dirty="0">
                <a:solidFill>
                  <a:srgbClr val="0070C0"/>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p:ph idx="1"/>
          </p:nvPr>
        </p:nvSpPr>
        <p:spPr>
          <a:xfrm>
            <a:off x="594360" y="1101578"/>
            <a:ext cx="11140440" cy="5045221"/>
          </a:xfrm>
        </p:spPr>
        <p:txBody>
          <a:bodyPr/>
          <a:lstStyle>
            <a:lvl1pPr>
              <a:defRPr lang="es-ES" sz="2400" kern="1200" dirty="0">
                <a:solidFill>
                  <a:schemeClr val="bg2">
                    <a:lumMod val="50000"/>
                  </a:schemeClr>
                </a:solidFill>
                <a:latin typeface="Titillium Web SemiBold" panose="00000700000000000000" pitchFamily="2" charset="0"/>
                <a:ea typeface="+mn-ea"/>
                <a:cs typeface="+mn-cs"/>
              </a:defRPr>
            </a:lvl1pPr>
            <a:lvl2pPr>
              <a:defRPr>
                <a:solidFill>
                  <a:schemeClr val="bg2">
                    <a:lumMod val="50000"/>
                  </a:schemeClr>
                </a:solidFill>
                <a:latin typeface="Titillium Web SemiBold" panose="00000700000000000000" pitchFamily="2" charset="0"/>
              </a:defRPr>
            </a:lvl2pPr>
            <a:lvl3pPr>
              <a:defRPr>
                <a:solidFill>
                  <a:schemeClr val="bg2">
                    <a:lumMod val="50000"/>
                  </a:schemeClr>
                </a:solidFill>
                <a:latin typeface="Titillium Web SemiBold" panose="00000700000000000000" pitchFamily="2" charset="0"/>
              </a:defRPr>
            </a:lvl3pPr>
            <a:lvl4pPr>
              <a:defRPr>
                <a:solidFill>
                  <a:schemeClr val="bg2">
                    <a:lumMod val="50000"/>
                  </a:schemeClr>
                </a:solidFill>
                <a:latin typeface="Titillium Web SemiBold" panose="00000700000000000000" pitchFamily="2" charset="0"/>
              </a:defRPr>
            </a:lvl4pPr>
            <a:lvl5pPr>
              <a:defRPr>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p:ph type="dt" sz="half" idx="10"/>
          </p:nvPr>
        </p:nvSpPr>
        <p:spPr>
          <a:xfrm>
            <a:off x="838200" y="6275070"/>
            <a:ext cx="2743200" cy="365125"/>
          </a:xfrm>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p:ph type="ftr" sz="quarter" idx="11"/>
          </p:nvPr>
        </p:nvSpPr>
        <p:spPr>
          <a:xfrm>
            <a:off x="4038600" y="6275070"/>
            <a:ext cx="4114800" cy="365125"/>
          </a:xfrm>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p:ph type="sldNum" sz="quarter" idx="12"/>
          </p:nvPr>
        </p:nvSpPr>
        <p:spPr>
          <a:xfrm>
            <a:off x="8991600" y="5781674"/>
            <a:ext cx="2743200" cy="365125"/>
          </a:xfrm>
        </p:spPr>
        <p:txBody>
          <a:bodyPr/>
          <a:lstStyle/>
          <a:p>
            <a:fld id="{5FADDA66-5AFC-48C7-8905-4E154D53F25D}" type="slidenum">
              <a:rPr lang="es-MX" smtClean="0"/>
              <a:t>‹Nº›</a:t>
            </a:fld>
            <a:endParaRPr lang="es-MX"/>
          </a:p>
        </p:txBody>
      </p:sp>
      <p:sp>
        <p:nvSpPr>
          <p:cNvPr id="20" name="object 2">
            <a:extLst>
              <a:ext uri="{FF2B5EF4-FFF2-40B4-BE49-F238E27FC236}">
                <a16:creationId xmlns:a16="http://schemas.microsoft.com/office/drawing/2014/main" id="{583A3376-47B8-7EA6-DB3A-E805E2BD3607}"/>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22" name="TextBox 21">
            <a:extLst>
              <a:ext uri="{FF2B5EF4-FFF2-40B4-BE49-F238E27FC236}">
                <a16:creationId xmlns:a16="http://schemas.microsoft.com/office/drawing/2014/main" id="{3B1C843A-537F-AD31-37C9-7B7DDD4EAD22}"/>
              </a:ext>
            </a:extLst>
          </p:cNvPr>
          <p:cNvSpPr txBox="1"/>
          <p:nvPr userDrawn="1"/>
        </p:nvSpPr>
        <p:spPr>
          <a:xfrm>
            <a:off x="-378691" y="2327564"/>
            <a:ext cx="184731" cy="369332"/>
          </a:xfrm>
          <a:prstGeom prst="rect">
            <a:avLst/>
          </a:prstGeom>
          <a:noFill/>
        </p:spPr>
        <p:txBody>
          <a:bodyPr wrap="none" rtlCol="0">
            <a:spAutoFit/>
          </a:bodyPr>
          <a:lstStyle/>
          <a:p>
            <a:endParaRPr lang="es-MX"/>
          </a:p>
        </p:txBody>
      </p:sp>
      <p:sp>
        <p:nvSpPr>
          <p:cNvPr id="24" name="TextBox 23">
            <a:extLst>
              <a:ext uri="{FF2B5EF4-FFF2-40B4-BE49-F238E27FC236}">
                <a16:creationId xmlns:a16="http://schemas.microsoft.com/office/drawing/2014/main" id="{11C88291-3044-5625-8EAF-B2B8A044B709}"/>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8" name="Picture 7" descr="A blue circle with white text and a red and blue rectangle&#10;&#10;Description automatically generated">
            <a:extLst>
              <a:ext uri="{FF2B5EF4-FFF2-40B4-BE49-F238E27FC236}">
                <a16:creationId xmlns:a16="http://schemas.microsoft.com/office/drawing/2014/main" id="{0B9C47F2-1FC1-14CF-0B05-5023F447A1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425972301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4" name="Imagen 3" descr="Rectángulo&#10;&#10;Descripción generada automáticamente">
            <a:extLst>
              <a:ext uri="{FF2B5EF4-FFF2-40B4-BE49-F238E27FC236}">
                <a16:creationId xmlns:a16="http://schemas.microsoft.com/office/drawing/2014/main" id="{2E8752E0-C1AB-9B0E-0A2A-E6F2C05DAB9A}"/>
              </a:ext>
            </a:extLst>
          </p:cNvPr>
          <p:cNvPicPr>
            <a:picLocks noChangeAspect="1"/>
          </p:cNvPicPr>
          <p:nvPr userDrawn="1"/>
        </p:nvPicPr>
        <p:blipFill>
          <a:blip r:embed="rId2">
            <a:extLst>
              <a:ext uri="{28A0092B-C50C-407E-A947-70E740481C1C}">
                <a14:useLocalDpi xmlns:a14="http://schemas.microsoft.com/office/drawing/2010/main" val="0"/>
              </a:ext>
            </a:extLst>
          </a:blip>
          <a:srcRect l="57692" t="33863" b="10263"/>
          <a:stretch/>
        </p:blipFill>
        <p:spPr>
          <a:xfrm>
            <a:off x="5594398" y="1999839"/>
            <a:ext cx="6427965" cy="4020455"/>
          </a:xfrm>
          <a:prstGeom prst="rect">
            <a:avLst/>
          </a:prstGeom>
          <a:solidFill>
            <a:schemeClr val="tx2">
              <a:lumMod val="75000"/>
              <a:lumOff val="25000"/>
            </a:schemeClr>
          </a:solidFill>
        </p:spPr>
      </p:pic>
      <p:pic>
        <p:nvPicPr>
          <p:cNvPr id="7" name="Imagen 6" descr="Rectángulo&#10;&#10;Descripción generada automáticamente">
            <a:extLst>
              <a:ext uri="{FF2B5EF4-FFF2-40B4-BE49-F238E27FC236}">
                <a16:creationId xmlns:a16="http://schemas.microsoft.com/office/drawing/2014/main" id="{807636A2-E618-3700-BED0-3935B3F84FF1}"/>
              </a:ext>
            </a:extLst>
          </p:cNvPr>
          <p:cNvPicPr>
            <a:picLocks noChangeAspect="1"/>
          </p:cNvPicPr>
          <p:nvPr userDrawn="1"/>
        </p:nvPicPr>
        <p:blipFill>
          <a:blip r:embed="rId2">
            <a:extLst>
              <a:ext uri="{28A0092B-C50C-407E-A947-70E740481C1C}">
                <a14:useLocalDpi xmlns:a14="http://schemas.microsoft.com/office/drawing/2010/main" val="0"/>
              </a:ext>
            </a:extLst>
          </a:blip>
          <a:srcRect t="33863" r="57814" b="10263"/>
          <a:stretch/>
        </p:blipFill>
        <p:spPr>
          <a:xfrm>
            <a:off x="323850" y="2019300"/>
            <a:ext cx="5772150" cy="4020455"/>
          </a:xfrm>
          <a:prstGeom prst="rect">
            <a:avLst/>
          </a:prstGeom>
          <a:solidFill>
            <a:schemeClr val="tx2">
              <a:lumMod val="75000"/>
              <a:lumOff val="25000"/>
            </a:schemeClr>
          </a:solidFill>
        </p:spPr>
      </p:pic>
      <p:sp>
        <p:nvSpPr>
          <p:cNvPr id="2" name="Marcador de contenido 2">
            <a:extLst>
              <a:ext uri="{FF2B5EF4-FFF2-40B4-BE49-F238E27FC236}">
                <a16:creationId xmlns:a16="http://schemas.microsoft.com/office/drawing/2014/main" id="{BF3A7133-1461-928E-842E-FC171E1F6CB5}"/>
              </a:ext>
            </a:extLst>
          </p:cNvPr>
          <p:cNvSpPr>
            <a:spLocks noGrp="1"/>
          </p:cNvSpPr>
          <p:nvPr>
            <p:ph sz="half" idx="13"/>
          </p:nvPr>
        </p:nvSpPr>
        <p:spPr>
          <a:xfrm>
            <a:off x="6304236" y="2860797"/>
            <a:ext cx="4439007" cy="2543959"/>
          </a:xfrm>
          <a:prstGeom prst="rect">
            <a:avLst/>
          </a:prstGeom>
        </p:spPr>
        <p:txBody>
          <a:bodyPr>
            <a:noAutofit/>
          </a:bodyPr>
          <a:lstStyle>
            <a:lvl1pPr marL="0" indent="0">
              <a:buNone/>
              <a:defRPr sz="2200">
                <a:solidFill>
                  <a:schemeClr val="bg1">
                    <a:lumMod val="50000"/>
                  </a:schemeClr>
                </a:solidFill>
                <a:latin typeface="Titillium Web SemiBold" panose="00000700000000000000" pitchFamily="2" charset="0"/>
              </a:defRPr>
            </a:lvl1pPr>
            <a:lvl2pPr>
              <a:defRPr sz="2200">
                <a:solidFill>
                  <a:schemeClr val="bg1">
                    <a:lumMod val="50000"/>
                  </a:schemeClr>
                </a:solidFill>
                <a:latin typeface="Titillium Web SemiBold" panose="00000700000000000000" pitchFamily="2" charset="0"/>
              </a:defRPr>
            </a:lvl2pPr>
            <a:lvl3pPr>
              <a:defRPr sz="2200">
                <a:solidFill>
                  <a:schemeClr val="bg1">
                    <a:lumMod val="50000"/>
                  </a:schemeClr>
                </a:solidFill>
                <a:latin typeface="Titillium Web SemiBold" panose="00000700000000000000" pitchFamily="2" charset="0"/>
              </a:defRPr>
            </a:lvl3pPr>
            <a:lvl4pPr>
              <a:defRPr sz="2200">
                <a:solidFill>
                  <a:schemeClr val="bg1">
                    <a:lumMod val="50000"/>
                  </a:schemeClr>
                </a:solidFill>
                <a:latin typeface="Titillium Web SemiBold" panose="00000700000000000000" pitchFamily="2" charset="0"/>
              </a:defRPr>
            </a:lvl4pPr>
            <a:lvl5pPr>
              <a:defRPr sz="2200">
                <a:solidFill>
                  <a:schemeClr val="bg1">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3" name="Marcador de contenido 2">
            <a:extLst>
              <a:ext uri="{FF2B5EF4-FFF2-40B4-BE49-F238E27FC236}">
                <a16:creationId xmlns:a16="http://schemas.microsoft.com/office/drawing/2014/main" id="{33985D25-1EAD-BB27-43C0-2EF130E59A5D}"/>
              </a:ext>
            </a:extLst>
          </p:cNvPr>
          <p:cNvSpPr>
            <a:spLocks noGrp="1"/>
          </p:cNvSpPr>
          <p:nvPr>
            <p:ph sz="half" idx="14"/>
          </p:nvPr>
        </p:nvSpPr>
        <p:spPr>
          <a:xfrm>
            <a:off x="1486855" y="2860798"/>
            <a:ext cx="4294365" cy="2319480"/>
          </a:xfrm>
          <a:prstGeom prst="rect">
            <a:avLst/>
          </a:prstGeom>
        </p:spPr>
        <p:txBody>
          <a:bodyPr>
            <a:noAutofit/>
          </a:bodyPr>
          <a:lstStyle>
            <a:lvl1pPr marL="0" indent="0">
              <a:buNone/>
              <a:defRPr sz="2200">
                <a:solidFill>
                  <a:schemeClr val="bg1"/>
                </a:solidFill>
                <a:latin typeface="Titillium Web SemiBold" panose="00000700000000000000" pitchFamily="2" charset="0"/>
              </a:defRPr>
            </a:lvl1pPr>
            <a:lvl2pPr>
              <a:defRPr sz="2200">
                <a:solidFill>
                  <a:schemeClr val="bg1"/>
                </a:solidFill>
                <a:latin typeface="Titillium Web SemiBold" panose="00000700000000000000" pitchFamily="2" charset="0"/>
              </a:defRPr>
            </a:lvl2pPr>
            <a:lvl3pPr>
              <a:defRPr sz="2200">
                <a:solidFill>
                  <a:schemeClr val="bg1"/>
                </a:solidFill>
                <a:latin typeface="Titillium Web SemiBold" panose="00000700000000000000" pitchFamily="2" charset="0"/>
              </a:defRPr>
            </a:lvl3pPr>
            <a:lvl4pPr>
              <a:defRPr sz="2200">
                <a:solidFill>
                  <a:schemeClr val="bg1"/>
                </a:solidFill>
                <a:latin typeface="Titillium Web SemiBold" panose="00000700000000000000" pitchFamily="2" charset="0"/>
              </a:defRPr>
            </a:lvl4pPr>
            <a:lvl5pPr>
              <a:defRPr sz="2200">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Título 1">
            <a:extLst>
              <a:ext uri="{FF2B5EF4-FFF2-40B4-BE49-F238E27FC236}">
                <a16:creationId xmlns:a16="http://schemas.microsoft.com/office/drawing/2014/main" id="{AA264A2D-42A4-B7AD-D73C-AEC8CEA90047}"/>
              </a:ext>
            </a:extLst>
          </p:cNvPr>
          <p:cNvSpPr txBox="1">
            <a:spLocks/>
          </p:cNvSpPr>
          <p:nvPr userDrawn="1"/>
        </p:nvSpPr>
        <p:spPr>
          <a:xfrm>
            <a:off x="663678" y="733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ES"/>
              <a:t>Haga clic para modificar el estilo de título del patrón</a:t>
            </a:r>
            <a:endParaRPr lang="es-MX"/>
          </a:p>
        </p:txBody>
      </p:sp>
      <p:pic>
        <p:nvPicPr>
          <p:cNvPr id="6" name="Imagen 5" descr="Texto&#10;&#10;Descripción generada automáticamente con confianza media">
            <a:extLst>
              <a:ext uri="{FF2B5EF4-FFF2-40B4-BE49-F238E27FC236}">
                <a16:creationId xmlns:a16="http://schemas.microsoft.com/office/drawing/2014/main" id="{030F6558-56C7-57CA-5137-4B0526D1D148}"/>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396864"/>
            <a:ext cx="2022983" cy="324687"/>
          </a:xfrm>
          <a:prstGeom prst="rect">
            <a:avLst/>
          </a:prstGeom>
        </p:spPr>
      </p:pic>
    </p:spTree>
    <p:extLst>
      <p:ext uri="{BB962C8B-B14F-4D97-AF65-F5344CB8AC3E}">
        <p14:creationId xmlns:p14="http://schemas.microsoft.com/office/powerpoint/2010/main" val="1403989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D3FAF0E-8491-6363-FD1F-D5960C505470}"/>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9" name="TextBox 8">
            <a:extLst>
              <a:ext uri="{FF2B5EF4-FFF2-40B4-BE49-F238E27FC236}">
                <a16:creationId xmlns:a16="http://schemas.microsoft.com/office/drawing/2014/main" id="{53FC57A4-AA5F-9F19-BEAB-A79B43302182}"/>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sp>
        <p:nvSpPr>
          <p:cNvPr id="2" name="Título 1">
            <a:extLst>
              <a:ext uri="{FF2B5EF4-FFF2-40B4-BE49-F238E27FC236}">
                <a16:creationId xmlns:a16="http://schemas.microsoft.com/office/drawing/2014/main" id="{1031C9E5-36A6-4C5D-9CF2-38100233BFCD}"/>
              </a:ext>
            </a:extLst>
          </p:cNvPr>
          <p:cNvSpPr>
            <a:spLocks noGrp="1"/>
          </p:cNvSpPr>
          <p:nvPr>
            <p:ph type="title"/>
          </p:nvPr>
        </p:nvSpPr>
        <p:spPr>
          <a:xfrm>
            <a:off x="2209800" y="2173776"/>
            <a:ext cx="7782498" cy="1998662"/>
          </a:xfrm>
        </p:spPr>
        <p:txBody>
          <a:bodyPr anchor="b">
            <a:normAutofit/>
          </a:bodyPr>
          <a:lstStyle>
            <a:lvl1pPr algn="ctr">
              <a:defRPr sz="4000">
                <a:solidFill>
                  <a:srgbClr val="0070C0"/>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4BC17F4-F5D1-48CA-98F5-A1C37057E8EE}"/>
              </a:ext>
            </a:extLst>
          </p:cNvPr>
          <p:cNvSpPr>
            <a:spLocks noGrp="1"/>
          </p:cNvSpPr>
          <p:nvPr>
            <p:ph type="body" idx="1"/>
          </p:nvPr>
        </p:nvSpPr>
        <p:spPr>
          <a:xfrm>
            <a:off x="3322919" y="1582545"/>
            <a:ext cx="5524794" cy="1500187"/>
          </a:xfrm>
        </p:spPr>
        <p:txBody>
          <a:bodyPr>
            <a:normAutofit/>
          </a:bodyPr>
          <a:lstStyle>
            <a:lvl1pPr marL="0" indent="0" algn="ctr">
              <a:buNone/>
              <a:defRPr sz="2000">
                <a:solidFill>
                  <a:schemeClr val="tx1">
                    <a:tint val="75000"/>
                  </a:schemeClr>
                </a:solidFill>
                <a:latin typeface="Titillium Web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6DC041-D933-42A9-BD4F-FB7229926056}"/>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CBE558FA-56BB-4F53-846F-9722D95C694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94A19AD-FAC7-4809-8DB4-6235A4B41FDA}"/>
              </a:ext>
            </a:extLst>
          </p:cNvPr>
          <p:cNvSpPr>
            <a:spLocks noGrp="1"/>
          </p:cNvSpPr>
          <p:nvPr>
            <p:ph type="sldNum" sz="quarter" idx="12"/>
          </p:nvPr>
        </p:nvSpPr>
        <p:spPr>
          <a:xfrm>
            <a:off x="9032240" y="5923003"/>
            <a:ext cx="2743200" cy="365125"/>
          </a:xfrm>
        </p:spPr>
        <p:txBody>
          <a:bodyPr/>
          <a:lstStyle/>
          <a:p>
            <a:fld id="{5FADDA66-5AFC-48C7-8905-4E154D53F25D}" type="slidenum">
              <a:rPr lang="es-MX" smtClean="0"/>
              <a:t>‹Nº›</a:t>
            </a:fld>
            <a:endParaRPr lang="es-MX"/>
          </a:p>
        </p:txBody>
      </p:sp>
      <p:pic>
        <p:nvPicPr>
          <p:cNvPr id="11" name="Picture 10" descr="A blue circle with white text and a red and blue rectangle&#10;&#10;Description automatically generated">
            <a:extLst>
              <a:ext uri="{FF2B5EF4-FFF2-40B4-BE49-F238E27FC236}">
                <a16:creationId xmlns:a16="http://schemas.microsoft.com/office/drawing/2014/main" id="{D04908F6-E52D-8597-51FE-28F4FE1A4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492" y="5277915"/>
            <a:ext cx="2223167" cy="948427"/>
          </a:xfrm>
          <a:prstGeom prst="rect">
            <a:avLst/>
          </a:prstGeom>
        </p:spPr>
      </p:pic>
    </p:spTree>
    <p:extLst>
      <p:ext uri="{BB962C8B-B14F-4D97-AF65-F5344CB8AC3E}">
        <p14:creationId xmlns:p14="http://schemas.microsoft.com/office/powerpoint/2010/main" val="388278804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6_Encabezado de secció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F25155-1115-5ADE-801B-670847C767BC}"/>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object 2">
            <a:extLst>
              <a:ext uri="{FF2B5EF4-FFF2-40B4-BE49-F238E27FC236}">
                <a16:creationId xmlns:a16="http://schemas.microsoft.com/office/drawing/2014/main" id="{0D3FAF0E-8491-6363-FD1F-D5960C505470}"/>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9" name="TextBox 8">
            <a:extLst>
              <a:ext uri="{FF2B5EF4-FFF2-40B4-BE49-F238E27FC236}">
                <a16:creationId xmlns:a16="http://schemas.microsoft.com/office/drawing/2014/main" id="{53FC57A4-AA5F-9F19-BEAB-A79B43302182}"/>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sp>
        <p:nvSpPr>
          <p:cNvPr id="2" name="Título 1">
            <a:extLst>
              <a:ext uri="{FF2B5EF4-FFF2-40B4-BE49-F238E27FC236}">
                <a16:creationId xmlns:a16="http://schemas.microsoft.com/office/drawing/2014/main" id="{1031C9E5-36A6-4C5D-9CF2-38100233BFCD}"/>
              </a:ext>
            </a:extLst>
          </p:cNvPr>
          <p:cNvSpPr>
            <a:spLocks noGrp="1"/>
          </p:cNvSpPr>
          <p:nvPr>
            <p:ph type="title"/>
          </p:nvPr>
        </p:nvSpPr>
        <p:spPr>
          <a:xfrm>
            <a:off x="2209800" y="2173776"/>
            <a:ext cx="7782498" cy="1998662"/>
          </a:xfrm>
        </p:spPr>
        <p:txBody>
          <a:bodyPr anchor="b">
            <a:normAutofit/>
          </a:bodyPr>
          <a:lstStyle>
            <a:lvl1pPr algn="ctr">
              <a:defRPr sz="4000">
                <a:solidFill>
                  <a:srgbClr val="0070C0"/>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4BC17F4-F5D1-48CA-98F5-A1C37057E8EE}"/>
              </a:ext>
            </a:extLst>
          </p:cNvPr>
          <p:cNvSpPr>
            <a:spLocks noGrp="1"/>
          </p:cNvSpPr>
          <p:nvPr>
            <p:ph type="body" idx="1"/>
          </p:nvPr>
        </p:nvSpPr>
        <p:spPr>
          <a:xfrm>
            <a:off x="3322919" y="1582545"/>
            <a:ext cx="5524794" cy="1500187"/>
          </a:xfrm>
        </p:spPr>
        <p:txBody>
          <a:bodyPr>
            <a:normAutofit/>
          </a:bodyPr>
          <a:lstStyle>
            <a:lvl1pPr marL="0" indent="0" algn="ctr">
              <a:buNone/>
              <a:defRPr sz="2000">
                <a:solidFill>
                  <a:schemeClr val="tx1">
                    <a:tint val="75000"/>
                  </a:schemeClr>
                </a:solidFill>
                <a:latin typeface="Titillium Web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6DC041-D933-42A9-BD4F-FB7229926056}"/>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CBE558FA-56BB-4F53-846F-9722D95C694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94A19AD-FAC7-4809-8DB4-6235A4B41FDA}"/>
              </a:ext>
            </a:extLst>
          </p:cNvPr>
          <p:cNvSpPr>
            <a:spLocks noGrp="1"/>
          </p:cNvSpPr>
          <p:nvPr>
            <p:ph type="sldNum" sz="quarter" idx="12"/>
          </p:nvPr>
        </p:nvSpPr>
        <p:spPr>
          <a:xfrm>
            <a:off x="9032240" y="5923003"/>
            <a:ext cx="2743200" cy="365125"/>
          </a:xfrm>
        </p:spPr>
        <p:txBody>
          <a:bodyPr/>
          <a:lstStyle/>
          <a:p>
            <a:fld id="{5FADDA66-5AFC-48C7-8905-4E154D53F25D}" type="slidenum">
              <a:rPr lang="es-MX" smtClean="0"/>
              <a:t>‹Nº›</a:t>
            </a:fld>
            <a:endParaRPr lang="es-MX"/>
          </a:p>
        </p:txBody>
      </p:sp>
      <p:pic>
        <p:nvPicPr>
          <p:cNvPr id="11" name="Picture 10" descr="A blue circle with white text and a red and blue rectangle&#10;&#10;Description automatically generated">
            <a:extLst>
              <a:ext uri="{FF2B5EF4-FFF2-40B4-BE49-F238E27FC236}">
                <a16:creationId xmlns:a16="http://schemas.microsoft.com/office/drawing/2014/main" id="{EC41C107-5A69-C4B1-B00D-59471A7762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492" y="5277915"/>
            <a:ext cx="2223167" cy="948427"/>
          </a:xfrm>
          <a:prstGeom prst="rect">
            <a:avLst/>
          </a:prstGeom>
        </p:spPr>
      </p:pic>
    </p:spTree>
    <p:extLst>
      <p:ext uri="{BB962C8B-B14F-4D97-AF65-F5344CB8AC3E}">
        <p14:creationId xmlns:p14="http://schemas.microsoft.com/office/powerpoint/2010/main" val="1857831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80F1840-4B1E-38CB-056A-137E016B8F88}"/>
              </a:ext>
            </a:extLst>
          </p:cNvPr>
          <p:cNvGrpSpPr/>
          <p:nvPr userDrawn="1"/>
        </p:nvGrpSpPr>
        <p:grpSpPr>
          <a:xfrm>
            <a:off x="139100" y="87630"/>
            <a:ext cx="11920820" cy="6659069"/>
            <a:chOff x="139100" y="87630"/>
            <a:chExt cx="11920820" cy="6659069"/>
          </a:xfrm>
        </p:grpSpPr>
        <p:sp>
          <p:nvSpPr>
            <p:cNvPr id="11" name="object 2">
              <a:extLst>
                <a:ext uri="{FF2B5EF4-FFF2-40B4-BE49-F238E27FC236}">
                  <a16:creationId xmlns:a16="http://schemas.microsoft.com/office/drawing/2014/main" id="{E1F73BC1-C545-35CC-71DB-FEBD7201D6C2}"/>
                </a:ext>
              </a:extLst>
            </p:cNvPr>
            <p:cNvSpPr/>
            <p:nvPr userDrawn="1"/>
          </p:nvSpPr>
          <p:spPr>
            <a:xfrm>
              <a:off x="139100" y="111014"/>
              <a:ext cx="11920820" cy="6610232"/>
            </a:xfrm>
            <a:custGeom>
              <a:avLst/>
              <a:gdLst/>
              <a:ahLst/>
              <a:cxnLst/>
              <a:rect l="l" t="t" r="r" b="b"/>
              <a:pathLst>
                <a:path w="19580860" h="10785475">
                  <a:moveTo>
                    <a:pt x="19580555" y="0"/>
                  </a:moveTo>
                  <a:lnTo>
                    <a:pt x="0" y="0"/>
                  </a:lnTo>
                  <a:lnTo>
                    <a:pt x="0" y="10785011"/>
                  </a:lnTo>
                  <a:lnTo>
                    <a:pt x="19580555" y="10785011"/>
                  </a:lnTo>
                  <a:lnTo>
                    <a:pt x="19580555" y="0"/>
                  </a:lnTo>
                  <a:close/>
                </a:path>
              </a:pathLst>
            </a:custGeom>
            <a:solidFill>
              <a:srgbClr val="0055AC"/>
            </a:solidFill>
          </p:spPr>
          <p:txBody>
            <a:bodyPr wrap="square" lIns="0" tIns="0" rIns="0" bIns="0" rtlCol="0"/>
            <a:lstStyle/>
            <a:p>
              <a:endParaRPr/>
            </a:p>
          </p:txBody>
        </p:sp>
        <p:pic>
          <p:nvPicPr>
            <p:cNvPr id="13" name="object 4">
              <a:extLst>
                <a:ext uri="{FF2B5EF4-FFF2-40B4-BE49-F238E27FC236}">
                  <a16:creationId xmlns:a16="http://schemas.microsoft.com/office/drawing/2014/main" id="{81C0885F-7CE6-98AC-8E41-2DE21440577B}"/>
                </a:ext>
              </a:extLst>
            </p:cNvPr>
            <p:cNvPicPr/>
            <p:nvPr/>
          </p:nvPicPr>
          <p:blipFill>
            <a:blip r:embed="rId2" cstate="print"/>
            <a:stretch>
              <a:fillRect/>
            </a:stretch>
          </p:blipFill>
          <p:spPr>
            <a:xfrm>
              <a:off x="139100" y="87630"/>
              <a:ext cx="11920117" cy="6659069"/>
            </a:xfrm>
            <a:prstGeom prst="rect">
              <a:avLst/>
            </a:prstGeom>
          </p:spPr>
        </p:pic>
      </p:grpSp>
      <p:sp>
        <p:nvSpPr>
          <p:cNvPr id="8" name="object 2">
            <a:extLst>
              <a:ext uri="{FF2B5EF4-FFF2-40B4-BE49-F238E27FC236}">
                <a16:creationId xmlns:a16="http://schemas.microsoft.com/office/drawing/2014/main" id="{0D3FAF0E-8491-6363-FD1F-D5960C505470}"/>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9" name="TextBox 8">
            <a:extLst>
              <a:ext uri="{FF2B5EF4-FFF2-40B4-BE49-F238E27FC236}">
                <a16:creationId xmlns:a16="http://schemas.microsoft.com/office/drawing/2014/main" id="{53FC57A4-AA5F-9F19-BEAB-A79B43302182}"/>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sp>
        <p:nvSpPr>
          <p:cNvPr id="2" name="Título 1">
            <a:extLst>
              <a:ext uri="{FF2B5EF4-FFF2-40B4-BE49-F238E27FC236}">
                <a16:creationId xmlns:a16="http://schemas.microsoft.com/office/drawing/2014/main" id="{1031C9E5-36A6-4C5D-9CF2-38100233BFCD}"/>
              </a:ext>
            </a:extLst>
          </p:cNvPr>
          <p:cNvSpPr>
            <a:spLocks noGrp="1"/>
          </p:cNvSpPr>
          <p:nvPr>
            <p:ph type="title"/>
          </p:nvPr>
        </p:nvSpPr>
        <p:spPr>
          <a:xfrm>
            <a:off x="2209800" y="2173776"/>
            <a:ext cx="7782498" cy="1603897"/>
          </a:xfrm>
        </p:spPr>
        <p:txBody>
          <a:bodyPr anchor="b">
            <a:normAutofit/>
          </a:bodyPr>
          <a:lstStyle>
            <a:lvl1pPr algn="ctr">
              <a:defRPr sz="4000">
                <a:solidFill>
                  <a:schemeClr val="bg1"/>
                </a:solidFill>
                <a:latin typeface="Titillium Web SemiBold" panose="00000700000000000000" pitchFamily="2" charset="0"/>
              </a:defRPr>
            </a:lvl1pPr>
          </a:lstStyle>
          <a:p>
            <a:r>
              <a:rPr lang="es-ES"/>
              <a:t>Haga clic para modificar el estilo de título del patrón</a:t>
            </a:r>
            <a:endParaRPr lang="es-MX"/>
          </a:p>
        </p:txBody>
      </p:sp>
      <p:pic>
        <p:nvPicPr>
          <p:cNvPr id="3" name="Picture 2" descr="A logo with white circle and blue and red text&#10;&#10;Description automatically generated">
            <a:extLst>
              <a:ext uri="{FF2B5EF4-FFF2-40B4-BE49-F238E27FC236}">
                <a16:creationId xmlns:a16="http://schemas.microsoft.com/office/drawing/2014/main" id="{ACD83ED5-40BC-F288-7E22-A95CF726E6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93957" y="5278512"/>
            <a:ext cx="2224703" cy="949083"/>
          </a:xfrm>
          <a:prstGeom prst="rect">
            <a:avLst/>
          </a:prstGeom>
        </p:spPr>
      </p:pic>
    </p:spTree>
    <p:extLst>
      <p:ext uri="{BB962C8B-B14F-4D97-AF65-F5344CB8AC3E}">
        <p14:creationId xmlns:p14="http://schemas.microsoft.com/office/powerpoint/2010/main" val="391700029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0D3FAF0E-8491-6363-FD1F-D5960C505470}"/>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9" name="TextBox 8">
            <a:extLst>
              <a:ext uri="{FF2B5EF4-FFF2-40B4-BE49-F238E27FC236}">
                <a16:creationId xmlns:a16="http://schemas.microsoft.com/office/drawing/2014/main" id="{53FC57A4-AA5F-9F19-BEAB-A79B43302182}"/>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sp>
        <p:nvSpPr>
          <p:cNvPr id="2" name="Título 1">
            <a:extLst>
              <a:ext uri="{FF2B5EF4-FFF2-40B4-BE49-F238E27FC236}">
                <a16:creationId xmlns:a16="http://schemas.microsoft.com/office/drawing/2014/main" id="{1031C9E5-36A6-4C5D-9CF2-38100233BFCD}"/>
              </a:ext>
            </a:extLst>
          </p:cNvPr>
          <p:cNvSpPr>
            <a:spLocks noGrp="1"/>
          </p:cNvSpPr>
          <p:nvPr>
            <p:ph type="title"/>
          </p:nvPr>
        </p:nvSpPr>
        <p:spPr>
          <a:xfrm>
            <a:off x="2209800" y="2173776"/>
            <a:ext cx="7782498" cy="1603897"/>
          </a:xfrm>
        </p:spPr>
        <p:txBody>
          <a:bodyPr anchor="b">
            <a:normAutofit/>
          </a:bodyPr>
          <a:lstStyle>
            <a:lvl1pPr algn="ctr">
              <a:defRPr lang="es-MX" sz="4000" kern="1200" dirty="0">
                <a:solidFill>
                  <a:srgbClr val="0070C0"/>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pic>
        <p:nvPicPr>
          <p:cNvPr id="3" name="Picture 2" descr="A blue circle with white text and a red and blue rectangle&#10;&#10;Description automatically generated">
            <a:extLst>
              <a:ext uri="{FF2B5EF4-FFF2-40B4-BE49-F238E27FC236}">
                <a16:creationId xmlns:a16="http://schemas.microsoft.com/office/drawing/2014/main" id="{1AA149F9-02E8-3B4B-B96B-C9A2E3AC8A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492" y="5277915"/>
            <a:ext cx="2223167" cy="948427"/>
          </a:xfrm>
          <a:prstGeom prst="rect">
            <a:avLst/>
          </a:prstGeom>
        </p:spPr>
      </p:pic>
    </p:spTree>
    <p:extLst>
      <p:ext uri="{BB962C8B-B14F-4D97-AF65-F5344CB8AC3E}">
        <p14:creationId xmlns:p14="http://schemas.microsoft.com/office/powerpoint/2010/main" val="357670051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5E2A88-4FF8-E790-737A-FB70452F6ECF}"/>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object 2">
            <a:extLst>
              <a:ext uri="{FF2B5EF4-FFF2-40B4-BE49-F238E27FC236}">
                <a16:creationId xmlns:a16="http://schemas.microsoft.com/office/drawing/2014/main" id="{0D3FAF0E-8491-6363-FD1F-D5960C505470}"/>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9" name="TextBox 8">
            <a:extLst>
              <a:ext uri="{FF2B5EF4-FFF2-40B4-BE49-F238E27FC236}">
                <a16:creationId xmlns:a16="http://schemas.microsoft.com/office/drawing/2014/main" id="{53FC57A4-AA5F-9F19-BEAB-A79B43302182}"/>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sp>
        <p:nvSpPr>
          <p:cNvPr id="2" name="Título 1">
            <a:extLst>
              <a:ext uri="{FF2B5EF4-FFF2-40B4-BE49-F238E27FC236}">
                <a16:creationId xmlns:a16="http://schemas.microsoft.com/office/drawing/2014/main" id="{1031C9E5-36A6-4C5D-9CF2-38100233BFCD}"/>
              </a:ext>
            </a:extLst>
          </p:cNvPr>
          <p:cNvSpPr>
            <a:spLocks noGrp="1"/>
          </p:cNvSpPr>
          <p:nvPr>
            <p:ph type="title"/>
          </p:nvPr>
        </p:nvSpPr>
        <p:spPr>
          <a:xfrm>
            <a:off x="2209800" y="2173776"/>
            <a:ext cx="7782498" cy="1603897"/>
          </a:xfrm>
        </p:spPr>
        <p:txBody>
          <a:bodyPr anchor="b">
            <a:normAutofit/>
          </a:bodyPr>
          <a:lstStyle>
            <a:lvl1pPr algn="ctr">
              <a:defRPr lang="es-MX" sz="4000" kern="1200" dirty="0">
                <a:solidFill>
                  <a:srgbClr val="0070C0"/>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pic>
        <p:nvPicPr>
          <p:cNvPr id="4" name="Picture 3" descr="A blue circle with white text and a red and blue rectangle&#10;&#10;Description automatically generated">
            <a:extLst>
              <a:ext uri="{FF2B5EF4-FFF2-40B4-BE49-F238E27FC236}">
                <a16:creationId xmlns:a16="http://schemas.microsoft.com/office/drawing/2014/main" id="{76C4A5A4-3FF3-D4D6-8C27-A60E2D6E6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492" y="5277915"/>
            <a:ext cx="2223167" cy="948427"/>
          </a:xfrm>
          <a:prstGeom prst="rect">
            <a:avLst/>
          </a:prstGeom>
        </p:spPr>
      </p:pic>
    </p:spTree>
    <p:extLst>
      <p:ext uri="{BB962C8B-B14F-4D97-AF65-F5344CB8AC3E}">
        <p14:creationId xmlns:p14="http://schemas.microsoft.com/office/powerpoint/2010/main" val="411495862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6_Título y objetos">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65A23D22-B7F8-53C1-CC2C-D1A7A516E24F}"/>
              </a:ext>
            </a:extLst>
          </p:cNvPr>
          <p:cNvSpPr/>
          <p:nvPr userDrawn="1"/>
        </p:nvSpPr>
        <p:spPr>
          <a:xfrm>
            <a:off x="135590" y="136525"/>
            <a:ext cx="11920820" cy="6610232"/>
          </a:xfrm>
          <a:custGeom>
            <a:avLst/>
            <a:gdLst/>
            <a:ahLst/>
            <a:cxnLst/>
            <a:rect l="l" t="t" r="r" b="b"/>
            <a:pathLst>
              <a:path w="19580860" h="10785475">
                <a:moveTo>
                  <a:pt x="19580555" y="0"/>
                </a:moveTo>
                <a:lnTo>
                  <a:pt x="0" y="0"/>
                </a:lnTo>
                <a:lnTo>
                  <a:pt x="0" y="10785011"/>
                </a:lnTo>
                <a:lnTo>
                  <a:pt x="19580555" y="10785011"/>
                </a:lnTo>
                <a:lnTo>
                  <a:pt x="19580555" y="0"/>
                </a:lnTo>
                <a:close/>
              </a:path>
            </a:pathLst>
          </a:custGeom>
          <a:solidFill>
            <a:srgbClr val="E6E6E6"/>
          </a:solidFill>
        </p:spPr>
        <p:txBody>
          <a:bodyPr wrap="square" lIns="0" tIns="0" rIns="0" bIns="0" rtlCol="0"/>
          <a:lstStyle/>
          <a:p>
            <a:endParaRPr/>
          </a:p>
        </p:txBody>
      </p:sp>
      <p:sp>
        <p:nvSpPr>
          <p:cNvPr id="10" name="Freeform: Shape 9">
            <a:extLst>
              <a:ext uri="{FF2B5EF4-FFF2-40B4-BE49-F238E27FC236}">
                <a16:creationId xmlns:a16="http://schemas.microsoft.com/office/drawing/2014/main" id="{A07D89EC-BF81-4892-84DC-A2C0ED859586}"/>
              </a:ext>
            </a:extLst>
          </p:cNvPr>
          <p:cNvSpPr/>
          <p:nvPr userDrawn="1"/>
        </p:nvSpPr>
        <p:spPr>
          <a:xfrm flipH="1">
            <a:off x="4480559" y="-1"/>
            <a:ext cx="7725249" cy="6858001"/>
          </a:xfrm>
          <a:custGeom>
            <a:avLst/>
            <a:gdLst>
              <a:gd name="connsiteX0" fmla="*/ 4900474 w 7119891"/>
              <a:gd name="connsiteY0" fmla="*/ 53266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5" fmla="*/ 4900474 w 7119891"/>
              <a:gd name="connsiteY5" fmla="*/ 53266 h 6711518"/>
              <a:gd name="connsiteX0" fmla="*/ 4744264 w 7119891"/>
              <a:gd name="connsiteY0" fmla="*/ 7546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5" fmla="*/ 4744264 w 7119891"/>
              <a:gd name="connsiteY5" fmla="*/ 7546 h 6711518"/>
              <a:gd name="connsiteX0" fmla="*/ 4918229 w 7119891"/>
              <a:gd name="connsiteY0" fmla="*/ 0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0" fmla="*/ 4933469 w 7119891"/>
              <a:gd name="connsiteY0" fmla="*/ 0 h 6670878"/>
              <a:gd name="connsiteX1" fmla="*/ 0 w 7119891"/>
              <a:gd name="connsiteY1" fmla="*/ 12626 h 6670878"/>
              <a:gd name="connsiteX2" fmla="*/ 26633 w 7119891"/>
              <a:gd name="connsiteY2" fmla="*/ 6670878 h 6670878"/>
              <a:gd name="connsiteX3" fmla="*/ 7119891 w 7119891"/>
              <a:gd name="connsiteY3" fmla="*/ 6662001 h 6670878"/>
              <a:gd name="connsiteX4" fmla="*/ 4933469 w 7119891"/>
              <a:gd name="connsiteY4" fmla="*/ 0 h 6670878"/>
              <a:gd name="connsiteX0" fmla="*/ 4958869 w 7119891"/>
              <a:gd name="connsiteY0" fmla="*/ 12774 h 6658252"/>
              <a:gd name="connsiteX1" fmla="*/ 0 w 7119891"/>
              <a:gd name="connsiteY1" fmla="*/ 0 h 6658252"/>
              <a:gd name="connsiteX2" fmla="*/ 26633 w 7119891"/>
              <a:gd name="connsiteY2" fmla="*/ 6658252 h 6658252"/>
              <a:gd name="connsiteX3" fmla="*/ 7119891 w 7119891"/>
              <a:gd name="connsiteY3" fmla="*/ 6649375 h 6658252"/>
              <a:gd name="connsiteX4" fmla="*/ 4958869 w 7119891"/>
              <a:gd name="connsiteY4" fmla="*/ 12774 h 6658252"/>
              <a:gd name="connsiteX0" fmla="*/ 4943629 w 7119891"/>
              <a:gd name="connsiteY0" fmla="*/ 0 h 6660718"/>
              <a:gd name="connsiteX1" fmla="*/ 0 w 7119891"/>
              <a:gd name="connsiteY1" fmla="*/ 2466 h 6660718"/>
              <a:gd name="connsiteX2" fmla="*/ 26633 w 7119891"/>
              <a:gd name="connsiteY2" fmla="*/ 6660718 h 6660718"/>
              <a:gd name="connsiteX3" fmla="*/ 7119891 w 7119891"/>
              <a:gd name="connsiteY3" fmla="*/ 6651841 h 6660718"/>
              <a:gd name="connsiteX4" fmla="*/ 4943629 w 7119891"/>
              <a:gd name="connsiteY4" fmla="*/ 0 h 6660718"/>
              <a:gd name="connsiteX0" fmla="*/ 4943629 w 7119891"/>
              <a:gd name="connsiteY0" fmla="*/ 0 h 6660718"/>
              <a:gd name="connsiteX1" fmla="*/ 0 w 7119891"/>
              <a:gd name="connsiteY1" fmla="*/ 2466 h 6660718"/>
              <a:gd name="connsiteX2" fmla="*/ 26633 w 7119891"/>
              <a:gd name="connsiteY2" fmla="*/ 6660718 h 6660718"/>
              <a:gd name="connsiteX3" fmla="*/ 7119891 w 7119891"/>
              <a:gd name="connsiteY3" fmla="*/ 6651841 h 6660718"/>
              <a:gd name="connsiteX4" fmla="*/ 4943629 w 7119891"/>
              <a:gd name="connsiteY4" fmla="*/ 0 h 6660718"/>
              <a:gd name="connsiteX0" fmla="*/ 4943629 w 7119891"/>
              <a:gd name="connsiteY0" fmla="*/ 0 h 6668119"/>
              <a:gd name="connsiteX1" fmla="*/ 0 w 7119891"/>
              <a:gd name="connsiteY1" fmla="*/ 2466 h 6668119"/>
              <a:gd name="connsiteX2" fmla="*/ 34105 w 7119891"/>
              <a:gd name="connsiteY2" fmla="*/ 6668119 h 6668119"/>
              <a:gd name="connsiteX3" fmla="*/ 7119891 w 7119891"/>
              <a:gd name="connsiteY3" fmla="*/ 6651841 h 6668119"/>
              <a:gd name="connsiteX4" fmla="*/ 4943629 w 7119891"/>
              <a:gd name="connsiteY4" fmla="*/ 0 h 6668119"/>
              <a:gd name="connsiteX0" fmla="*/ 4943629 w 7119891"/>
              <a:gd name="connsiteY0" fmla="*/ 0 h 6651841"/>
              <a:gd name="connsiteX1" fmla="*/ 0 w 7119891"/>
              <a:gd name="connsiteY1" fmla="*/ 2466 h 6651841"/>
              <a:gd name="connsiteX2" fmla="*/ 11689 w 7119891"/>
              <a:gd name="connsiteY2" fmla="*/ 6638516 h 6651841"/>
              <a:gd name="connsiteX3" fmla="*/ 7119891 w 7119891"/>
              <a:gd name="connsiteY3" fmla="*/ 6651841 h 6651841"/>
              <a:gd name="connsiteX4" fmla="*/ 4943629 w 7119891"/>
              <a:gd name="connsiteY4" fmla="*/ 0 h 6651841"/>
              <a:gd name="connsiteX0" fmla="*/ 4943629 w 7119891"/>
              <a:gd name="connsiteY0" fmla="*/ 0 h 6651841"/>
              <a:gd name="connsiteX1" fmla="*/ 0 w 7119891"/>
              <a:gd name="connsiteY1" fmla="*/ 2466 h 6651841"/>
              <a:gd name="connsiteX2" fmla="*/ 11689 w 7119891"/>
              <a:gd name="connsiteY2" fmla="*/ 6638516 h 6651841"/>
              <a:gd name="connsiteX3" fmla="*/ 7119891 w 7119891"/>
              <a:gd name="connsiteY3" fmla="*/ 6651841 h 6651841"/>
              <a:gd name="connsiteX4" fmla="*/ 4943629 w 7119891"/>
              <a:gd name="connsiteY4" fmla="*/ 0 h 6651841"/>
              <a:gd name="connsiteX0" fmla="*/ 4943629 w 7119891"/>
              <a:gd name="connsiteY0" fmla="*/ 0 h 6660719"/>
              <a:gd name="connsiteX1" fmla="*/ 0 w 7119891"/>
              <a:gd name="connsiteY1" fmla="*/ 2466 h 6660719"/>
              <a:gd name="connsiteX2" fmla="*/ 15425 w 7119891"/>
              <a:gd name="connsiteY2" fmla="*/ 6660719 h 6660719"/>
              <a:gd name="connsiteX3" fmla="*/ 7119891 w 7119891"/>
              <a:gd name="connsiteY3" fmla="*/ 6651841 h 6660719"/>
              <a:gd name="connsiteX4" fmla="*/ 4943629 w 7119891"/>
              <a:gd name="connsiteY4" fmla="*/ 0 h 6660719"/>
              <a:gd name="connsiteX0" fmla="*/ 4943629 w 7119891"/>
              <a:gd name="connsiteY0" fmla="*/ 0 h 6660719"/>
              <a:gd name="connsiteX1" fmla="*/ 0 w 7119891"/>
              <a:gd name="connsiteY1" fmla="*/ 2466 h 6660719"/>
              <a:gd name="connsiteX2" fmla="*/ 7953 w 7119891"/>
              <a:gd name="connsiteY2" fmla="*/ 6660719 h 6660719"/>
              <a:gd name="connsiteX3" fmla="*/ 7119891 w 7119891"/>
              <a:gd name="connsiteY3" fmla="*/ 6651841 h 6660719"/>
              <a:gd name="connsiteX4" fmla="*/ 4943629 w 7119891"/>
              <a:gd name="connsiteY4" fmla="*/ 0 h 6660719"/>
              <a:gd name="connsiteX0" fmla="*/ 6256879 w 7119891"/>
              <a:gd name="connsiteY0" fmla="*/ 0 h 6660719"/>
              <a:gd name="connsiteX1" fmla="*/ 0 w 7119891"/>
              <a:gd name="connsiteY1" fmla="*/ 2466 h 6660719"/>
              <a:gd name="connsiteX2" fmla="*/ 7953 w 7119891"/>
              <a:gd name="connsiteY2" fmla="*/ 6660719 h 6660719"/>
              <a:gd name="connsiteX3" fmla="*/ 7119891 w 7119891"/>
              <a:gd name="connsiteY3" fmla="*/ 6651841 h 6660719"/>
              <a:gd name="connsiteX4" fmla="*/ 6256879 w 7119891"/>
              <a:gd name="connsiteY4" fmla="*/ 0 h 66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891" h="6660719">
                <a:moveTo>
                  <a:pt x="6256879" y="0"/>
                </a:moveTo>
                <a:lnTo>
                  <a:pt x="0" y="2466"/>
                </a:lnTo>
                <a:cubicBezTo>
                  <a:pt x="3896" y="2214483"/>
                  <a:pt x="4057" y="4448702"/>
                  <a:pt x="7953" y="6660719"/>
                </a:cubicBezTo>
                <a:lnTo>
                  <a:pt x="7119891" y="6651841"/>
                </a:lnTo>
                <a:lnTo>
                  <a:pt x="6256879" y="0"/>
                </a:lnTo>
                <a:close/>
              </a:path>
            </a:pathLst>
          </a:custGeom>
          <a:solidFill>
            <a:srgbClr val="357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38FC417-85C9-445F-AA98-BE0014CDD3FD}"/>
              </a:ext>
            </a:extLst>
          </p:cNvPr>
          <p:cNvSpPr>
            <a:spLocks noGrp="1"/>
          </p:cNvSpPr>
          <p:nvPr userDrawn="1">
            <p:ph type="title"/>
          </p:nvPr>
        </p:nvSpPr>
        <p:spPr>
          <a:xfrm>
            <a:off x="728709" y="2526143"/>
            <a:ext cx="4660016" cy="1325563"/>
          </a:xfrm>
        </p:spPr>
        <p:txBody>
          <a:bodyPr>
            <a:noAutofit/>
          </a:bodyPr>
          <a:lstStyle>
            <a:lvl1pPr>
              <a:defRPr lang="es-MX" sz="3200" kern="1200" dirty="0">
                <a:solidFill>
                  <a:srgbClr val="0070C0"/>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userDrawn="1">
            <p:ph idx="1"/>
          </p:nvPr>
        </p:nvSpPr>
        <p:spPr>
          <a:xfrm>
            <a:off x="5811520" y="350982"/>
            <a:ext cx="5953760" cy="5825981"/>
          </a:xfrm>
        </p:spPr>
        <p:txBody>
          <a:bodyPr/>
          <a:lstStyle>
            <a:lvl1pPr>
              <a:defRPr lang="es-ES" sz="3200" kern="1200" dirty="0">
                <a:solidFill>
                  <a:schemeClr val="bg1"/>
                </a:solidFill>
                <a:latin typeface="Titillium Web SemiBold" panose="00000700000000000000" pitchFamily="2" charset="0"/>
                <a:ea typeface="+mj-ea"/>
                <a:cs typeface="+mj-cs"/>
              </a:defRPr>
            </a:lvl1pPr>
            <a:lvl2pPr>
              <a:defRPr>
                <a:solidFill>
                  <a:schemeClr val="bg1"/>
                </a:solidFill>
                <a:latin typeface="Titillium Web SemiBold" panose="00000700000000000000" pitchFamily="2" charset="0"/>
              </a:defRPr>
            </a:lvl2pPr>
            <a:lvl3pPr>
              <a:defRPr>
                <a:solidFill>
                  <a:schemeClr val="bg1"/>
                </a:solidFill>
                <a:latin typeface="Titillium Web SemiBold" panose="00000700000000000000" pitchFamily="2" charset="0"/>
              </a:defRPr>
            </a:lvl3pPr>
            <a:lvl4pPr>
              <a:defRPr>
                <a:solidFill>
                  <a:schemeClr val="bg1"/>
                </a:solidFill>
                <a:latin typeface="Titillium Web SemiBold" panose="00000700000000000000" pitchFamily="2" charset="0"/>
              </a:defRPr>
            </a:lvl4pPr>
            <a:lvl5pPr>
              <a:defRPr>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userDrawn="1">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userDrawn="1">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userDrawn="1">
            <p:ph type="sldNum" sz="quarter" idx="12"/>
          </p:nvPr>
        </p:nvSpPr>
        <p:spPr>
          <a:xfrm>
            <a:off x="9022080" y="5811838"/>
            <a:ext cx="2743200" cy="365125"/>
          </a:xfrm>
        </p:spPr>
        <p:txBody>
          <a:bodyPr/>
          <a:lstStyle/>
          <a:p>
            <a:fld id="{5FADDA66-5AFC-48C7-8905-4E154D53F25D}" type="slidenum">
              <a:rPr lang="es-MX" smtClean="0"/>
              <a:t>‹Nº›</a:t>
            </a:fld>
            <a:endParaRPr lang="es-MX"/>
          </a:p>
        </p:txBody>
      </p:sp>
      <p:sp>
        <p:nvSpPr>
          <p:cNvPr id="7" name="object 2">
            <a:extLst>
              <a:ext uri="{FF2B5EF4-FFF2-40B4-BE49-F238E27FC236}">
                <a16:creationId xmlns:a16="http://schemas.microsoft.com/office/drawing/2014/main" id="{4DB6894A-507B-10A9-664D-71C57C20EE0A}"/>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8" name="TextBox 7">
            <a:extLst>
              <a:ext uri="{FF2B5EF4-FFF2-40B4-BE49-F238E27FC236}">
                <a16:creationId xmlns:a16="http://schemas.microsoft.com/office/drawing/2014/main" id="{F916835B-8954-7ECA-367B-C49CE73698D1}"/>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pic>
        <p:nvPicPr>
          <p:cNvPr id="11" name="Picture 10" descr="A blue circle with white text and a red and blue rectangle&#10;&#10;Description automatically generated">
            <a:extLst>
              <a:ext uri="{FF2B5EF4-FFF2-40B4-BE49-F238E27FC236}">
                <a16:creationId xmlns:a16="http://schemas.microsoft.com/office/drawing/2014/main" id="{207B8011-3E2E-95C0-9C62-3B3CF8BFB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714" y="350982"/>
            <a:ext cx="1966086" cy="838754"/>
          </a:xfrm>
          <a:prstGeom prst="rect">
            <a:avLst/>
          </a:prstGeom>
        </p:spPr>
      </p:pic>
    </p:spTree>
    <p:extLst>
      <p:ext uri="{BB962C8B-B14F-4D97-AF65-F5344CB8AC3E}">
        <p14:creationId xmlns:p14="http://schemas.microsoft.com/office/powerpoint/2010/main" val="2555734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7_Título y objeto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0F379A-7FC7-E04C-5C82-2AB735C19D25}"/>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Freeform: Shape 9">
            <a:extLst>
              <a:ext uri="{FF2B5EF4-FFF2-40B4-BE49-F238E27FC236}">
                <a16:creationId xmlns:a16="http://schemas.microsoft.com/office/drawing/2014/main" id="{A07D89EC-BF81-4892-84DC-A2C0ED859586}"/>
              </a:ext>
            </a:extLst>
          </p:cNvPr>
          <p:cNvSpPr/>
          <p:nvPr userDrawn="1"/>
        </p:nvSpPr>
        <p:spPr>
          <a:xfrm flipH="1">
            <a:off x="4480559" y="-1"/>
            <a:ext cx="7725249" cy="6858001"/>
          </a:xfrm>
          <a:custGeom>
            <a:avLst/>
            <a:gdLst>
              <a:gd name="connsiteX0" fmla="*/ 4900474 w 7119891"/>
              <a:gd name="connsiteY0" fmla="*/ 53266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5" fmla="*/ 4900474 w 7119891"/>
              <a:gd name="connsiteY5" fmla="*/ 53266 h 6711518"/>
              <a:gd name="connsiteX0" fmla="*/ 4744264 w 7119891"/>
              <a:gd name="connsiteY0" fmla="*/ 7546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5" fmla="*/ 4744264 w 7119891"/>
              <a:gd name="connsiteY5" fmla="*/ 7546 h 6711518"/>
              <a:gd name="connsiteX0" fmla="*/ 4918229 w 7119891"/>
              <a:gd name="connsiteY0" fmla="*/ 0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0" fmla="*/ 4933469 w 7119891"/>
              <a:gd name="connsiteY0" fmla="*/ 0 h 6670878"/>
              <a:gd name="connsiteX1" fmla="*/ 0 w 7119891"/>
              <a:gd name="connsiteY1" fmla="*/ 12626 h 6670878"/>
              <a:gd name="connsiteX2" fmla="*/ 26633 w 7119891"/>
              <a:gd name="connsiteY2" fmla="*/ 6670878 h 6670878"/>
              <a:gd name="connsiteX3" fmla="*/ 7119891 w 7119891"/>
              <a:gd name="connsiteY3" fmla="*/ 6662001 h 6670878"/>
              <a:gd name="connsiteX4" fmla="*/ 4933469 w 7119891"/>
              <a:gd name="connsiteY4" fmla="*/ 0 h 6670878"/>
              <a:gd name="connsiteX0" fmla="*/ 4958869 w 7119891"/>
              <a:gd name="connsiteY0" fmla="*/ 12774 h 6658252"/>
              <a:gd name="connsiteX1" fmla="*/ 0 w 7119891"/>
              <a:gd name="connsiteY1" fmla="*/ 0 h 6658252"/>
              <a:gd name="connsiteX2" fmla="*/ 26633 w 7119891"/>
              <a:gd name="connsiteY2" fmla="*/ 6658252 h 6658252"/>
              <a:gd name="connsiteX3" fmla="*/ 7119891 w 7119891"/>
              <a:gd name="connsiteY3" fmla="*/ 6649375 h 6658252"/>
              <a:gd name="connsiteX4" fmla="*/ 4958869 w 7119891"/>
              <a:gd name="connsiteY4" fmla="*/ 12774 h 6658252"/>
              <a:gd name="connsiteX0" fmla="*/ 4943629 w 7119891"/>
              <a:gd name="connsiteY0" fmla="*/ 0 h 6660718"/>
              <a:gd name="connsiteX1" fmla="*/ 0 w 7119891"/>
              <a:gd name="connsiteY1" fmla="*/ 2466 h 6660718"/>
              <a:gd name="connsiteX2" fmla="*/ 26633 w 7119891"/>
              <a:gd name="connsiteY2" fmla="*/ 6660718 h 6660718"/>
              <a:gd name="connsiteX3" fmla="*/ 7119891 w 7119891"/>
              <a:gd name="connsiteY3" fmla="*/ 6651841 h 6660718"/>
              <a:gd name="connsiteX4" fmla="*/ 4943629 w 7119891"/>
              <a:gd name="connsiteY4" fmla="*/ 0 h 6660718"/>
              <a:gd name="connsiteX0" fmla="*/ 4943629 w 7119891"/>
              <a:gd name="connsiteY0" fmla="*/ 0 h 6660718"/>
              <a:gd name="connsiteX1" fmla="*/ 0 w 7119891"/>
              <a:gd name="connsiteY1" fmla="*/ 2466 h 6660718"/>
              <a:gd name="connsiteX2" fmla="*/ 26633 w 7119891"/>
              <a:gd name="connsiteY2" fmla="*/ 6660718 h 6660718"/>
              <a:gd name="connsiteX3" fmla="*/ 7119891 w 7119891"/>
              <a:gd name="connsiteY3" fmla="*/ 6651841 h 6660718"/>
              <a:gd name="connsiteX4" fmla="*/ 4943629 w 7119891"/>
              <a:gd name="connsiteY4" fmla="*/ 0 h 6660718"/>
              <a:gd name="connsiteX0" fmla="*/ 4943629 w 7119891"/>
              <a:gd name="connsiteY0" fmla="*/ 0 h 6668119"/>
              <a:gd name="connsiteX1" fmla="*/ 0 w 7119891"/>
              <a:gd name="connsiteY1" fmla="*/ 2466 h 6668119"/>
              <a:gd name="connsiteX2" fmla="*/ 34105 w 7119891"/>
              <a:gd name="connsiteY2" fmla="*/ 6668119 h 6668119"/>
              <a:gd name="connsiteX3" fmla="*/ 7119891 w 7119891"/>
              <a:gd name="connsiteY3" fmla="*/ 6651841 h 6668119"/>
              <a:gd name="connsiteX4" fmla="*/ 4943629 w 7119891"/>
              <a:gd name="connsiteY4" fmla="*/ 0 h 6668119"/>
              <a:gd name="connsiteX0" fmla="*/ 4943629 w 7119891"/>
              <a:gd name="connsiteY0" fmla="*/ 0 h 6651841"/>
              <a:gd name="connsiteX1" fmla="*/ 0 w 7119891"/>
              <a:gd name="connsiteY1" fmla="*/ 2466 h 6651841"/>
              <a:gd name="connsiteX2" fmla="*/ 11689 w 7119891"/>
              <a:gd name="connsiteY2" fmla="*/ 6638516 h 6651841"/>
              <a:gd name="connsiteX3" fmla="*/ 7119891 w 7119891"/>
              <a:gd name="connsiteY3" fmla="*/ 6651841 h 6651841"/>
              <a:gd name="connsiteX4" fmla="*/ 4943629 w 7119891"/>
              <a:gd name="connsiteY4" fmla="*/ 0 h 6651841"/>
              <a:gd name="connsiteX0" fmla="*/ 4943629 w 7119891"/>
              <a:gd name="connsiteY0" fmla="*/ 0 h 6651841"/>
              <a:gd name="connsiteX1" fmla="*/ 0 w 7119891"/>
              <a:gd name="connsiteY1" fmla="*/ 2466 h 6651841"/>
              <a:gd name="connsiteX2" fmla="*/ 11689 w 7119891"/>
              <a:gd name="connsiteY2" fmla="*/ 6638516 h 6651841"/>
              <a:gd name="connsiteX3" fmla="*/ 7119891 w 7119891"/>
              <a:gd name="connsiteY3" fmla="*/ 6651841 h 6651841"/>
              <a:gd name="connsiteX4" fmla="*/ 4943629 w 7119891"/>
              <a:gd name="connsiteY4" fmla="*/ 0 h 6651841"/>
              <a:gd name="connsiteX0" fmla="*/ 4943629 w 7119891"/>
              <a:gd name="connsiteY0" fmla="*/ 0 h 6660719"/>
              <a:gd name="connsiteX1" fmla="*/ 0 w 7119891"/>
              <a:gd name="connsiteY1" fmla="*/ 2466 h 6660719"/>
              <a:gd name="connsiteX2" fmla="*/ 15425 w 7119891"/>
              <a:gd name="connsiteY2" fmla="*/ 6660719 h 6660719"/>
              <a:gd name="connsiteX3" fmla="*/ 7119891 w 7119891"/>
              <a:gd name="connsiteY3" fmla="*/ 6651841 h 6660719"/>
              <a:gd name="connsiteX4" fmla="*/ 4943629 w 7119891"/>
              <a:gd name="connsiteY4" fmla="*/ 0 h 6660719"/>
              <a:gd name="connsiteX0" fmla="*/ 4943629 w 7119891"/>
              <a:gd name="connsiteY0" fmla="*/ 0 h 6660719"/>
              <a:gd name="connsiteX1" fmla="*/ 0 w 7119891"/>
              <a:gd name="connsiteY1" fmla="*/ 2466 h 6660719"/>
              <a:gd name="connsiteX2" fmla="*/ 7953 w 7119891"/>
              <a:gd name="connsiteY2" fmla="*/ 6660719 h 6660719"/>
              <a:gd name="connsiteX3" fmla="*/ 7119891 w 7119891"/>
              <a:gd name="connsiteY3" fmla="*/ 6651841 h 6660719"/>
              <a:gd name="connsiteX4" fmla="*/ 4943629 w 7119891"/>
              <a:gd name="connsiteY4" fmla="*/ 0 h 6660719"/>
              <a:gd name="connsiteX0" fmla="*/ 6256879 w 7119891"/>
              <a:gd name="connsiteY0" fmla="*/ 0 h 6660719"/>
              <a:gd name="connsiteX1" fmla="*/ 0 w 7119891"/>
              <a:gd name="connsiteY1" fmla="*/ 2466 h 6660719"/>
              <a:gd name="connsiteX2" fmla="*/ 7953 w 7119891"/>
              <a:gd name="connsiteY2" fmla="*/ 6660719 h 6660719"/>
              <a:gd name="connsiteX3" fmla="*/ 7119891 w 7119891"/>
              <a:gd name="connsiteY3" fmla="*/ 6651841 h 6660719"/>
              <a:gd name="connsiteX4" fmla="*/ 6256879 w 7119891"/>
              <a:gd name="connsiteY4" fmla="*/ 0 h 66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891" h="6660719">
                <a:moveTo>
                  <a:pt x="6256879" y="0"/>
                </a:moveTo>
                <a:lnTo>
                  <a:pt x="0" y="2466"/>
                </a:lnTo>
                <a:cubicBezTo>
                  <a:pt x="3896" y="2214483"/>
                  <a:pt x="4057" y="4448702"/>
                  <a:pt x="7953" y="6660719"/>
                </a:cubicBezTo>
                <a:lnTo>
                  <a:pt x="7119891" y="6651841"/>
                </a:lnTo>
                <a:lnTo>
                  <a:pt x="6256879" y="0"/>
                </a:lnTo>
                <a:close/>
              </a:path>
            </a:pathLst>
          </a:custGeom>
          <a:solidFill>
            <a:srgbClr val="357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38FC417-85C9-445F-AA98-BE0014CDD3FD}"/>
              </a:ext>
            </a:extLst>
          </p:cNvPr>
          <p:cNvSpPr>
            <a:spLocks noGrp="1"/>
          </p:cNvSpPr>
          <p:nvPr userDrawn="1">
            <p:ph type="title"/>
          </p:nvPr>
        </p:nvSpPr>
        <p:spPr>
          <a:xfrm>
            <a:off x="728709" y="2526143"/>
            <a:ext cx="4660016" cy="1325563"/>
          </a:xfrm>
        </p:spPr>
        <p:txBody>
          <a:bodyPr>
            <a:noAutofit/>
          </a:bodyPr>
          <a:lstStyle>
            <a:lvl1pPr>
              <a:defRPr lang="es-MX" sz="3200" kern="1200" dirty="0">
                <a:solidFill>
                  <a:srgbClr val="0070C0"/>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userDrawn="1">
            <p:ph idx="1"/>
          </p:nvPr>
        </p:nvSpPr>
        <p:spPr>
          <a:xfrm>
            <a:off x="5811520" y="350982"/>
            <a:ext cx="5953760" cy="5825981"/>
          </a:xfrm>
        </p:spPr>
        <p:txBody>
          <a:bodyPr/>
          <a:lstStyle>
            <a:lvl1pPr>
              <a:defRPr lang="es-ES" sz="3200" kern="1200" dirty="0">
                <a:solidFill>
                  <a:schemeClr val="bg1"/>
                </a:solidFill>
                <a:latin typeface="Titillium Web SemiBold" panose="00000700000000000000" pitchFamily="2" charset="0"/>
                <a:ea typeface="+mj-ea"/>
                <a:cs typeface="+mj-cs"/>
              </a:defRPr>
            </a:lvl1pPr>
            <a:lvl2pPr>
              <a:defRPr>
                <a:solidFill>
                  <a:schemeClr val="bg1"/>
                </a:solidFill>
                <a:latin typeface="Titillium Web SemiBold" panose="00000700000000000000" pitchFamily="2" charset="0"/>
              </a:defRPr>
            </a:lvl2pPr>
            <a:lvl3pPr>
              <a:defRPr>
                <a:solidFill>
                  <a:schemeClr val="bg1"/>
                </a:solidFill>
                <a:latin typeface="Titillium Web SemiBold" panose="00000700000000000000" pitchFamily="2" charset="0"/>
              </a:defRPr>
            </a:lvl3pPr>
            <a:lvl4pPr>
              <a:defRPr>
                <a:solidFill>
                  <a:schemeClr val="bg1"/>
                </a:solidFill>
                <a:latin typeface="Titillium Web SemiBold" panose="00000700000000000000" pitchFamily="2" charset="0"/>
              </a:defRPr>
            </a:lvl4pPr>
            <a:lvl5pPr>
              <a:defRPr>
                <a:solidFill>
                  <a:schemeClr val="bg1"/>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userDrawn="1">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userDrawn="1">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userDrawn="1">
            <p:ph type="sldNum" sz="quarter" idx="12"/>
          </p:nvPr>
        </p:nvSpPr>
        <p:spPr>
          <a:xfrm>
            <a:off x="9022080" y="5811838"/>
            <a:ext cx="2743200" cy="365125"/>
          </a:xfrm>
        </p:spPr>
        <p:txBody>
          <a:bodyPr/>
          <a:lstStyle/>
          <a:p>
            <a:fld id="{5FADDA66-5AFC-48C7-8905-4E154D53F25D}" type="slidenum">
              <a:rPr lang="es-MX" smtClean="0"/>
              <a:t>‹Nº›</a:t>
            </a:fld>
            <a:endParaRPr lang="es-MX"/>
          </a:p>
        </p:txBody>
      </p:sp>
      <p:sp>
        <p:nvSpPr>
          <p:cNvPr id="7" name="object 2">
            <a:extLst>
              <a:ext uri="{FF2B5EF4-FFF2-40B4-BE49-F238E27FC236}">
                <a16:creationId xmlns:a16="http://schemas.microsoft.com/office/drawing/2014/main" id="{4DB6894A-507B-10A9-664D-71C57C20EE0A}"/>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8" name="TextBox 7">
            <a:extLst>
              <a:ext uri="{FF2B5EF4-FFF2-40B4-BE49-F238E27FC236}">
                <a16:creationId xmlns:a16="http://schemas.microsoft.com/office/drawing/2014/main" id="{F916835B-8954-7ECA-367B-C49CE73698D1}"/>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pic>
        <p:nvPicPr>
          <p:cNvPr id="9" name="Picture 8" descr="A blue circle with white text and a red and blue rectangle&#10;&#10;Description automatically generated">
            <a:extLst>
              <a:ext uri="{FF2B5EF4-FFF2-40B4-BE49-F238E27FC236}">
                <a16:creationId xmlns:a16="http://schemas.microsoft.com/office/drawing/2014/main" id="{E72E37F4-C381-C7AC-128F-D290568895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714" y="350982"/>
            <a:ext cx="1966086" cy="838754"/>
          </a:xfrm>
          <a:prstGeom prst="rect">
            <a:avLst/>
          </a:prstGeom>
        </p:spPr>
      </p:pic>
    </p:spTree>
    <p:extLst>
      <p:ext uri="{BB962C8B-B14F-4D97-AF65-F5344CB8AC3E}">
        <p14:creationId xmlns:p14="http://schemas.microsoft.com/office/powerpoint/2010/main" val="318180319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FC417-85C9-445F-AA98-BE0014CDD3FD}"/>
              </a:ext>
            </a:extLst>
          </p:cNvPr>
          <p:cNvSpPr>
            <a:spLocks noGrp="1"/>
          </p:cNvSpPr>
          <p:nvPr userDrawn="1">
            <p:ph type="title"/>
          </p:nvPr>
        </p:nvSpPr>
        <p:spPr>
          <a:xfrm>
            <a:off x="727975" y="2534725"/>
            <a:ext cx="4660016" cy="1325563"/>
          </a:xfrm>
        </p:spPr>
        <p:txBody>
          <a:bodyPr>
            <a:noAutofit/>
          </a:bodyPr>
          <a:lstStyle>
            <a:lvl1pPr>
              <a:defRPr lang="es-MX" sz="3200" kern="1200" dirty="0">
                <a:solidFill>
                  <a:srgbClr val="0070C0"/>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userDrawn="1">
            <p:ph idx="1"/>
          </p:nvPr>
        </p:nvSpPr>
        <p:spPr>
          <a:xfrm>
            <a:off x="5811520" y="497840"/>
            <a:ext cx="5953760" cy="5679123"/>
          </a:xfrm>
        </p:spPr>
        <p:txBody>
          <a:bodyPr/>
          <a:lstStyle>
            <a:lvl1pPr>
              <a:defRPr>
                <a:solidFill>
                  <a:schemeClr val="bg2">
                    <a:lumMod val="50000"/>
                  </a:schemeClr>
                </a:solidFill>
                <a:latin typeface="Titillium Web SemiBold" panose="00000700000000000000" pitchFamily="2" charset="0"/>
              </a:defRPr>
            </a:lvl1pPr>
            <a:lvl2pPr>
              <a:defRPr>
                <a:solidFill>
                  <a:schemeClr val="bg2">
                    <a:lumMod val="50000"/>
                  </a:schemeClr>
                </a:solidFill>
                <a:latin typeface="Titillium Web SemiBold" panose="00000700000000000000" pitchFamily="2" charset="0"/>
              </a:defRPr>
            </a:lvl2pPr>
            <a:lvl3pPr>
              <a:defRPr>
                <a:solidFill>
                  <a:schemeClr val="bg2">
                    <a:lumMod val="50000"/>
                  </a:schemeClr>
                </a:solidFill>
                <a:latin typeface="Titillium Web SemiBold" panose="00000700000000000000" pitchFamily="2" charset="0"/>
              </a:defRPr>
            </a:lvl3pPr>
            <a:lvl4pPr>
              <a:defRPr>
                <a:solidFill>
                  <a:schemeClr val="bg2">
                    <a:lumMod val="50000"/>
                  </a:schemeClr>
                </a:solidFill>
                <a:latin typeface="Titillium Web SemiBold" panose="00000700000000000000" pitchFamily="2" charset="0"/>
              </a:defRPr>
            </a:lvl4pPr>
            <a:lvl5pPr>
              <a:defRPr>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userDrawn="1">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userDrawn="1">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userDrawn="1">
            <p:ph type="sldNum" sz="quarter" idx="12"/>
          </p:nvPr>
        </p:nvSpPr>
        <p:spPr>
          <a:xfrm>
            <a:off x="9022080" y="5811838"/>
            <a:ext cx="2743200" cy="365125"/>
          </a:xfrm>
        </p:spPr>
        <p:txBody>
          <a:bodyPr/>
          <a:lstStyle/>
          <a:p>
            <a:fld id="{5FADDA66-5AFC-48C7-8905-4E154D53F25D}" type="slidenum">
              <a:rPr lang="es-MX" smtClean="0"/>
              <a:t>‹Nº›</a:t>
            </a:fld>
            <a:endParaRPr lang="es-MX"/>
          </a:p>
        </p:txBody>
      </p:sp>
      <p:sp>
        <p:nvSpPr>
          <p:cNvPr id="7" name="object 2">
            <a:extLst>
              <a:ext uri="{FF2B5EF4-FFF2-40B4-BE49-F238E27FC236}">
                <a16:creationId xmlns:a16="http://schemas.microsoft.com/office/drawing/2014/main" id="{8B05B674-A514-4982-3EF7-65309C88D190}"/>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9" name="TextBox 8">
            <a:extLst>
              <a:ext uri="{FF2B5EF4-FFF2-40B4-BE49-F238E27FC236}">
                <a16:creationId xmlns:a16="http://schemas.microsoft.com/office/drawing/2014/main" id="{D576B156-22CB-C20C-2447-D8C8EA419858}"/>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cxnSp>
        <p:nvCxnSpPr>
          <p:cNvPr id="13" name="Straight Connector 12">
            <a:extLst>
              <a:ext uri="{FF2B5EF4-FFF2-40B4-BE49-F238E27FC236}">
                <a16:creationId xmlns:a16="http://schemas.microsoft.com/office/drawing/2014/main" id="{838D2356-0DE3-504F-298C-D43F59005DCF}"/>
              </a:ext>
            </a:extLst>
          </p:cNvPr>
          <p:cNvCxnSpPr>
            <a:cxnSpLocks/>
          </p:cNvCxnSpPr>
          <p:nvPr userDrawn="1"/>
        </p:nvCxnSpPr>
        <p:spPr>
          <a:xfrm>
            <a:off x="5599755" y="940443"/>
            <a:ext cx="0" cy="442152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blue circle with white text and a red and blue rectangle&#10;&#10;Description automatically generated">
            <a:extLst>
              <a:ext uri="{FF2B5EF4-FFF2-40B4-BE49-F238E27FC236}">
                <a16:creationId xmlns:a16="http://schemas.microsoft.com/office/drawing/2014/main" id="{FE45DD69-27E2-9DDD-A96B-4F74B7A14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714" y="350982"/>
            <a:ext cx="1966086" cy="838754"/>
          </a:xfrm>
          <a:prstGeom prst="rect">
            <a:avLst/>
          </a:prstGeom>
        </p:spPr>
      </p:pic>
    </p:spTree>
    <p:extLst>
      <p:ext uri="{BB962C8B-B14F-4D97-AF65-F5344CB8AC3E}">
        <p14:creationId xmlns:p14="http://schemas.microsoft.com/office/powerpoint/2010/main" val="155068353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4_Título y obje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3CCB01-BD62-6C39-4755-8FC9687DD765}"/>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38FC417-85C9-445F-AA98-BE0014CDD3FD}"/>
              </a:ext>
            </a:extLst>
          </p:cNvPr>
          <p:cNvSpPr>
            <a:spLocks noGrp="1"/>
          </p:cNvSpPr>
          <p:nvPr userDrawn="1">
            <p:ph type="title"/>
          </p:nvPr>
        </p:nvSpPr>
        <p:spPr>
          <a:xfrm>
            <a:off x="727975" y="2534725"/>
            <a:ext cx="4660016" cy="1325563"/>
          </a:xfrm>
        </p:spPr>
        <p:txBody>
          <a:bodyPr>
            <a:noAutofit/>
          </a:bodyPr>
          <a:lstStyle>
            <a:lvl1pPr>
              <a:defRPr lang="es-MX" sz="3200" kern="1200" dirty="0">
                <a:solidFill>
                  <a:srgbClr val="0070C0"/>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userDrawn="1">
            <p:ph idx="1"/>
          </p:nvPr>
        </p:nvSpPr>
        <p:spPr>
          <a:xfrm>
            <a:off x="5811520" y="497840"/>
            <a:ext cx="5953760" cy="5679123"/>
          </a:xfrm>
        </p:spPr>
        <p:txBody>
          <a:bodyPr/>
          <a:lstStyle>
            <a:lvl1pPr>
              <a:defRPr>
                <a:solidFill>
                  <a:schemeClr val="bg2">
                    <a:lumMod val="50000"/>
                  </a:schemeClr>
                </a:solidFill>
                <a:latin typeface="Titillium Web SemiBold" panose="00000700000000000000" pitchFamily="2" charset="0"/>
              </a:defRPr>
            </a:lvl1pPr>
            <a:lvl2pPr>
              <a:defRPr>
                <a:solidFill>
                  <a:schemeClr val="bg2">
                    <a:lumMod val="50000"/>
                  </a:schemeClr>
                </a:solidFill>
                <a:latin typeface="Titillium Web SemiBold" panose="00000700000000000000" pitchFamily="2" charset="0"/>
              </a:defRPr>
            </a:lvl2pPr>
            <a:lvl3pPr>
              <a:defRPr>
                <a:solidFill>
                  <a:schemeClr val="bg2">
                    <a:lumMod val="50000"/>
                  </a:schemeClr>
                </a:solidFill>
                <a:latin typeface="Titillium Web SemiBold" panose="00000700000000000000" pitchFamily="2" charset="0"/>
              </a:defRPr>
            </a:lvl3pPr>
            <a:lvl4pPr>
              <a:defRPr>
                <a:solidFill>
                  <a:schemeClr val="bg2">
                    <a:lumMod val="50000"/>
                  </a:schemeClr>
                </a:solidFill>
                <a:latin typeface="Titillium Web SemiBold" panose="00000700000000000000" pitchFamily="2" charset="0"/>
              </a:defRPr>
            </a:lvl4pPr>
            <a:lvl5pPr>
              <a:defRPr>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userDrawn="1">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userDrawn="1">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userDrawn="1">
            <p:ph type="sldNum" sz="quarter" idx="12"/>
          </p:nvPr>
        </p:nvSpPr>
        <p:spPr>
          <a:xfrm>
            <a:off x="9022080" y="5811838"/>
            <a:ext cx="2743200" cy="365125"/>
          </a:xfrm>
        </p:spPr>
        <p:txBody>
          <a:bodyPr/>
          <a:lstStyle/>
          <a:p>
            <a:fld id="{5FADDA66-5AFC-48C7-8905-4E154D53F25D}" type="slidenum">
              <a:rPr lang="es-MX" smtClean="0"/>
              <a:t>‹Nº›</a:t>
            </a:fld>
            <a:endParaRPr lang="es-MX"/>
          </a:p>
        </p:txBody>
      </p:sp>
      <p:sp>
        <p:nvSpPr>
          <p:cNvPr id="7" name="object 2">
            <a:extLst>
              <a:ext uri="{FF2B5EF4-FFF2-40B4-BE49-F238E27FC236}">
                <a16:creationId xmlns:a16="http://schemas.microsoft.com/office/drawing/2014/main" id="{8B05B674-A514-4982-3EF7-65309C88D190}"/>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9" name="TextBox 8">
            <a:extLst>
              <a:ext uri="{FF2B5EF4-FFF2-40B4-BE49-F238E27FC236}">
                <a16:creationId xmlns:a16="http://schemas.microsoft.com/office/drawing/2014/main" id="{D576B156-22CB-C20C-2447-D8C8EA419858}"/>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cxnSp>
        <p:nvCxnSpPr>
          <p:cNvPr id="13" name="Straight Connector 12">
            <a:extLst>
              <a:ext uri="{FF2B5EF4-FFF2-40B4-BE49-F238E27FC236}">
                <a16:creationId xmlns:a16="http://schemas.microsoft.com/office/drawing/2014/main" id="{838D2356-0DE3-504F-298C-D43F59005DCF}"/>
              </a:ext>
            </a:extLst>
          </p:cNvPr>
          <p:cNvCxnSpPr>
            <a:cxnSpLocks/>
          </p:cNvCxnSpPr>
          <p:nvPr userDrawn="1"/>
        </p:nvCxnSpPr>
        <p:spPr>
          <a:xfrm>
            <a:off x="5599755" y="940443"/>
            <a:ext cx="0" cy="442152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blue circle with white text and a red and blue rectangle&#10;&#10;Description automatically generated">
            <a:extLst>
              <a:ext uri="{FF2B5EF4-FFF2-40B4-BE49-F238E27FC236}">
                <a16:creationId xmlns:a16="http://schemas.microsoft.com/office/drawing/2014/main" id="{02832E36-E300-67F4-10D6-22E7C75A0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714" y="350982"/>
            <a:ext cx="1966086" cy="838754"/>
          </a:xfrm>
          <a:prstGeom prst="rect">
            <a:avLst/>
          </a:prstGeom>
        </p:spPr>
      </p:pic>
    </p:spTree>
    <p:extLst>
      <p:ext uri="{BB962C8B-B14F-4D97-AF65-F5344CB8AC3E}">
        <p14:creationId xmlns:p14="http://schemas.microsoft.com/office/powerpoint/2010/main" val="261376529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FC417-85C9-445F-AA98-BE0014CDD3FD}"/>
              </a:ext>
            </a:extLst>
          </p:cNvPr>
          <p:cNvSpPr>
            <a:spLocks noGrp="1"/>
          </p:cNvSpPr>
          <p:nvPr>
            <p:ph type="title"/>
          </p:nvPr>
        </p:nvSpPr>
        <p:spPr>
          <a:xfrm rot="16200000">
            <a:off x="-545941" y="2029613"/>
            <a:ext cx="5557519" cy="2697163"/>
          </a:xfrm>
        </p:spPr>
        <p:txBody>
          <a:bodyPr>
            <a:noAutofit/>
          </a:bodyPr>
          <a:lstStyle>
            <a:lvl1pPr>
              <a:defRPr sz="4400">
                <a:solidFill>
                  <a:schemeClr val="accent1"/>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p:ph idx="1"/>
          </p:nvPr>
        </p:nvSpPr>
        <p:spPr>
          <a:xfrm>
            <a:off x="4038600" y="599440"/>
            <a:ext cx="7640320" cy="5557519"/>
          </a:xfrm>
        </p:spPr>
        <p:txBody>
          <a:bodyPr>
            <a:normAutofit/>
          </a:bodyPr>
          <a:lstStyle>
            <a:lvl1pPr>
              <a:defRPr sz="2800">
                <a:solidFill>
                  <a:schemeClr val="bg2">
                    <a:lumMod val="50000"/>
                  </a:schemeClr>
                </a:solidFill>
                <a:latin typeface="Titillium Web SemiBold" panose="00000700000000000000" pitchFamily="2" charset="0"/>
              </a:defRPr>
            </a:lvl1pPr>
            <a:lvl2pPr>
              <a:defRPr sz="2400">
                <a:solidFill>
                  <a:schemeClr val="bg2">
                    <a:lumMod val="50000"/>
                  </a:schemeClr>
                </a:solidFill>
                <a:latin typeface="Titillium Web SemiBold" panose="00000700000000000000" pitchFamily="2" charset="0"/>
              </a:defRPr>
            </a:lvl2pPr>
            <a:lvl3pPr>
              <a:defRPr sz="2000">
                <a:solidFill>
                  <a:schemeClr val="bg2">
                    <a:lumMod val="50000"/>
                  </a:schemeClr>
                </a:solidFill>
                <a:latin typeface="Titillium Web SemiBold" panose="00000700000000000000" pitchFamily="2" charset="0"/>
              </a:defRPr>
            </a:lvl3pPr>
            <a:lvl4pPr>
              <a:defRPr sz="1800">
                <a:solidFill>
                  <a:schemeClr val="bg2">
                    <a:lumMod val="50000"/>
                  </a:schemeClr>
                </a:solidFill>
                <a:latin typeface="Titillium Web SemiBold" panose="00000700000000000000" pitchFamily="2" charset="0"/>
              </a:defRPr>
            </a:lvl4pPr>
            <a:lvl5pPr>
              <a:defRPr sz="1800">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p:ph type="sldNum" sz="quarter" idx="12"/>
          </p:nvPr>
        </p:nvSpPr>
        <p:spPr/>
        <p:txBody>
          <a:bodyPr/>
          <a:lstStyle/>
          <a:p>
            <a:fld id="{5FADDA66-5AFC-48C7-8905-4E154D53F25D}" type="slidenum">
              <a:rPr lang="es-MX" smtClean="0"/>
              <a:t>‹Nº›</a:t>
            </a:fld>
            <a:endParaRPr lang="es-MX"/>
          </a:p>
        </p:txBody>
      </p:sp>
      <p:pic>
        <p:nvPicPr>
          <p:cNvPr id="7" name="Picture 6" descr="A blue circle with white text and a red and blue rectangle&#10;&#10;Description automatically generated">
            <a:extLst>
              <a:ext uri="{FF2B5EF4-FFF2-40B4-BE49-F238E27FC236}">
                <a16:creationId xmlns:a16="http://schemas.microsoft.com/office/drawing/2014/main" id="{AE260422-F6B6-F3D2-02A1-E8805AF0F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714" y="350982"/>
            <a:ext cx="1966086" cy="838754"/>
          </a:xfrm>
          <a:prstGeom prst="rect">
            <a:avLst/>
          </a:prstGeom>
        </p:spPr>
      </p:pic>
    </p:spTree>
    <p:extLst>
      <p:ext uri="{BB962C8B-B14F-4D97-AF65-F5344CB8AC3E}">
        <p14:creationId xmlns:p14="http://schemas.microsoft.com/office/powerpoint/2010/main" val="228637063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9" name="Imagen 8" descr="Imagen que contiene Tabla&#10;&#10;Descripción generada automáticamente">
            <a:extLst>
              <a:ext uri="{FF2B5EF4-FFF2-40B4-BE49-F238E27FC236}">
                <a16:creationId xmlns:a16="http://schemas.microsoft.com/office/drawing/2014/main" id="{D37F439E-DBF5-E181-7205-9C755D6F52AA}"/>
              </a:ext>
            </a:extLst>
          </p:cNvPr>
          <p:cNvPicPr>
            <a:picLocks noChangeAspect="1"/>
          </p:cNvPicPr>
          <p:nvPr userDrawn="1"/>
        </p:nvPicPr>
        <p:blipFill>
          <a:blip r:embed="rId2">
            <a:extLst>
              <a:ext uri="{28A0092B-C50C-407E-A947-70E740481C1C}">
                <a14:useLocalDpi xmlns:a14="http://schemas.microsoft.com/office/drawing/2010/main" val="0"/>
              </a:ext>
            </a:extLst>
          </a:blip>
          <a:srcRect t="30687" b="37144"/>
          <a:stretch/>
        </p:blipFill>
        <p:spPr>
          <a:xfrm>
            <a:off x="1185" y="1971221"/>
            <a:ext cx="12189630" cy="4388304"/>
          </a:xfrm>
          <a:prstGeom prst="rect">
            <a:avLst/>
          </a:prstGeom>
        </p:spPr>
      </p:pic>
      <p:sp>
        <p:nvSpPr>
          <p:cNvPr id="10" name="Título 1">
            <a:extLst>
              <a:ext uri="{FF2B5EF4-FFF2-40B4-BE49-F238E27FC236}">
                <a16:creationId xmlns:a16="http://schemas.microsoft.com/office/drawing/2014/main" id="{1347AC21-9ED3-1B85-CAD4-9812EFFE0498}"/>
              </a:ext>
            </a:extLst>
          </p:cNvPr>
          <p:cNvSpPr>
            <a:spLocks noGrp="1"/>
          </p:cNvSpPr>
          <p:nvPr>
            <p:ph type="title"/>
          </p:nvPr>
        </p:nvSpPr>
        <p:spPr>
          <a:xfrm>
            <a:off x="489857" y="-48629"/>
            <a:ext cx="10515600" cy="1325563"/>
          </a:xfrm>
        </p:spPr>
        <p:txBody>
          <a:bodyPr>
            <a:normAutofit/>
          </a:bodyPr>
          <a:lstStyle>
            <a:lvl1pPr>
              <a:defRPr sz="3500" b="1">
                <a:solidFill>
                  <a:schemeClr val="tx2">
                    <a:lumMod val="75000"/>
                    <a:lumOff val="25000"/>
                  </a:schemeClr>
                </a:solidFill>
                <a:latin typeface="Titillium Web" panose="00000500000000000000" pitchFamily="2" charset="0"/>
              </a:defRPr>
            </a:lvl1pPr>
          </a:lstStyle>
          <a:p>
            <a:r>
              <a:rPr lang="es-ES"/>
              <a:t>Haga clic para modificar el estilo de título del patrón</a:t>
            </a:r>
            <a:endParaRPr lang="es-MX"/>
          </a:p>
        </p:txBody>
      </p:sp>
      <p:sp>
        <p:nvSpPr>
          <p:cNvPr id="11" name="Marcador de contenido 2">
            <a:extLst>
              <a:ext uri="{FF2B5EF4-FFF2-40B4-BE49-F238E27FC236}">
                <a16:creationId xmlns:a16="http://schemas.microsoft.com/office/drawing/2014/main" id="{04820446-7AF5-6635-3DF4-C835FAF29557}"/>
              </a:ext>
            </a:extLst>
          </p:cNvPr>
          <p:cNvSpPr>
            <a:spLocks noGrp="1"/>
          </p:cNvSpPr>
          <p:nvPr>
            <p:ph idx="1"/>
          </p:nvPr>
        </p:nvSpPr>
        <p:spPr>
          <a:xfrm>
            <a:off x="780144" y="2326363"/>
            <a:ext cx="3138713" cy="3391096"/>
          </a:xfrm>
        </p:spPr>
        <p:txBody>
          <a:bodyPr>
            <a:normAutofit/>
          </a:bodyPr>
          <a:lstStyle>
            <a:lvl1pPr>
              <a:defRPr sz="2000">
                <a:solidFill>
                  <a:schemeClr val="bg2">
                    <a:lumMod val="50000"/>
                  </a:schemeClr>
                </a:solidFill>
                <a:latin typeface="Titillium Web" panose="00000500000000000000" pitchFamily="2" charset="0"/>
              </a:defRPr>
            </a:lvl1pPr>
            <a:lvl2pPr>
              <a:defRPr sz="2000">
                <a:solidFill>
                  <a:schemeClr val="bg2">
                    <a:lumMod val="50000"/>
                  </a:schemeClr>
                </a:solidFill>
                <a:latin typeface="Titillium Web" panose="00000500000000000000" pitchFamily="2" charset="0"/>
              </a:defRPr>
            </a:lvl2pPr>
            <a:lvl3pPr>
              <a:defRPr sz="2000">
                <a:solidFill>
                  <a:schemeClr val="bg2">
                    <a:lumMod val="50000"/>
                  </a:schemeClr>
                </a:solidFill>
                <a:latin typeface="Titillium Web" panose="00000500000000000000" pitchFamily="2" charset="0"/>
              </a:defRPr>
            </a:lvl3pPr>
            <a:lvl4pPr>
              <a:defRPr sz="2000">
                <a:solidFill>
                  <a:schemeClr val="bg2">
                    <a:lumMod val="50000"/>
                  </a:schemeClr>
                </a:solidFill>
                <a:latin typeface="Titillium Web" panose="00000500000000000000" pitchFamily="2" charset="0"/>
              </a:defRPr>
            </a:lvl4pPr>
            <a:lvl5pPr>
              <a:defRPr sz="20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2" name="Marcador de contenido 2">
            <a:extLst>
              <a:ext uri="{FF2B5EF4-FFF2-40B4-BE49-F238E27FC236}">
                <a16:creationId xmlns:a16="http://schemas.microsoft.com/office/drawing/2014/main" id="{7BD1707E-65F7-516F-A422-C7E9FC18D65F}"/>
              </a:ext>
            </a:extLst>
          </p:cNvPr>
          <p:cNvSpPr>
            <a:spLocks noGrp="1"/>
          </p:cNvSpPr>
          <p:nvPr>
            <p:ph idx="10"/>
          </p:nvPr>
        </p:nvSpPr>
        <p:spPr>
          <a:xfrm>
            <a:off x="4526643" y="2302816"/>
            <a:ext cx="3138713" cy="3391096"/>
          </a:xfrm>
        </p:spPr>
        <p:txBody>
          <a:bodyPr>
            <a:normAutofit/>
          </a:bodyPr>
          <a:lstStyle>
            <a:lvl1pPr>
              <a:defRPr sz="2000">
                <a:solidFill>
                  <a:schemeClr val="bg2">
                    <a:lumMod val="50000"/>
                  </a:schemeClr>
                </a:solidFill>
                <a:latin typeface="Titillium Web" panose="00000500000000000000" pitchFamily="2" charset="0"/>
              </a:defRPr>
            </a:lvl1pPr>
            <a:lvl2pPr>
              <a:defRPr sz="2000">
                <a:solidFill>
                  <a:schemeClr val="bg2">
                    <a:lumMod val="50000"/>
                  </a:schemeClr>
                </a:solidFill>
                <a:latin typeface="Titillium Web" panose="00000500000000000000" pitchFamily="2" charset="0"/>
              </a:defRPr>
            </a:lvl2pPr>
            <a:lvl3pPr>
              <a:defRPr sz="2000">
                <a:solidFill>
                  <a:schemeClr val="bg2">
                    <a:lumMod val="50000"/>
                  </a:schemeClr>
                </a:solidFill>
                <a:latin typeface="Titillium Web" panose="00000500000000000000" pitchFamily="2" charset="0"/>
              </a:defRPr>
            </a:lvl3pPr>
            <a:lvl4pPr>
              <a:defRPr sz="2000">
                <a:solidFill>
                  <a:schemeClr val="bg2">
                    <a:lumMod val="50000"/>
                  </a:schemeClr>
                </a:solidFill>
                <a:latin typeface="Titillium Web" panose="00000500000000000000" pitchFamily="2" charset="0"/>
              </a:defRPr>
            </a:lvl4pPr>
            <a:lvl5pPr>
              <a:defRPr sz="20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3" name="Marcador de contenido 2">
            <a:extLst>
              <a:ext uri="{FF2B5EF4-FFF2-40B4-BE49-F238E27FC236}">
                <a16:creationId xmlns:a16="http://schemas.microsoft.com/office/drawing/2014/main" id="{6C2699E8-2D90-F713-E75A-1DBBFEBB84F0}"/>
              </a:ext>
            </a:extLst>
          </p:cNvPr>
          <p:cNvSpPr>
            <a:spLocks noGrp="1"/>
          </p:cNvSpPr>
          <p:nvPr>
            <p:ph idx="11"/>
          </p:nvPr>
        </p:nvSpPr>
        <p:spPr>
          <a:xfrm>
            <a:off x="8215086" y="2326363"/>
            <a:ext cx="3138713" cy="3391096"/>
          </a:xfrm>
        </p:spPr>
        <p:txBody>
          <a:bodyPr>
            <a:normAutofit/>
          </a:bodyPr>
          <a:lstStyle>
            <a:lvl1pPr>
              <a:defRPr sz="2000">
                <a:solidFill>
                  <a:schemeClr val="bg2">
                    <a:lumMod val="50000"/>
                  </a:schemeClr>
                </a:solidFill>
                <a:latin typeface="Titillium Web" panose="00000500000000000000" pitchFamily="2" charset="0"/>
              </a:defRPr>
            </a:lvl1pPr>
            <a:lvl2pPr>
              <a:defRPr sz="2000">
                <a:solidFill>
                  <a:schemeClr val="bg2">
                    <a:lumMod val="50000"/>
                  </a:schemeClr>
                </a:solidFill>
                <a:latin typeface="Titillium Web" panose="00000500000000000000" pitchFamily="2" charset="0"/>
              </a:defRPr>
            </a:lvl2pPr>
            <a:lvl3pPr>
              <a:defRPr sz="2000">
                <a:solidFill>
                  <a:schemeClr val="bg2">
                    <a:lumMod val="50000"/>
                  </a:schemeClr>
                </a:solidFill>
                <a:latin typeface="Titillium Web" panose="00000500000000000000" pitchFamily="2" charset="0"/>
              </a:defRPr>
            </a:lvl3pPr>
            <a:lvl4pPr>
              <a:defRPr sz="2000">
                <a:solidFill>
                  <a:schemeClr val="bg2">
                    <a:lumMod val="50000"/>
                  </a:schemeClr>
                </a:solidFill>
                <a:latin typeface="Titillium Web" panose="00000500000000000000" pitchFamily="2" charset="0"/>
              </a:defRPr>
            </a:lvl4pPr>
            <a:lvl5pPr>
              <a:defRPr sz="20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14" name="Imagen 13" descr="Texto&#10;&#10;Descripción generada automáticamente con confianza media">
            <a:extLst>
              <a:ext uri="{FF2B5EF4-FFF2-40B4-BE49-F238E27FC236}">
                <a16:creationId xmlns:a16="http://schemas.microsoft.com/office/drawing/2014/main" id="{FE471863-1458-79D0-A8E5-5CC5DDBD619C}"/>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18666" y="6377814"/>
            <a:ext cx="2022983" cy="324687"/>
          </a:xfrm>
          <a:prstGeom prst="rect">
            <a:avLst/>
          </a:prstGeom>
        </p:spPr>
      </p:pic>
    </p:spTree>
    <p:extLst>
      <p:ext uri="{BB962C8B-B14F-4D97-AF65-F5344CB8AC3E}">
        <p14:creationId xmlns:p14="http://schemas.microsoft.com/office/powerpoint/2010/main" val="10882911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95D4CA-F13B-2372-DE93-0425C5463ADB}"/>
              </a:ext>
            </a:extLst>
          </p:cNvPr>
          <p:cNvSpPr/>
          <p:nvPr userDrawn="1"/>
        </p:nvSpPr>
        <p:spPr>
          <a:xfrm>
            <a:off x="0" y="-1"/>
            <a:ext cx="6280727" cy="6858001"/>
          </a:xfrm>
          <a:custGeom>
            <a:avLst/>
            <a:gdLst>
              <a:gd name="connsiteX0" fmla="*/ 4900474 w 7119891"/>
              <a:gd name="connsiteY0" fmla="*/ 53266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5" fmla="*/ 4900474 w 7119891"/>
              <a:gd name="connsiteY5" fmla="*/ 53266 h 6711518"/>
              <a:gd name="connsiteX0" fmla="*/ 4744264 w 7119891"/>
              <a:gd name="connsiteY0" fmla="*/ 7546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5" fmla="*/ 4744264 w 7119891"/>
              <a:gd name="connsiteY5" fmla="*/ 7546 h 6711518"/>
              <a:gd name="connsiteX0" fmla="*/ 4918229 w 7119891"/>
              <a:gd name="connsiteY0" fmla="*/ 0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0" fmla="*/ 4933469 w 7119891"/>
              <a:gd name="connsiteY0" fmla="*/ 0 h 6670878"/>
              <a:gd name="connsiteX1" fmla="*/ 0 w 7119891"/>
              <a:gd name="connsiteY1" fmla="*/ 12626 h 6670878"/>
              <a:gd name="connsiteX2" fmla="*/ 26633 w 7119891"/>
              <a:gd name="connsiteY2" fmla="*/ 6670878 h 6670878"/>
              <a:gd name="connsiteX3" fmla="*/ 7119891 w 7119891"/>
              <a:gd name="connsiteY3" fmla="*/ 6662001 h 6670878"/>
              <a:gd name="connsiteX4" fmla="*/ 4933469 w 7119891"/>
              <a:gd name="connsiteY4" fmla="*/ 0 h 6670878"/>
              <a:gd name="connsiteX0" fmla="*/ 4958869 w 7119891"/>
              <a:gd name="connsiteY0" fmla="*/ 12774 h 6658252"/>
              <a:gd name="connsiteX1" fmla="*/ 0 w 7119891"/>
              <a:gd name="connsiteY1" fmla="*/ 0 h 6658252"/>
              <a:gd name="connsiteX2" fmla="*/ 26633 w 7119891"/>
              <a:gd name="connsiteY2" fmla="*/ 6658252 h 6658252"/>
              <a:gd name="connsiteX3" fmla="*/ 7119891 w 7119891"/>
              <a:gd name="connsiteY3" fmla="*/ 6649375 h 6658252"/>
              <a:gd name="connsiteX4" fmla="*/ 4958869 w 7119891"/>
              <a:gd name="connsiteY4" fmla="*/ 12774 h 6658252"/>
              <a:gd name="connsiteX0" fmla="*/ 4943629 w 7119891"/>
              <a:gd name="connsiteY0" fmla="*/ 0 h 6660718"/>
              <a:gd name="connsiteX1" fmla="*/ 0 w 7119891"/>
              <a:gd name="connsiteY1" fmla="*/ 2466 h 6660718"/>
              <a:gd name="connsiteX2" fmla="*/ 26633 w 7119891"/>
              <a:gd name="connsiteY2" fmla="*/ 6660718 h 6660718"/>
              <a:gd name="connsiteX3" fmla="*/ 7119891 w 7119891"/>
              <a:gd name="connsiteY3" fmla="*/ 6651841 h 6660718"/>
              <a:gd name="connsiteX4" fmla="*/ 4943629 w 7119891"/>
              <a:gd name="connsiteY4" fmla="*/ 0 h 6660718"/>
              <a:gd name="connsiteX0" fmla="*/ 4943629 w 7119891"/>
              <a:gd name="connsiteY0" fmla="*/ 0 h 6660718"/>
              <a:gd name="connsiteX1" fmla="*/ 0 w 7119891"/>
              <a:gd name="connsiteY1" fmla="*/ 2466 h 6660718"/>
              <a:gd name="connsiteX2" fmla="*/ 26633 w 7119891"/>
              <a:gd name="connsiteY2" fmla="*/ 6660718 h 6660718"/>
              <a:gd name="connsiteX3" fmla="*/ 7119891 w 7119891"/>
              <a:gd name="connsiteY3" fmla="*/ 6651841 h 6660718"/>
              <a:gd name="connsiteX4" fmla="*/ 4943629 w 7119891"/>
              <a:gd name="connsiteY4" fmla="*/ 0 h 6660718"/>
              <a:gd name="connsiteX0" fmla="*/ 4943629 w 7119891"/>
              <a:gd name="connsiteY0" fmla="*/ 0 h 6668119"/>
              <a:gd name="connsiteX1" fmla="*/ 0 w 7119891"/>
              <a:gd name="connsiteY1" fmla="*/ 2466 h 6668119"/>
              <a:gd name="connsiteX2" fmla="*/ 34105 w 7119891"/>
              <a:gd name="connsiteY2" fmla="*/ 6668119 h 6668119"/>
              <a:gd name="connsiteX3" fmla="*/ 7119891 w 7119891"/>
              <a:gd name="connsiteY3" fmla="*/ 6651841 h 6668119"/>
              <a:gd name="connsiteX4" fmla="*/ 4943629 w 7119891"/>
              <a:gd name="connsiteY4" fmla="*/ 0 h 6668119"/>
              <a:gd name="connsiteX0" fmla="*/ 4943629 w 7119891"/>
              <a:gd name="connsiteY0" fmla="*/ 0 h 6651841"/>
              <a:gd name="connsiteX1" fmla="*/ 0 w 7119891"/>
              <a:gd name="connsiteY1" fmla="*/ 2466 h 6651841"/>
              <a:gd name="connsiteX2" fmla="*/ 11689 w 7119891"/>
              <a:gd name="connsiteY2" fmla="*/ 6638516 h 6651841"/>
              <a:gd name="connsiteX3" fmla="*/ 7119891 w 7119891"/>
              <a:gd name="connsiteY3" fmla="*/ 6651841 h 6651841"/>
              <a:gd name="connsiteX4" fmla="*/ 4943629 w 7119891"/>
              <a:gd name="connsiteY4" fmla="*/ 0 h 6651841"/>
              <a:gd name="connsiteX0" fmla="*/ 4943629 w 7119891"/>
              <a:gd name="connsiteY0" fmla="*/ 0 h 6651841"/>
              <a:gd name="connsiteX1" fmla="*/ 0 w 7119891"/>
              <a:gd name="connsiteY1" fmla="*/ 2466 h 6651841"/>
              <a:gd name="connsiteX2" fmla="*/ 11689 w 7119891"/>
              <a:gd name="connsiteY2" fmla="*/ 6638516 h 6651841"/>
              <a:gd name="connsiteX3" fmla="*/ 7119891 w 7119891"/>
              <a:gd name="connsiteY3" fmla="*/ 6651841 h 6651841"/>
              <a:gd name="connsiteX4" fmla="*/ 4943629 w 7119891"/>
              <a:gd name="connsiteY4" fmla="*/ 0 h 6651841"/>
              <a:gd name="connsiteX0" fmla="*/ 4943629 w 7119891"/>
              <a:gd name="connsiteY0" fmla="*/ 0 h 6660719"/>
              <a:gd name="connsiteX1" fmla="*/ 0 w 7119891"/>
              <a:gd name="connsiteY1" fmla="*/ 2466 h 6660719"/>
              <a:gd name="connsiteX2" fmla="*/ 15425 w 7119891"/>
              <a:gd name="connsiteY2" fmla="*/ 6660719 h 6660719"/>
              <a:gd name="connsiteX3" fmla="*/ 7119891 w 7119891"/>
              <a:gd name="connsiteY3" fmla="*/ 6651841 h 6660719"/>
              <a:gd name="connsiteX4" fmla="*/ 4943629 w 7119891"/>
              <a:gd name="connsiteY4" fmla="*/ 0 h 6660719"/>
              <a:gd name="connsiteX0" fmla="*/ 4943629 w 7119891"/>
              <a:gd name="connsiteY0" fmla="*/ 0 h 6660719"/>
              <a:gd name="connsiteX1" fmla="*/ 0 w 7119891"/>
              <a:gd name="connsiteY1" fmla="*/ 2466 h 6660719"/>
              <a:gd name="connsiteX2" fmla="*/ 7953 w 7119891"/>
              <a:gd name="connsiteY2" fmla="*/ 6660719 h 6660719"/>
              <a:gd name="connsiteX3" fmla="*/ 7119891 w 7119891"/>
              <a:gd name="connsiteY3" fmla="*/ 6651841 h 6660719"/>
              <a:gd name="connsiteX4" fmla="*/ 4943629 w 7119891"/>
              <a:gd name="connsiteY4" fmla="*/ 0 h 6660719"/>
              <a:gd name="connsiteX0" fmla="*/ 6256879 w 7119891"/>
              <a:gd name="connsiteY0" fmla="*/ 0 h 6660719"/>
              <a:gd name="connsiteX1" fmla="*/ 0 w 7119891"/>
              <a:gd name="connsiteY1" fmla="*/ 2466 h 6660719"/>
              <a:gd name="connsiteX2" fmla="*/ 7953 w 7119891"/>
              <a:gd name="connsiteY2" fmla="*/ 6660719 h 6660719"/>
              <a:gd name="connsiteX3" fmla="*/ 7119891 w 7119891"/>
              <a:gd name="connsiteY3" fmla="*/ 6651841 h 6660719"/>
              <a:gd name="connsiteX4" fmla="*/ 6256879 w 7119891"/>
              <a:gd name="connsiteY4" fmla="*/ 0 h 66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891" h="6660719">
                <a:moveTo>
                  <a:pt x="6256879" y="0"/>
                </a:moveTo>
                <a:lnTo>
                  <a:pt x="0" y="2466"/>
                </a:lnTo>
                <a:cubicBezTo>
                  <a:pt x="3896" y="2214483"/>
                  <a:pt x="4057" y="4448702"/>
                  <a:pt x="7953" y="6660719"/>
                </a:cubicBezTo>
                <a:lnTo>
                  <a:pt x="7119891" y="6651841"/>
                </a:lnTo>
                <a:lnTo>
                  <a:pt x="6256879" y="0"/>
                </a:lnTo>
                <a:close/>
              </a:path>
            </a:pathLst>
          </a:custGeom>
          <a:solidFill>
            <a:srgbClr val="357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38FC417-85C9-445F-AA98-BE0014CDD3FD}"/>
              </a:ext>
            </a:extLst>
          </p:cNvPr>
          <p:cNvSpPr>
            <a:spLocks noGrp="1"/>
          </p:cNvSpPr>
          <p:nvPr userDrawn="1">
            <p:ph type="title"/>
          </p:nvPr>
        </p:nvSpPr>
        <p:spPr>
          <a:xfrm>
            <a:off x="660505" y="2766218"/>
            <a:ext cx="4660016" cy="1325563"/>
          </a:xfrm>
        </p:spPr>
        <p:txBody>
          <a:bodyPr>
            <a:noAutofit/>
          </a:bodyPr>
          <a:lstStyle>
            <a:lvl1pPr>
              <a:defRPr sz="4000">
                <a:solidFill>
                  <a:schemeClr val="bg1"/>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userDrawn="1">
            <p:ph idx="1"/>
          </p:nvPr>
        </p:nvSpPr>
        <p:spPr>
          <a:xfrm>
            <a:off x="5811520" y="497840"/>
            <a:ext cx="5953760" cy="5679123"/>
          </a:xfrm>
        </p:spPr>
        <p:txBody>
          <a:bodyPr/>
          <a:lstStyle>
            <a:lvl1pPr>
              <a:defRPr>
                <a:solidFill>
                  <a:schemeClr val="bg2">
                    <a:lumMod val="50000"/>
                  </a:schemeClr>
                </a:solidFill>
                <a:latin typeface="Titillium Web SemiBold" panose="00000700000000000000" pitchFamily="2" charset="0"/>
              </a:defRPr>
            </a:lvl1pPr>
            <a:lvl2pPr>
              <a:defRPr>
                <a:solidFill>
                  <a:schemeClr val="bg2">
                    <a:lumMod val="50000"/>
                  </a:schemeClr>
                </a:solidFill>
                <a:latin typeface="Titillium Web SemiBold" panose="00000700000000000000" pitchFamily="2" charset="0"/>
              </a:defRPr>
            </a:lvl2pPr>
            <a:lvl3pPr>
              <a:defRPr>
                <a:solidFill>
                  <a:schemeClr val="bg2">
                    <a:lumMod val="50000"/>
                  </a:schemeClr>
                </a:solidFill>
                <a:latin typeface="Titillium Web SemiBold" panose="00000700000000000000" pitchFamily="2" charset="0"/>
              </a:defRPr>
            </a:lvl3pPr>
            <a:lvl4pPr>
              <a:defRPr>
                <a:solidFill>
                  <a:schemeClr val="bg2">
                    <a:lumMod val="50000"/>
                  </a:schemeClr>
                </a:solidFill>
                <a:latin typeface="Titillium Web SemiBold" panose="00000700000000000000" pitchFamily="2" charset="0"/>
              </a:defRPr>
            </a:lvl4pPr>
            <a:lvl5pPr>
              <a:defRPr>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userDrawn="1">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userDrawn="1">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userDrawn="1">
            <p:ph type="sldNum" sz="quarter" idx="12"/>
          </p:nvPr>
        </p:nvSpPr>
        <p:spPr>
          <a:xfrm>
            <a:off x="9022080" y="5811838"/>
            <a:ext cx="2743200" cy="365125"/>
          </a:xfrm>
        </p:spPr>
        <p:txBody>
          <a:bodyPr/>
          <a:lstStyle/>
          <a:p>
            <a:fld id="{5FADDA66-5AFC-48C7-8905-4E154D53F25D}" type="slidenum">
              <a:rPr lang="es-MX" smtClean="0"/>
              <a:t>‹Nº›</a:t>
            </a:fld>
            <a:endParaRPr lang="es-MX"/>
          </a:p>
        </p:txBody>
      </p:sp>
      <p:sp>
        <p:nvSpPr>
          <p:cNvPr id="9" name="object 2">
            <a:extLst>
              <a:ext uri="{FF2B5EF4-FFF2-40B4-BE49-F238E27FC236}">
                <a16:creationId xmlns:a16="http://schemas.microsoft.com/office/drawing/2014/main" id="{778C8479-196A-BD3D-B6AE-DB19C96BAA8C}"/>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10" name="TextBox 9">
            <a:extLst>
              <a:ext uri="{FF2B5EF4-FFF2-40B4-BE49-F238E27FC236}">
                <a16:creationId xmlns:a16="http://schemas.microsoft.com/office/drawing/2014/main" id="{1515697E-C356-B665-9C32-960745510C35}"/>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7" name="Picture 6" descr="A blue circle with white text and a red and blue rectangle&#10;&#10;Description automatically generated">
            <a:extLst>
              <a:ext uri="{FF2B5EF4-FFF2-40B4-BE49-F238E27FC236}">
                <a16:creationId xmlns:a16="http://schemas.microsoft.com/office/drawing/2014/main" id="{691182F1-5049-C24A-E7B4-84D777549C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269955058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Título y objet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5FC8BE-CE67-7693-8FAD-916F8B3D9D92}"/>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Freeform: Shape 7">
            <a:extLst>
              <a:ext uri="{FF2B5EF4-FFF2-40B4-BE49-F238E27FC236}">
                <a16:creationId xmlns:a16="http://schemas.microsoft.com/office/drawing/2014/main" id="{DE95D4CA-F13B-2372-DE93-0425C5463ADB}"/>
              </a:ext>
            </a:extLst>
          </p:cNvPr>
          <p:cNvSpPr/>
          <p:nvPr userDrawn="1"/>
        </p:nvSpPr>
        <p:spPr>
          <a:xfrm>
            <a:off x="0" y="-1"/>
            <a:ext cx="6280727" cy="6858001"/>
          </a:xfrm>
          <a:custGeom>
            <a:avLst/>
            <a:gdLst>
              <a:gd name="connsiteX0" fmla="*/ 4900474 w 7119891"/>
              <a:gd name="connsiteY0" fmla="*/ 53266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5" fmla="*/ 4900474 w 7119891"/>
              <a:gd name="connsiteY5" fmla="*/ 53266 h 6711518"/>
              <a:gd name="connsiteX0" fmla="*/ 4744264 w 7119891"/>
              <a:gd name="connsiteY0" fmla="*/ 7546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5" fmla="*/ 4744264 w 7119891"/>
              <a:gd name="connsiteY5" fmla="*/ 7546 h 6711518"/>
              <a:gd name="connsiteX0" fmla="*/ 4918229 w 7119891"/>
              <a:gd name="connsiteY0" fmla="*/ 0 h 6711518"/>
              <a:gd name="connsiteX1" fmla="*/ 0 w 7119891"/>
              <a:gd name="connsiteY1" fmla="*/ 53266 h 6711518"/>
              <a:gd name="connsiteX2" fmla="*/ 26633 w 7119891"/>
              <a:gd name="connsiteY2" fmla="*/ 6711518 h 6711518"/>
              <a:gd name="connsiteX3" fmla="*/ 7119891 w 7119891"/>
              <a:gd name="connsiteY3" fmla="*/ 6702641 h 6711518"/>
              <a:gd name="connsiteX4" fmla="*/ 4918229 w 7119891"/>
              <a:gd name="connsiteY4" fmla="*/ 0 h 6711518"/>
              <a:gd name="connsiteX0" fmla="*/ 4933469 w 7119891"/>
              <a:gd name="connsiteY0" fmla="*/ 0 h 6670878"/>
              <a:gd name="connsiteX1" fmla="*/ 0 w 7119891"/>
              <a:gd name="connsiteY1" fmla="*/ 12626 h 6670878"/>
              <a:gd name="connsiteX2" fmla="*/ 26633 w 7119891"/>
              <a:gd name="connsiteY2" fmla="*/ 6670878 h 6670878"/>
              <a:gd name="connsiteX3" fmla="*/ 7119891 w 7119891"/>
              <a:gd name="connsiteY3" fmla="*/ 6662001 h 6670878"/>
              <a:gd name="connsiteX4" fmla="*/ 4933469 w 7119891"/>
              <a:gd name="connsiteY4" fmla="*/ 0 h 6670878"/>
              <a:gd name="connsiteX0" fmla="*/ 4958869 w 7119891"/>
              <a:gd name="connsiteY0" fmla="*/ 12774 h 6658252"/>
              <a:gd name="connsiteX1" fmla="*/ 0 w 7119891"/>
              <a:gd name="connsiteY1" fmla="*/ 0 h 6658252"/>
              <a:gd name="connsiteX2" fmla="*/ 26633 w 7119891"/>
              <a:gd name="connsiteY2" fmla="*/ 6658252 h 6658252"/>
              <a:gd name="connsiteX3" fmla="*/ 7119891 w 7119891"/>
              <a:gd name="connsiteY3" fmla="*/ 6649375 h 6658252"/>
              <a:gd name="connsiteX4" fmla="*/ 4958869 w 7119891"/>
              <a:gd name="connsiteY4" fmla="*/ 12774 h 6658252"/>
              <a:gd name="connsiteX0" fmla="*/ 4943629 w 7119891"/>
              <a:gd name="connsiteY0" fmla="*/ 0 h 6660718"/>
              <a:gd name="connsiteX1" fmla="*/ 0 w 7119891"/>
              <a:gd name="connsiteY1" fmla="*/ 2466 h 6660718"/>
              <a:gd name="connsiteX2" fmla="*/ 26633 w 7119891"/>
              <a:gd name="connsiteY2" fmla="*/ 6660718 h 6660718"/>
              <a:gd name="connsiteX3" fmla="*/ 7119891 w 7119891"/>
              <a:gd name="connsiteY3" fmla="*/ 6651841 h 6660718"/>
              <a:gd name="connsiteX4" fmla="*/ 4943629 w 7119891"/>
              <a:gd name="connsiteY4" fmla="*/ 0 h 6660718"/>
              <a:gd name="connsiteX0" fmla="*/ 4943629 w 7119891"/>
              <a:gd name="connsiteY0" fmla="*/ 0 h 6660718"/>
              <a:gd name="connsiteX1" fmla="*/ 0 w 7119891"/>
              <a:gd name="connsiteY1" fmla="*/ 2466 h 6660718"/>
              <a:gd name="connsiteX2" fmla="*/ 26633 w 7119891"/>
              <a:gd name="connsiteY2" fmla="*/ 6660718 h 6660718"/>
              <a:gd name="connsiteX3" fmla="*/ 7119891 w 7119891"/>
              <a:gd name="connsiteY3" fmla="*/ 6651841 h 6660718"/>
              <a:gd name="connsiteX4" fmla="*/ 4943629 w 7119891"/>
              <a:gd name="connsiteY4" fmla="*/ 0 h 6660718"/>
              <a:gd name="connsiteX0" fmla="*/ 4943629 w 7119891"/>
              <a:gd name="connsiteY0" fmla="*/ 0 h 6668119"/>
              <a:gd name="connsiteX1" fmla="*/ 0 w 7119891"/>
              <a:gd name="connsiteY1" fmla="*/ 2466 h 6668119"/>
              <a:gd name="connsiteX2" fmla="*/ 34105 w 7119891"/>
              <a:gd name="connsiteY2" fmla="*/ 6668119 h 6668119"/>
              <a:gd name="connsiteX3" fmla="*/ 7119891 w 7119891"/>
              <a:gd name="connsiteY3" fmla="*/ 6651841 h 6668119"/>
              <a:gd name="connsiteX4" fmla="*/ 4943629 w 7119891"/>
              <a:gd name="connsiteY4" fmla="*/ 0 h 6668119"/>
              <a:gd name="connsiteX0" fmla="*/ 4943629 w 7119891"/>
              <a:gd name="connsiteY0" fmla="*/ 0 h 6651841"/>
              <a:gd name="connsiteX1" fmla="*/ 0 w 7119891"/>
              <a:gd name="connsiteY1" fmla="*/ 2466 h 6651841"/>
              <a:gd name="connsiteX2" fmla="*/ 11689 w 7119891"/>
              <a:gd name="connsiteY2" fmla="*/ 6638516 h 6651841"/>
              <a:gd name="connsiteX3" fmla="*/ 7119891 w 7119891"/>
              <a:gd name="connsiteY3" fmla="*/ 6651841 h 6651841"/>
              <a:gd name="connsiteX4" fmla="*/ 4943629 w 7119891"/>
              <a:gd name="connsiteY4" fmla="*/ 0 h 6651841"/>
              <a:gd name="connsiteX0" fmla="*/ 4943629 w 7119891"/>
              <a:gd name="connsiteY0" fmla="*/ 0 h 6651841"/>
              <a:gd name="connsiteX1" fmla="*/ 0 w 7119891"/>
              <a:gd name="connsiteY1" fmla="*/ 2466 h 6651841"/>
              <a:gd name="connsiteX2" fmla="*/ 11689 w 7119891"/>
              <a:gd name="connsiteY2" fmla="*/ 6638516 h 6651841"/>
              <a:gd name="connsiteX3" fmla="*/ 7119891 w 7119891"/>
              <a:gd name="connsiteY3" fmla="*/ 6651841 h 6651841"/>
              <a:gd name="connsiteX4" fmla="*/ 4943629 w 7119891"/>
              <a:gd name="connsiteY4" fmla="*/ 0 h 6651841"/>
              <a:gd name="connsiteX0" fmla="*/ 4943629 w 7119891"/>
              <a:gd name="connsiteY0" fmla="*/ 0 h 6660719"/>
              <a:gd name="connsiteX1" fmla="*/ 0 w 7119891"/>
              <a:gd name="connsiteY1" fmla="*/ 2466 h 6660719"/>
              <a:gd name="connsiteX2" fmla="*/ 15425 w 7119891"/>
              <a:gd name="connsiteY2" fmla="*/ 6660719 h 6660719"/>
              <a:gd name="connsiteX3" fmla="*/ 7119891 w 7119891"/>
              <a:gd name="connsiteY3" fmla="*/ 6651841 h 6660719"/>
              <a:gd name="connsiteX4" fmla="*/ 4943629 w 7119891"/>
              <a:gd name="connsiteY4" fmla="*/ 0 h 6660719"/>
              <a:gd name="connsiteX0" fmla="*/ 4943629 w 7119891"/>
              <a:gd name="connsiteY0" fmla="*/ 0 h 6660719"/>
              <a:gd name="connsiteX1" fmla="*/ 0 w 7119891"/>
              <a:gd name="connsiteY1" fmla="*/ 2466 h 6660719"/>
              <a:gd name="connsiteX2" fmla="*/ 7953 w 7119891"/>
              <a:gd name="connsiteY2" fmla="*/ 6660719 h 6660719"/>
              <a:gd name="connsiteX3" fmla="*/ 7119891 w 7119891"/>
              <a:gd name="connsiteY3" fmla="*/ 6651841 h 6660719"/>
              <a:gd name="connsiteX4" fmla="*/ 4943629 w 7119891"/>
              <a:gd name="connsiteY4" fmla="*/ 0 h 6660719"/>
              <a:gd name="connsiteX0" fmla="*/ 6256879 w 7119891"/>
              <a:gd name="connsiteY0" fmla="*/ 0 h 6660719"/>
              <a:gd name="connsiteX1" fmla="*/ 0 w 7119891"/>
              <a:gd name="connsiteY1" fmla="*/ 2466 h 6660719"/>
              <a:gd name="connsiteX2" fmla="*/ 7953 w 7119891"/>
              <a:gd name="connsiteY2" fmla="*/ 6660719 h 6660719"/>
              <a:gd name="connsiteX3" fmla="*/ 7119891 w 7119891"/>
              <a:gd name="connsiteY3" fmla="*/ 6651841 h 6660719"/>
              <a:gd name="connsiteX4" fmla="*/ 6256879 w 7119891"/>
              <a:gd name="connsiteY4" fmla="*/ 0 h 666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891" h="6660719">
                <a:moveTo>
                  <a:pt x="6256879" y="0"/>
                </a:moveTo>
                <a:lnTo>
                  <a:pt x="0" y="2466"/>
                </a:lnTo>
                <a:cubicBezTo>
                  <a:pt x="3896" y="2214483"/>
                  <a:pt x="4057" y="4448702"/>
                  <a:pt x="7953" y="6660719"/>
                </a:cubicBezTo>
                <a:lnTo>
                  <a:pt x="7119891" y="6651841"/>
                </a:lnTo>
                <a:lnTo>
                  <a:pt x="6256879" y="0"/>
                </a:lnTo>
                <a:close/>
              </a:path>
            </a:pathLst>
          </a:custGeom>
          <a:solidFill>
            <a:srgbClr val="357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C38FC417-85C9-445F-AA98-BE0014CDD3FD}"/>
              </a:ext>
            </a:extLst>
          </p:cNvPr>
          <p:cNvSpPr>
            <a:spLocks noGrp="1"/>
          </p:cNvSpPr>
          <p:nvPr userDrawn="1">
            <p:ph type="title"/>
          </p:nvPr>
        </p:nvSpPr>
        <p:spPr>
          <a:xfrm>
            <a:off x="660505" y="2766218"/>
            <a:ext cx="4660016" cy="1325563"/>
          </a:xfrm>
        </p:spPr>
        <p:txBody>
          <a:bodyPr>
            <a:noAutofit/>
          </a:bodyPr>
          <a:lstStyle>
            <a:lvl1pPr>
              <a:defRPr sz="4000">
                <a:solidFill>
                  <a:schemeClr val="bg1"/>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9F058B4-FDFB-41E2-A401-12BB1720D73B}"/>
              </a:ext>
            </a:extLst>
          </p:cNvPr>
          <p:cNvSpPr>
            <a:spLocks noGrp="1"/>
          </p:cNvSpPr>
          <p:nvPr userDrawn="1">
            <p:ph idx="1"/>
          </p:nvPr>
        </p:nvSpPr>
        <p:spPr>
          <a:xfrm>
            <a:off x="5811520" y="497840"/>
            <a:ext cx="5953760" cy="5679123"/>
          </a:xfrm>
        </p:spPr>
        <p:txBody>
          <a:bodyPr/>
          <a:lstStyle>
            <a:lvl1pPr>
              <a:defRPr>
                <a:solidFill>
                  <a:schemeClr val="bg2">
                    <a:lumMod val="50000"/>
                  </a:schemeClr>
                </a:solidFill>
                <a:latin typeface="Titillium Web SemiBold" panose="00000700000000000000" pitchFamily="2" charset="0"/>
              </a:defRPr>
            </a:lvl1pPr>
            <a:lvl2pPr>
              <a:defRPr>
                <a:solidFill>
                  <a:schemeClr val="bg2">
                    <a:lumMod val="50000"/>
                  </a:schemeClr>
                </a:solidFill>
                <a:latin typeface="Titillium Web SemiBold" panose="00000700000000000000" pitchFamily="2" charset="0"/>
              </a:defRPr>
            </a:lvl2pPr>
            <a:lvl3pPr>
              <a:defRPr>
                <a:solidFill>
                  <a:schemeClr val="bg2">
                    <a:lumMod val="50000"/>
                  </a:schemeClr>
                </a:solidFill>
                <a:latin typeface="Titillium Web SemiBold" panose="00000700000000000000" pitchFamily="2" charset="0"/>
              </a:defRPr>
            </a:lvl3pPr>
            <a:lvl4pPr>
              <a:defRPr>
                <a:solidFill>
                  <a:schemeClr val="bg2">
                    <a:lumMod val="50000"/>
                  </a:schemeClr>
                </a:solidFill>
                <a:latin typeface="Titillium Web SemiBold" panose="00000700000000000000" pitchFamily="2" charset="0"/>
              </a:defRPr>
            </a:lvl4pPr>
            <a:lvl5pPr>
              <a:defRPr>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B1B43CB6-ABB4-4C41-B67D-325E4DA040EC}"/>
              </a:ext>
            </a:extLst>
          </p:cNvPr>
          <p:cNvSpPr>
            <a:spLocks noGrp="1"/>
          </p:cNvSpPr>
          <p:nvPr userDrawn="1">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D470CB57-59C4-4D0F-8FAA-1EE9FA5463EB}"/>
              </a:ext>
            </a:extLst>
          </p:cNvPr>
          <p:cNvSpPr>
            <a:spLocks noGrp="1"/>
          </p:cNvSpPr>
          <p:nvPr userDrawn="1">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4FC888A-084C-49A8-8CC3-5D6CCB1FD2CB}"/>
              </a:ext>
            </a:extLst>
          </p:cNvPr>
          <p:cNvSpPr>
            <a:spLocks noGrp="1"/>
          </p:cNvSpPr>
          <p:nvPr userDrawn="1">
            <p:ph type="sldNum" sz="quarter" idx="12"/>
          </p:nvPr>
        </p:nvSpPr>
        <p:spPr>
          <a:xfrm>
            <a:off x="9022080" y="5811838"/>
            <a:ext cx="2743200" cy="365125"/>
          </a:xfrm>
        </p:spPr>
        <p:txBody>
          <a:bodyPr/>
          <a:lstStyle/>
          <a:p>
            <a:fld id="{5FADDA66-5AFC-48C7-8905-4E154D53F25D}" type="slidenum">
              <a:rPr lang="es-MX" smtClean="0"/>
              <a:t>‹Nº›</a:t>
            </a:fld>
            <a:endParaRPr lang="es-MX"/>
          </a:p>
        </p:txBody>
      </p:sp>
      <p:sp>
        <p:nvSpPr>
          <p:cNvPr id="9" name="object 2">
            <a:extLst>
              <a:ext uri="{FF2B5EF4-FFF2-40B4-BE49-F238E27FC236}">
                <a16:creationId xmlns:a16="http://schemas.microsoft.com/office/drawing/2014/main" id="{778C8479-196A-BD3D-B6AE-DB19C96BAA8C}"/>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10" name="TextBox 9">
            <a:extLst>
              <a:ext uri="{FF2B5EF4-FFF2-40B4-BE49-F238E27FC236}">
                <a16:creationId xmlns:a16="http://schemas.microsoft.com/office/drawing/2014/main" id="{1515697E-C356-B665-9C32-960745510C35}"/>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11" name="Picture 10" descr="A blue circle with white text and a red and blue rectangle&#10;&#10;Description automatically generated">
            <a:extLst>
              <a:ext uri="{FF2B5EF4-FFF2-40B4-BE49-F238E27FC236}">
                <a16:creationId xmlns:a16="http://schemas.microsoft.com/office/drawing/2014/main" id="{4944302A-7F40-FCC1-A646-852B74386A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206062256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31C9E5-36A6-4C5D-9CF2-38100233BFCD}"/>
              </a:ext>
            </a:extLst>
          </p:cNvPr>
          <p:cNvSpPr>
            <a:spLocks noGrp="1"/>
          </p:cNvSpPr>
          <p:nvPr>
            <p:ph type="title"/>
          </p:nvPr>
        </p:nvSpPr>
        <p:spPr>
          <a:xfrm>
            <a:off x="831850" y="1709739"/>
            <a:ext cx="10515600" cy="1998662"/>
          </a:xfrm>
        </p:spPr>
        <p:txBody>
          <a:bodyPr anchor="b">
            <a:normAutofit/>
          </a:bodyPr>
          <a:lstStyle>
            <a:lvl1pPr algn="ctr">
              <a:defRPr sz="4400">
                <a:solidFill>
                  <a:srgbClr val="0070C0"/>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4BC17F4-F5D1-48CA-98F5-A1C37057E8EE}"/>
              </a:ext>
            </a:extLst>
          </p:cNvPr>
          <p:cNvSpPr>
            <a:spLocks noGrp="1"/>
          </p:cNvSpPr>
          <p:nvPr>
            <p:ph type="body" idx="1"/>
          </p:nvPr>
        </p:nvSpPr>
        <p:spPr>
          <a:xfrm>
            <a:off x="831850" y="4090988"/>
            <a:ext cx="10515600" cy="1500187"/>
          </a:xfrm>
        </p:spPr>
        <p:txBody>
          <a:bodyPr>
            <a:normAutofit/>
          </a:bodyPr>
          <a:lstStyle>
            <a:lvl1pPr marL="0" indent="0" algn="ctr">
              <a:buNone/>
              <a:defRPr sz="2800">
                <a:solidFill>
                  <a:schemeClr val="tx1">
                    <a:tint val="75000"/>
                  </a:schemeClr>
                </a:solidFill>
                <a:latin typeface="Titillium Web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6DC041-D933-42A9-BD4F-FB7229926056}"/>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CBE558FA-56BB-4F53-846F-9722D95C6942}"/>
              </a:ext>
            </a:extLst>
          </p:cNvPr>
          <p:cNvSpPr>
            <a:spLocks noGrp="1"/>
          </p:cNvSpPr>
          <p:nvPr>
            <p:ph type="ftr" sz="quarter" idx="11"/>
          </p:nvPr>
        </p:nvSpPr>
        <p:spPr/>
        <p:txBody>
          <a:bodyPr/>
          <a:lstStyle/>
          <a:p>
            <a:endParaRPr lang="es-MX"/>
          </a:p>
        </p:txBody>
      </p:sp>
      <p:sp>
        <p:nvSpPr>
          <p:cNvPr id="7" name="object 2">
            <a:extLst>
              <a:ext uri="{FF2B5EF4-FFF2-40B4-BE49-F238E27FC236}">
                <a16:creationId xmlns:a16="http://schemas.microsoft.com/office/drawing/2014/main" id="{22D326A5-1624-7CFD-8626-18012E3301FB}"/>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8" name="TextBox 7">
            <a:extLst>
              <a:ext uri="{FF2B5EF4-FFF2-40B4-BE49-F238E27FC236}">
                <a16:creationId xmlns:a16="http://schemas.microsoft.com/office/drawing/2014/main" id="{2154EF75-8249-D62A-A832-FB376B5A1C61}"/>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9" name="Picture 8" descr="A blue circle with white text and a red and blue rectangle&#10;&#10;Description automatically generated">
            <a:extLst>
              <a:ext uri="{FF2B5EF4-FFF2-40B4-BE49-F238E27FC236}">
                <a16:creationId xmlns:a16="http://schemas.microsoft.com/office/drawing/2014/main" id="{7035ECAF-C8CD-D9BF-205F-735E1E56D1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492" y="5277915"/>
            <a:ext cx="2223167" cy="948427"/>
          </a:xfrm>
          <a:prstGeom prst="rect">
            <a:avLst/>
          </a:prstGeom>
        </p:spPr>
      </p:pic>
    </p:spTree>
    <p:extLst>
      <p:ext uri="{BB962C8B-B14F-4D97-AF65-F5344CB8AC3E}">
        <p14:creationId xmlns:p14="http://schemas.microsoft.com/office/powerpoint/2010/main" val="31502387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5_Encabezado de secció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2BAC67-C4CC-EBE5-76F2-0D7977EEF84C}"/>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1031C9E5-36A6-4C5D-9CF2-38100233BFCD}"/>
              </a:ext>
            </a:extLst>
          </p:cNvPr>
          <p:cNvSpPr>
            <a:spLocks noGrp="1"/>
          </p:cNvSpPr>
          <p:nvPr>
            <p:ph type="title"/>
          </p:nvPr>
        </p:nvSpPr>
        <p:spPr>
          <a:xfrm>
            <a:off x="831850" y="1709739"/>
            <a:ext cx="10515600" cy="1998662"/>
          </a:xfrm>
        </p:spPr>
        <p:txBody>
          <a:bodyPr anchor="b">
            <a:normAutofit/>
          </a:bodyPr>
          <a:lstStyle>
            <a:lvl1pPr algn="ctr">
              <a:defRPr sz="4400">
                <a:solidFill>
                  <a:srgbClr val="0070C0"/>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54BC17F4-F5D1-48CA-98F5-A1C37057E8EE}"/>
              </a:ext>
            </a:extLst>
          </p:cNvPr>
          <p:cNvSpPr>
            <a:spLocks noGrp="1"/>
          </p:cNvSpPr>
          <p:nvPr>
            <p:ph type="body" idx="1"/>
          </p:nvPr>
        </p:nvSpPr>
        <p:spPr>
          <a:xfrm>
            <a:off x="831850" y="4090988"/>
            <a:ext cx="10515600" cy="1500187"/>
          </a:xfrm>
        </p:spPr>
        <p:txBody>
          <a:bodyPr>
            <a:normAutofit/>
          </a:bodyPr>
          <a:lstStyle>
            <a:lvl1pPr marL="0" indent="0" algn="ctr">
              <a:buNone/>
              <a:defRPr sz="2800">
                <a:solidFill>
                  <a:schemeClr val="tx1">
                    <a:tint val="75000"/>
                  </a:schemeClr>
                </a:solidFill>
                <a:latin typeface="Titillium Web SemiBold" panose="000007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96DC041-D933-42A9-BD4F-FB7229926056}"/>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CBE558FA-56BB-4F53-846F-9722D95C6942}"/>
              </a:ext>
            </a:extLst>
          </p:cNvPr>
          <p:cNvSpPr>
            <a:spLocks noGrp="1"/>
          </p:cNvSpPr>
          <p:nvPr>
            <p:ph type="ftr" sz="quarter" idx="11"/>
          </p:nvPr>
        </p:nvSpPr>
        <p:spPr/>
        <p:txBody>
          <a:bodyPr/>
          <a:lstStyle/>
          <a:p>
            <a:endParaRPr lang="es-MX"/>
          </a:p>
        </p:txBody>
      </p:sp>
      <p:sp>
        <p:nvSpPr>
          <p:cNvPr id="7" name="object 2">
            <a:extLst>
              <a:ext uri="{FF2B5EF4-FFF2-40B4-BE49-F238E27FC236}">
                <a16:creationId xmlns:a16="http://schemas.microsoft.com/office/drawing/2014/main" id="{22D326A5-1624-7CFD-8626-18012E3301FB}"/>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8" name="TextBox 7">
            <a:extLst>
              <a:ext uri="{FF2B5EF4-FFF2-40B4-BE49-F238E27FC236}">
                <a16:creationId xmlns:a16="http://schemas.microsoft.com/office/drawing/2014/main" id="{2154EF75-8249-D62A-A832-FB376B5A1C61}"/>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10" name="Picture 9" descr="A blue circle with white text and a red and blue rectangle&#10;&#10;Description automatically generated">
            <a:extLst>
              <a:ext uri="{FF2B5EF4-FFF2-40B4-BE49-F238E27FC236}">
                <a16:creationId xmlns:a16="http://schemas.microsoft.com/office/drawing/2014/main" id="{D17BE1E5-528A-CFAC-F5FD-3A5AC70B72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95492" y="5277915"/>
            <a:ext cx="2223167" cy="948427"/>
          </a:xfrm>
          <a:prstGeom prst="rect">
            <a:avLst/>
          </a:prstGeom>
        </p:spPr>
      </p:pic>
    </p:spTree>
    <p:extLst>
      <p:ext uri="{BB962C8B-B14F-4D97-AF65-F5344CB8AC3E}">
        <p14:creationId xmlns:p14="http://schemas.microsoft.com/office/powerpoint/2010/main" val="30401669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6934C7-9ACD-474D-B75E-599D7039BBD2}"/>
              </a:ext>
            </a:extLst>
          </p:cNvPr>
          <p:cNvSpPr>
            <a:spLocks noGrp="1"/>
          </p:cNvSpPr>
          <p:nvPr>
            <p:ph type="title"/>
          </p:nvPr>
        </p:nvSpPr>
        <p:spPr>
          <a:xfrm>
            <a:off x="762000" y="238125"/>
            <a:ext cx="8788400" cy="999980"/>
          </a:xfrm>
        </p:spPr>
        <p:txBody>
          <a:bodyPr>
            <a:normAutofit/>
          </a:bodyPr>
          <a:lstStyle>
            <a:lvl1pPr>
              <a:defRPr sz="3600">
                <a:solidFill>
                  <a:schemeClr val="accent1"/>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F017E2E-D3B6-4846-B4D3-10E26E881DCF}"/>
              </a:ext>
            </a:extLst>
          </p:cNvPr>
          <p:cNvSpPr>
            <a:spLocks noGrp="1"/>
          </p:cNvSpPr>
          <p:nvPr>
            <p:ph sz="half" idx="1"/>
          </p:nvPr>
        </p:nvSpPr>
        <p:spPr>
          <a:xfrm>
            <a:off x="838200" y="1452880"/>
            <a:ext cx="5181600" cy="4724083"/>
          </a:xfrm>
        </p:spPr>
        <p:txBody>
          <a:bodyPr>
            <a:normAutofit/>
          </a:bodyPr>
          <a:lstStyle>
            <a:lvl1pPr>
              <a:defRPr sz="2400">
                <a:solidFill>
                  <a:srgbClr val="0070C0"/>
                </a:solidFill>
                <a:latin typeface="Titillium Web SemiBold" panose="00000700000000000000" pitchFamily="2" charset="0"/>
              </a:defRPr>
            </a:lvl1pPr>
            <a:lvl2pPr>
              <a:defRPr sz="2000">
                <a:solidFill>
                  <a:schemeClr val="bg2">
                    <a:lumMod val="50000"/>
                  </a:schemeClr>
                </a:solidFill>
                <a:latin typeface="Titillium Web SemiBold" panose="00000700000000000000" pitchFamily="2" charset="0"/>
              </a:defRPr>
            </a:lvl2pPr>
            <a:lvl3pPr>
              <a:defRPr sz="1800">
                <a:solidFill>
                  <a:schemeClr val="bg2">
                    <a:lumMod val="50000"/>
                  </a:schemeClr>
                </a:solidFill>
                <a:latin typeface="Titillium Web SemiBold" panose="00000700000000000000" pitchFamily="2" charset="0"/>
              </a:defRPr>
            </a:lvl3pPr>
            <a:lvl4pPr>
              <a:defRPr sz="1600">
                <a:solidFill>
                  <a:schemeClr val="bg2">
                    <a:lumMod val="50000"/>
                  </a:schemeClr>
                </a:solidFill>
                <a:latin typeface="Titillium Web SemiBold" panose="00000700000000000000" pitchFamily="2" charset="0"/>
              </a:defRPr>
            </a:lvl4pPr>
            <a:lvl5pPr>
              <a:defRPr sz="1600">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72DA1FA9-837D-4666-BA34-F125E5BA4836}"/>
              </a:ext>
            </a:extLst>
          </p:cNvPr>
          <p:cNvSpPr>
            <a:spLocks noGrp="1"/>
          </p:cNvSpPr>
          <p:nvPr>
            <p:ph sz="half" idx="2"/>
          </p:nvPr>
        </p:nvSpPr>
        <p:spPr>
          <a:xfrm>
            <a:off x="6172200" y="1452880"/>
            <a:ext cx="5181600" cy="4724083"/>
          </a:xfrm>
        </p:spPr>
        <p:txBody>
          <a:bodyPr>
            <a:normAutofit/>
          </a:bodyPr>
          <a:lstStyle>
            <a:lvl1pPr>
              <a:defRPr sz="2400">
                <a:solidFill>
                  <a:srgbClr val="0070C0"/>
                </a:solidFill>
                <a:latin typeface="Titillium Web SemiBold" panose="00000700000000000000" pitchFamily="2" charset="0"/>
              </a:defRPr>
            </a:lvl1pPr>
            <a:lvl2pPr>
              <a:defRPr sz="2000">
                <a:solidFill>
                  <a:schemeClr val="bg2">
                    <a:lumMod val="50000"/>
                  </a:schemeClr>
                </a:solidFill>
                <a:latin typeface="Titillium Web SemiBold" panose="00000700000000000000" pitchFamily="2" charset="0"/>
              </a:defRPr>
            </a:lvl2pPr>
            <a:lvl3pPr>
              <a:defRPr sz="1800">
                <a:solidFill>
                  <a:schemeClr val="bg2">
                    <a:lumMod val="50000"/>
                  </a:schemeClr>
                </a:solidFill>
                <a:latin typeface="Titillium Web SemiBold" panose="00000700000000000000" pitchFamily="2" charset="0"/>
              </a:defRPr>
            </a:lvl3pPr>
            <a:lvl4pPr>
              <a:defRPr sz="1600">
                <a:solidFill>
                  <a:schemeClr val="bg2">
                    <a:lumMod val="50000"/>
                  </a:schemeClr>
                </a:solidFill>
                <a:latin typeface="Titillium Web SemiBold" panose="00000700000000000000" pitchFamily="2" charset="0"/>
              </a:defRPr>
            </a:lvl4pPr>
            <a:lvl5pPr>
              <a:defRPr sz="1600">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2B185EC9-AA87-48B6-8189-15F33BF50C44}"/>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6" name="Marcador de pie de página 5">
            <a:extLst>
              <a:ext uri="{FF2B5EF4-FFF2-40B4-BE49-F238E27FC236}">
                <a16:creationId xmlns:a16="http://schemas.microsoft.com/office/drawing/2014/main" id="{45E8001F-8D3A-4E10-8959-5693E5DC0DB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ABC5DB9-D298-474E-BBB7-44493541A533}"/>
              </a:ext>
            </a:extLst>
          </p:cNvPr>
          <p:cNvSpPr>
            <a:spLocks noGrp="1"/>
          </p:cNvSpPr>
          <p:nvPr>
            <p:ph type="sldNum" sz="quarter" idx="12"/>
          </p:nvPr>
        </p:nvSpPr>
        <p:spPr>
          <a:xfrm>
            <a:off x="9032240" y="5811047"/>
            <a:ext cx="2743200" cy="365125"/>
          </a:xfrm>
        </p:spPr>
        <p:txBody>
          <a:bodyPr/>
          <a:lstStyle/>
          <a:p>
            <a:fld id="{5FADDA66-5AFC-48C7-8905-4E154D53F25D}" type="slidenum">
              <a:rPr lang="es-MX" smtClean="0"/>
              <a:t>‹Nº›</a:t>
            </a:fld>
            <a:endParaRPr lang="es-MX"/>
          </a:p>
        </p:txBody>
      </p:sp>
      <p:sp>
        <p:nvSpPr>
          <p:cNvPr id="9" name="object 2">
            <a:extLst>
              <a:ext uri="{FF2B5EF4-FFF2-40B4-BE49-F238E27FC236}">
                <a16:creationId xmlns:a16="http://schemas.microsoft.com/office/drawing/2014/main" id="{B52D4ED2-33E7-D82A-617F-FE59D497EA19}"/>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10" name="TextBox 9">
            <a:extLst>
              <a:ext uri="{FF2B5EF4-FFF2-40B4-BE49-F238E27FC236}">
                <a16:creationId xmlns:a16="http://schemas.microsoft.com/office/drawing/2014/main" id="{002D0225-67C4-1392-8143-E082197D8A0A}"/>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8" name="Picture 7" descr="A blue circle with white text and a red and blue rectangle&#10;&#10;Description automatically generated">
            <a:extLst>
              <a:ext uri="{FF2B5EF4-FFF2-40B4-BE49-F238E27FC236}">
                <a16:creationId xmlns:a16="http://schemas.microsoft.com/office/drawing/2014/main" id="{483E420D-444F-6F7F-97B1-3FBB64CE7F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218336100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19D210-1081-DE41-908E-7BF5BC2FF2F2}"/>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E76934C7-9ACD-474D-B75E-599D7039BBD2}"/>
              </a:ext>
            </a:extLst>
          </p:cNvPr>
          <p:cNvSpPr>
            <a:spLocks noGrp="1"/>
          </p:cNvSpPr>
          <p:nvPr>
            <p:ph type="title"/>
          </p:nvPr>
        </p:nvSpPr>
        <p:spPr>
          <a:xfrm>
            <a:off x="762000" y="238125"/>
            <a:ext cx="8715769" cy="999980"/>
          </a:xfrm>
        </p:spPr>
        <p:txBody>
          <a:bodyPr>
            <a:normAutofit/>
          </a:bodyPr>
          <a:lstStyle>
            <a:lvl1pPr>
              <a:defRPr sz="3600">
                <a:solidFill>
                  <a:schemeClr val="accent1"/>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2F017E2E-D3B6-4846-B4D3-10E26E881DCF}"/>
              </a:ext>
            </a:extLst>
          </p:cNvPr>
          <p:cNvSpPr>
            <a:spLocks noGrp="1"/>
          </p:cNvSpPr>
          <p:nvPr>
            <p:ph sz="half" idx="1"/>
          </p:nvPr>
        </p:nvSpPr>
        <p:spPr>
          <a:xfrm>
            <a:off x="838200" y="1452880"/>
            <a:ext cx="5181600" cy="4724083"/>
          </a:xfrm>
        </p:spPr>
        <p:txBody>
          <a:bodyPr>
            <a:normAutofit/>
          </a:bodyPr>
          <a:lstStyle>
            <a:lvl1pPr>
              <a:defRPr sz="2400">
                <a:solidFill>
                  <a:srgbClr val="0070C0"/>
                </a:solidFill>
                <a:latin typeface="Titillium Web SemiBold" panose="00000700000000000000" pitchFamily="2" charset="0"/>
              </a:defRPr>
            </a:lvl1pPr>
            <a:lvl2pPr>
              <a:defRPr sz="2000">
                <a:solidFill>
                  <a:schemeClr val="bg2">
                    <a:lumMod val="50000"/>
                  </a:schemeClr>
                </a:solidFill>
                <a:latin typeface="Titillium Web SemiBold" panose="00000700000000000000" pitchFamily="2" charset="0"/>
              </a:defRPr>
            </a:lvl2pPr>
            <a:lvl3pPr>
              <a:defRPr sz="1800">
                <a:solidFill>
                  <a:schemeClr val="bg2">
                    <a:lumMod val="50000"/>
                  </a:schemeClr>
                </a:solidFill>
                <a:latin typeface="Titillium Web SemiBold" panose="00000700000000000000" pitchFamily="2" charset="0"/>
              </a:defRPr>
            </a:lvl3pPr>
            <a:lvl4pPr>
              <a:defRPr sz="1600">
                <a:solidFill>
                  <a:schemeClr val="bg2">
                    <a:lumMod val="50000"/>
                  </a:schemeClr>
                </a:solidFill>
                <a:latin typeface="Titillium Web SemiBold" panose="00000700000000000000" pitchFamily="2" charset="0"/>
              </a:defRPr>
            </a:lvl4pPr>
            <a:lvl5pPr>
              <a:defRPr sz="1600">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72DA1FA9-837D-4666-BA34-F125E5BA4836}"/>
              </a:ext>
            </a:extLst>
          </p:cNvPr>
          <p:cNvSpPr>
            <a:spLocks noGrp="1"/>
          </p:cNvSpPr>
          <p:nvPr>
            <p:ph sz="half" idx="2"/>
          </p:nvPr>
        </p:nvSpPr>
        <p:spPr>
          <a:xfrm>
            <a:off x="6172200" y="1452880"/>
            <a:ext cx="5181600" cy="4724083"/>
          </a:xfrm>
        </p:spPr>
        <p:txBody>
          <a:bodyPr>
            <a:normAutofit/>
          </a:bodyPr>
          <a:lstStyle>
            <a:lvl1pPr>
              <a:defRPr sz="2400">
                <a:solidFill>
                  <a:srgbClr val="0070C0"/>
                </a:solidFill>
                <a:latin typeface="Titillium Web SemiBold" panose="00000700000000000000" pitchFamily="2" charset="0"/>
              </a:defRPr>
            </a:lvl1pPr>
            <a:lvl2pPr>
              <a:defRPr sz="2000">
                <a:solidFill>
                  <a:schemeClr val="bg2">
                    <a:lumMod val="50000"/>
                  </a:schemeClr>
                </a:solidFill>
                <a:latin typeface="Titillium Web SemiBold" panose="00000700000000000000" pitchFamily="2" charset="0"/>
              </a:defRPr>
            </a:lvl2pPr>
            <a:lvl3pPr>
              <a:defRPr sz="1800">
                <a:solidFill>
                  <a:schemeClr val="bg2">
                    <a:lumMod val="50000"/>
                  </a:schemeClr>
                </a:solidFill>
                <a:latin typeface="Titillium Web SemiBold" panose="00000700000000000000" pitchFamily="2" charset="0"/>
              </a:defRPr>
            </a:lvl3pPr>
            <a:lvl4pPr>
              <a:defRPr sz="1600">
                <a:solidFill>
                  <a:schemeClr val="bg2">
                    <a:lumMod val="50000"/>
                  </a:schemeClr>
                </a:solidFill>
                <a:latin typeface="Titillium Web SemiBold" panose="00000700000000000000" pitchFamily="2" charset="0"/>
              </a:defRPr>
            </a:lvl4pPr>
            <a:lvl5pPr>
              <a:defRPr sz="1600">
                <a:solidFill>
                  <a:schemeClr val="bg2">
                    <a:lumMod val="50000"/>
                  </a:schemeClr>
                </a:solidFill>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2B185EC9-AA87-48B6-8189-15F33BF50C44}"/>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6" name="Marcador de pie de página 5">
            <a:extLst>
              <a:ext uri="{FF2B5EF4-FFF2-40B4-BE49-F238E27FC236}">
                <a16:creationId xmlns:a16="http://schemas.microsoft.com/office/drawing/2014/main" id="{45E8001F-8D3A-4E10-8959-5693E5DC0DB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ABC5DB9-D298-474E-BBB7-44493541A533}"/>
              </a:ext>
            </a:extLst>
          </p:cNvPr>
          <p:cNvSpPr>
            <a:spLocks noGrp="1"/>
          </p:cNvSpPr>
          <p:nvPr>
            <p:ph type="sldNum" sz="quarter" idx="12"/>
          </p:nvPr>
        </p:nvSpPr>
        <p:spPr>
          <a:xfrm>
            <a:off x="9032240" y="5811047"/>
            <a:ext cx="2743200" cy="365125"/>
          </a:xfrm>
        </p:spPr>
        <p:txBody>
          <a:bodyPr/>
          <a:lstStyle/>
          <a:p>
            <a:fld id="{5FADDA66-5AFC-48C7-8905-4E154D53F25D}" type="slidenum">
              <a:rPr lang="es-MX" smtClean="0"/>
              <a:t>‹Nº›</a:t>
            </a:fld>
            <a:endParaRPr lang="es-MX"/>
          </a:p>
        </p:txBody>
      </p:sp>
      <p:sp>
        <p:nvSpPr>
          <p:cNvPr id="9" name="object 2">
            <a:extLst>
              <a:ext uri="{FF2B5EF4-FFF2-40B4-BE49-F238E27FC236}">
                <a16:creationId xmlns:a16="http://schemas.microsoft.com/office/drawing/2014/main" id="{B52D4ED2-33E7-D82A-617F-FE59D497EA19}"/>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10" name="TextBox 9">
            <a:extLst>
              <a:ext uri="{FF2B5EF4-FFF2-40B4-BE49-F238E27FC236}">
                <a16:creationId xmlns:a16="http://schemas.microsoft.com/office/drawing/2014/main" id="{002D0225-67C4-1392-8143-E082197D8A0A}"/>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11" name="Picture 10" descr="A blue circle with white text and a red and blue rectangle&#10;&#10;Description automatically generated">
            <a:extLst>
              <a:ext uri="{FF2B5EF4-FFF2-40B4-BE49-F238E27FC236}">
                <a16:creationId xmlns:a16="http://schemas.microsoft.com/office/drawing/2014/main" id="{96B4A330-8247-BF84-4D35-0FD3941C6F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47226413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E7226-4859-423E-900A-87381676C53D}"/>
              </a:ext>
            </a:extLst>
          </p:cNvPr>
          <p:cNvSpPr>
            <a:spLocks noGrp="1"/>
          </p:cNvSpPr>
          <p:nvPr>
            <p:ph type="title"/>
          </p:nvPr>
        </p:nvSpPr>
        <p:spPr>
          <a:xfrm>
            <a:off x="839788" y="263207"/>
            <a:ext cx="8756794" cy="823913"/>
          </a:xfrm>
        </p:spPr>
        <p:txBody>
          <a:bodyPr>
            <a:normAutofit/>
          </a:bodyPr>
          <a:lstStyle>
            <a:lvl1pPr>
              <a:defRPr sz="3600">
                <a:solidFill>
                  <a:schemeClr val="accent1"/>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4768758-348E-4A51-B4D0-47F4C7598E92}"/>
              </a:ext>
            </a:extLst>
          </p:cNvPr>
          <p:cNvSpPr>
            <a:spLocks noGrp="1"/>
          </p:cNvSpPr>
          <p:nvPr>
            <p:ph type="body" idx="1"/>
          </p:nvPr>
        </p:nvSpPr>
        <p:spPr>
          <a:xfrm>
            <a:off x="839788" y="1284764"/>
            <a:ext cx="5157787" cy="823912"/>
          </a:xfrm>
        </p:spPr>
        <p:txBody>
          <a:bodyPr anchor="b"/>
          <a:lstStyle>
            <a:lvl1pPr marL="0" indent="0">
              <a:buNone/>
              <a:defRPr sz="2400" b="1">
                <a:solidFill>
                  <a:srgbClr val="0070C0"/>
                </a:solidFill>
                <a:latin typeface="Titillium Web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872B758-4AF2-4695-8348-2C4DB12A77D1}"/>
              </a:ext>
            </a:extLst>
          </p:cNvPr>
          <p:cNvSpPr>
            <a:spLocks noGrp="1"/>
          </p:cNvSpPr>
          <p:nvPr>
            <p:ph sz="half" idx="2"/>
          </p:nvPr>
        </p:nvSpPr>
        <p:spPr>
          <a:xfrm>
            <a:off x="839788" y="2306320"/>
            <a:ext cx="5157787" cy="3883343"/>
          </a:xfrm>
        </p:spPr>
        <p:txBody>
          <a:bodyPr>
            <a:normAutofit/>
          </a:bodyPr>
          <a:lstStyle>
            <a:lvl1pPr>
              <a:defRPr sz="2000">
                <a:latin typeface="Titillium Web SemiBold" panose="00000700000000000000" pitchFamily="2" charset="0"/>
              </a:defRPr>
            </a:lvl1pPr>
            <a:lvl2pPr>
              <a:defRPr sz="1800">
                <a:latin typeface="Titillium Web SemiBold" panose="00000700000000000000" pitchFamily="2" charset="0"/>
              </a:defRPr>
            </a:lvl2pPr>
            <a:lvl3pPr>
              <a:defRPr sz="1600">
                <a:latin typeface="Titillium Web SemiBold" panose="00000700000000000000" pitchFamily="2" charset="0"/>
              </a:defRPr>
            </a:lvl3pPr>
            <a:lvl4pPr>
              <a:defRPr sz="1400">
                <a:latin typeface="Titillium Web SemiBold" panose="00000700000000000000" pitchFamily="2" charset="0"/>
              </a:defRPr>
            </a:lvl4pPr>
            <a:lvl5pPr>
              <a:defRPr sz="1400">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857BC661-2A29-4A7E-923F-96CA06DC90C3}"/>
              </a:ext>
            </a:extLst>
          </p:cNvPr>
          <p:cNvSpPr>
            <a:spLocks noGrp="1"/>
          </p:cNvSpPr>
          <p:nvPr>
            <p:ph type="body" sz="quarter" idx="3"/>
          </p:nvPr>
        </p:nvSpPr>
        <p:spPr>
          <a:xfrm>
            <a:off x="6172200" y="1284764"/>
            <a:ext cx="5183188" cy="823912"/>
          </a:xfrm>
        </p:spPr>
        <p:txBody>
          <a:bodyPr anchor="b"/>
          <a:lstStyle>
            <a:lvl1pPr marL="0" indent="0">
              <a:buNone/>
              <a:defRPr sz="2400" b="1">
                <a:solidFill>
                  <a:srgbClr val="0070C0"/>
                </a:solidFill>
                <a:latin typeface="Titillium Web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8A21EE0-4368-4FE7-9C3A-0DA512851CE3}"/>
              </a:ext>
            </a:extLst>
          </p:cNvPr>
          <p:cNvSpPr>
            <a:spLocks noGrp="1"/>
          </p:cNvSpPr>
          <p:nvPr>
            <p:ph sz="quarter" idx="4"/>
          </p:nvPr>
        </p:nvSpPr>
        <p:spPr>
          <a:xfrm>
            <a:off x="6172200" y="2306320"/>
            <a:ext cx="5183188" cy="3883343"/>
          </a:xfrm>
        </p:spPr>
        <p:txBody>
          <a:bodyPr>
            <a:normAutofit/>
          </a:bodyPr>
          <a:lstStyle>
            <a:lvl1pPr>
              <a:defRPr sz="2000">
                <a:latin typeface="Titillium Web SemiBold" panose="00000700000000000000" pitchFamily="2" charset="0"/>
              </a:defRPr>
            </a:lvl1pPr>
            <a:lvl2pPr>
              <a:defRPr sz="1800">
                <a:latin typeface="Titillium Web SemiBold" panose="00000700000000000000" pitchFamily="2" charset="0"/>
              </a:defRPr>
            </a:lvl2pPr>
            <a:lvl3pPr>
              <a:defRPr sz="1600">
                <a:latin typeface="Titillium Web SemiBold" panose="00000700000000000000" pitchFamily="2" charset="0"/>
              </a:defRPr>
            </a:lvl3pPr>
            <a:lvl4pPr>
              <a:defRPr sz="1400">
                <a:latin typeface="Titillium Web SemiBold" panose="00000700000000000000" pitchFamily="2" charset="0"/>
              </a:defRPr>
            </a:lvl4pPr>
            <a:lvl5pPr>
              <a:defRPr sz="1400">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AF5085D4-47CD-4639-A172-D03DCFEF35A6}"/>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8" name="Marcador de pie de página 7">
            <a:extLst>
              <a:ext uri="{FF2B5EF4-FFF2-40B4-BE49-F238E27FC236}">
                <a16:creationId xmlns:a16="http://schemas.microsoft.com/office/drawing/2014/main" id="{B24E9643-F50D-4FF8-BC86-865452F80613}"/>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C555EA3-28D0-49BF-9959-0CB25B2C3EF9}"/>
              </a:ext>
            </a:extLst>
          </p:cNvPr>
          <p:cNvSpPr>
            <a:spLocks noGrp="1"/>
          </p:cNvSpPr>
          <p:nvPr>
            <p:ph type="sldNum" sz="quarter" idx="12"/>
          </p:nvPr>
        </p:nvSpPr>
        <p:spPr>
          <a:xfrm>
            <a:off x="9124838" y="5810171"/>
            <a:ext cx="2743200" cy="365125"/>
          </a:xfrm>
        </p:spPr>
        <p:txBody>
          <a:bodyPr/>
          <a:lstStyle/>
          <a:p>
            <a:fld id="{5FADDA66-5AFC-48C7-8905-4E154D53F25D}" type="slidenum">
              <a:rPr lang="es-MX" smtClean="0"/>
              <a:t>‹Nº›</a:t>
            </a:fld>
            <a:endParaRPr lang="es-MX"/>
          </a:p>
        </p:txBody>
      </p:sp>
      <p:sp>
        <p:nvSpPr>
          <p:cNvPr id="11" name="object 2">
            <a:extLst>
              <a:ext uri="{FF2B5EF4-FFF2-40B4-BE49-F238E27FC236}">
                <a16:creationId xmlns:a16="http://schemas.microsoft.com/office/drawing/2014/main" id="{703D4AAD-54C0-FD75-FE30-0735B44EE1D4}"/>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12" name="TextBox 11">
            <a:extLst>
              <a:ext uri="{FF2B5EF4-FFF2-40B4-BE49-F238E27FC236}">
                <a16:creationId xmlns:a16="http://schemas.microsoft.com/office/drawing/2014/main" id="{ACED187C-1B6E-1400-CC45-CD349BA40E75}"/>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10" name="Picture 9" descr="A blue circle with white text and a red and blue rectangle&#10;&#10;Description automatically generated">
            <a:extLst>
              <a:ext uri="{FF2B5EF4-FFF2-40B4-BE49-F238E27FC236}">
                <a16:creationId xmlns:a16="http://schemas.microsoft.com/office/drawing/2014/main" id="{DD88EE5D-918A-4AA7-D71D-6FD158FC13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31755269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1_Comparació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F055A9-E1CF-34AD-F1E8-3249640788DD}"/>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3D8E7226-4859-423E-900A-87381676C53D}"/>
              </a:ext>
            </a:extLst>
          </p:cNvPr>
          <p:cNvSpPr>
            <a:spLocks noGrp="1"/>
          </p:cNvSpPr>
          <p:nvPr>
            <p:ph type="title"/>
          </p:nvPr>
        </p:nvSpPr>
        <p:spPr>
          <a:xfrm>
            <a:off x="839788" y="263207"/>
            <a:ext cx="8762671" cy="823913"/>
          </a:xfrm>
        </p:spPr>
        <p:txBody>
          <a:bodyPr>
            <a:normAutofit/>
          </a:bodyPr>
          <a:lstStyle>
            <a:lvl1pPr>
              <a:defRPr sz="3600">
                <a:solidFill>
                  <a:schemeClr val="accent1"/>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4768758-348E-4A51-B4D0-47F4C7598E92}"/>
              </a:ext>
            </a:extLst>
          </p:cNvPr>
          <p:cNvSpPr>
            <a:spLocks noGrp="1"/>
          </p:cNvSpPr>
          <p:nvPr>
            <p:ph type="body" idx="1"/>
          </p:nvPr>
        </p:nvSpPr>
        <p:spPr>
          <a:xfrm>
            <a:off x="839788" y="1284764"/>
            <a:ext cx="5157787" cy="823912"/>
          </a:xfrm>
        </p:spPr>
        <p:txBody>
          <a:bodyPr anchor="b"/>
          <a:lstStyle>
            <a:lvl1pPr marL="0" indent="0">
              <a:buNone/>
              <a:defRPr sz="2400" b="1">
                <a:solidFill>
                  <a:srgbClr val="0070C0"/>
                </a:solidFill>
                <a:latin typeface="Titillium Web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872B758-4AF2-4695-8348-2C4DB12A77D1}"/>
              </a:ext>
            </a:extLst>
          </p:cNvPr>
          <p:cNvSpPr>
            <a:spLocks noGrp="1"/>
          </p:cNvSpPr>
          <p:nvPr>
            <p:ph sz="half" idx="2"/>
          </p:nvPr>
        </p:nvSpPr>
        <p:spPr>
          <a:xfrm>
            <a:off x="839788" y="2306320"/>
            <a:ext cx="5157787" cy="3883343"/>
          </a:xfrm>
        </p:spPr>
        <p:txBody>
          <a:bodyPr>
            <a:normAutofit/>
          </a:bodyPr>
          <a:lstStyle>
            <a:lvl1pPr>
              <a:defRPr sz="2000">
                <a:latin typeface="Titillium Web SemiBold" panose="00000700000000000000" pitchFamily="2" charset="0"/>
              </a:defRPr>
            </a:lvl1pPr>
            <a:lvl2pPr>
              <a:defRPr sz="1800">
                <a:latin typeface="Titillium Web SemiBold" panose="00000700000000000000" pitchFamily="2" charset="0"/>
              </a:defRPr>
            </a:lvl2pPr>
            <a:lvl3pPr>
              <a:defRPr sz="1600">
                <a:latin typeface="Titillium Web SemiBold" panose="00000700000000000000" pitchFamily="2" charset="0"/>
              </a:defRPr>
            </a:lvl3pPr>
            <a:lvl4pPr>
              <a:defRPr sz="1400">
                <a:latin typeface="Titillium Web SemiBold" panose="00000700000000000000" pitchFamily="2" charset="0"/>
              </a:defRPr>
            </a:lvl4pPr>
            <a:lvl5pPr>
              <a:defRPr sz="1400">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857BC661-2A29-4A7E-923F-96CA06DC90C3}"/>
              </a:ext>
            </a:extLst>
          </p:cNvPr>
          <p:cNvSpPr>
            <a:spLocks noGrp="1"/>
          </p:cNvSpPr>
          <p:nvPr>
            <p:ph type="body" sz="quarter" idx="3"/>
          </p:nvPr>
        </p:nvSpPr>
        <p:spPr>
          <a:xfrm>
            <a:off x="6172200" y="1284764"/>
            <a:ext cx="5183188" cy="823912"/>
          </a:xfrm>
        </p:spPr>
        <p:txBody>
          <a:bodyPr anchor="b"/>
          <a:lstStyle>
            <a:lvl1pPr marL="0" indent="0">
              <a:buNone/>
              <a:defRPr sz="2400" b="1">
                <a:solidFill>
                  <a:srgbClr val="0070C0"/>
                </a:solidFill>
                <a:latin typeface="Titillium Web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8A21EE0-4368-4FE7-9C3A-0DA512851CE3}"/>
              </a:ext>
            </a:extLst>
          </p:cNvPr>
          <p:cNvSpPr>
            <a:spLocks noGrp="1"/>
          </p:cNvSpPr>
          <p:nvPr>
            <p:ph sz="quarter" idx="4"/>
          </p:nvPr>
        </p:nvSpPr>
        <p:spPr>
          <a:xfrm>
            <a:off x="6172200" y="2306320"/>
            <a:ext cx="5183188" cy="3883343"/>
          </a:xfrm>
        </p:spPr>
        <p:txBody>
          <a:bodyPr>
            <a:normAutofit/>
          </a:bodyPr>
          <a:lstStyle>
            <a:lvl1pPr>
              <a:defRPr sz="2000">
                <a:latin typeface="Titillium Web SemiBold" panose="00000700000000000000" pitchFamily="2" charset="0"/>
              </a:defRPr>
            </a:lvl1pPr>
            <a:lvl2pPr>
              <a:defRPr sz="1800">
                <a:latin typeface="Titillium Web SemiBold" panose="00000700000000000000" pitchFamily="2" charset="0"/>
              </a:defRPr>
            </a:lvl2pPr>
            <a:lvl3pPr>
              <a:defRPr sz="1600">
                <a:latin typeface="Titillium Web SemiBold" panose="00000700000000000000" pitchFamily="2" charset="0"/>
              </a:defRPr>
            </a:lvl3pPr>
            <a:lvl4pPr>
              <a:defRPr sz="1400">
                <a:latin typeface="Titillium Web SemiBold" panose="00000700000000000000" pitchFamily="2" charset="0"/>
              </a:defRPr>
            </a:lvl4pPr>
            <a:lvl5pPr>
              <a:defRPr sz="1400">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AF5085D4-47CD-4639-A172-D03DCFEF35A6}"/>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8" name="Marcador de pie de página 7">
            <a:extLst>
              <a:ext uri="{FF2B5EF4-FFF2-40B4-BE49-F238E27FC236}">
                <a16:creationId xmlns:a16="http://schemas.microsoft.com/office/drawing/2014/main" id="{B24E9643-F50D-4FF8-BC86-865452F80613}"/>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C555EA3-28D0-49BF-9959-0CB25B2C3EF9}"/>
              </a:ext>
            </a:extLst>
          </p:cNvPr>
          <p:cNvSpPr>
            <a:spLocks noGrp="1"/>
          </p:cNvSpPr>
          <p:nvPr>
            <p:ph type="sldNum" sz="quarter" idx="12"/>
          </p:nvPr>
        </p:nvSpPr>
        <p:spPr>
          <a:xfrm>
            <a:off x="9124838" y="5810171"/>
            <a:ext cx="2743200" cy="365125"/>
          </a:xfrm>
        </p:spPr>
        <p:txBody>
          <a:bodyPr/>
          <a:lstStyle/>
          <a:p>
            <a:fld id="{5FADDA66-5AFC-48C7-8905-4E154D53F25D}" type="slidenum">
              <a:rPr lang="es-MX" smtClean="0"/>
              <a:t>‹Nº›</a:t>
            </a:fld>
            <a:endParaRPr lang="es-MX"/>
          </a:p>
        </p:txBody>
      </p:sp>
      <p:sp>
        <p:nvSpPr>
          <p:cNvPr id="11" name="object 2">
            <a:extLst>
              <a:ext uri="{FF2B5EF4-FFF2-40B4-BE49-F238E27FC236}">
                <a16:creationId xmlns:a16="http://schemas.microsoft.com/office/drawing/2014/main" id="{703D4AAD-54C0-FD75-FE30-0735B44EE1D4}"/>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12" name="TextBox 11">
            <a:extLst>
              <a:ext uri="{FF2B5EF4-FFF2-40B4-BE49-F238E27FC236}">
                <a16:creationId xmlns:a16="http://schemas.microsoft.com/office/drawing/2014/main" id="{ACED187C-1B6E-1400-CC45-CD349BA40E75}"/>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13" name="Picture 12" descr="A blue circle with white text and a red and blue rectangle&#10;&#10;Description automatically generated">
            <a:extLst>
              <a:ext uri="{FF2B5EF4-FFF2-40B4-BE49-F238E27FC236}">
                <a16:creationId xmlns:a16="http://schemas.microsoft.com/office/drawing/2014/main" id="{E0F06949-35AC-9B7E-F8E4-700F3CBEE7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105961163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1_Solo el títul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0DD3E-DC15-4816-8A6F-E941567C5A01}"/>
              </a:ext>
            </a:extLst>
          </p:cNvPr>
          <p:cNvSpPr/>
          <p:nvPr userDrawn="1"/>
        </p:nvSpPr>
        <p:spPr>
          <a:xfrm>
            <a:off x="5425441" y="0"/>
            <a:ext cx="6766562" cy="6858000"/>
          </a:xfrm>
          <a:prstGeom prst="rect">
            <a:avLst/>
          </a:prstGeom>
          <a:solidFill>
            <a:srgbClr val="1F3667"/>
          </a:solidFill>
          <a:ln>
            <a:solidFill>
              <a:srgbClr val="1F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11" name="Rectangle 8">
            <a:extLst>
              <a:ext uri="{FF2B5EF4-FFF2-40B4-BE49-F238E27FC236}">
                <a16:creationId xmlns:a16="http://schemas.microsoft.com/office/drawing/2014/main" id="{27194F73-5A67-656F-20C6-12E7B54BF727}"/>
              </a:ext>
            </a:extLst>
          </p:cNvPr>
          <p:cNvSpPr/>
          <p:nvPr userDrawn="1"/>
        </p:nvSpPr>
        <p:spPr>
          <a:xfrm>
            <a:off x="0" y="-20320"/>
            <a:ext cx="9317620" cy="6878320"/>
          </a:xfrm>
          <a:custGeom>
            <a:avLst/>
            <a:gdLst>
              <a:gd name="connsiteX0" fmla="*/ 0 w 9763760"/>
              <a:gd name="connsiteY0" fmla="*/ 0 h 6858000"/>
              <a:gd name="connsiteX1" fmla="*/ 9763760 w 9763760"/>
              <a:gd name="connsiteY1" fmla="*/ 0 h 6858000"/>
              <a:gd name="connsiteX2" fmla="*/ 9763760 w 9763760"/>
              <a:gd name="connsiteY2" fmla="*/ 6858000 h 6858000"/>
              <a:gd name="connsiteX3" fmla="*/ 0 w 9763760"/>
              <a:gd name="connsiteY3" fmla="*/ 6858000 h 6858000"/>
              <a:gd name="connsiteX4" fmla="*/ 0 w 9763760"/>
              <a:gd name="connsiteY4" fmla="*/ 0 h 6858000"/>
              <a:gd name="connsiteX0" fmla="*/ 0 w 10617200"/>
              <a:gd name="connsiteY0" fmla="*/ 20320 h 6878320"/>
              <a:gd name="connsiteX1" fmla="*/ 10617200 w 10617200"/>
              <a:gd name="connsiteY1" fmla="*/ 0 h 6878320"/>
              <a:gd name="connsiteX2" fmla="*/ 9763760 w 10617200"/>
              <a:gd name="connsiteY2" fmla="*/ 6878320 h 6878320"/>
              <a:gd name="connsiteX3" fmla="*/ 0 w 10617200"/>
              <a:gd name="connsiteY3" fmla="*/ 6878320 h 6878320"/>
              <a:gd name="connsiteX4" fmla="*/ 0 w 10617200"/>
              <a:gd name="connsiteY4" fmla="*/ 20320 h 687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200" h="6878320">
                <a:moveTo>
                  <a:pt x="0" y="20320"/>
                </a:moveTo>
                <a:lnTo>
                  <a:pt x="10617200" y="0"/>
                </a:lnTo>
                <a:lnTo>
                  <a:pt x="9763760" y="6878320"/>
                </a:lnTo>
                <a:lnTo>
                  <a:pt x="0" y="6878320"/>
                </a:lnTo>
                <a:lnTo>
                  <a:pt x="0" y="20320"/>
                </a:lnTo>
                <a:close/>
              </a:path>
            </a:pathLst>
          </a:cu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2" name="Título 1">
            <a:extLst>
              <a:ext uri="{FF2B5EF4-FFF2-40B4-BE49-F238E27FC236}">
                <a16:creationId xmlns:a16="http://schemas.microsoft.com/office/drawing/2014/main" id="{E69697E7-12B1-4669-B2B6-A2286CA46C62}"/>
              </a:ext>
            </a:extLst>
          </p:cNvPr>
          <p:cNvSpPr>
            <a:spLocks noGrp="1"/>
          </p:cNvSpPr>
          <p:nvPr>
            <p:ph type="title"/>
          </p:nvPr>
        </p:nvSpPr>
        <p:spPr>
          <a:xfrm>
            <a:off x="838200" y="2451278"/>
            <a:ext cx="6650620" cy="1325563"/>
          </a:xfrm>
        </p:spPr>
        <p:txBody>
          <a:bodyPr>
            <a:normAutofit/>
          </a:bodyPr>
          <a:lstStyle>
            <a:lvl1pPr>
              <a:defRPr lang="es-MX" sz="4400" kern="1200" dirty="0">
                <a:solidFill>
                  <a:srgbClr val="004AA7"/>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BC15F17-74DB-41A9-B11B-9C970BF50AB4}"/>
              </a:ext>
            </a:extLst>
          </p:cNvPr>
          <p:cNvSpPr>
            <a:spLocks noGrp="1"/>
          </p:cNvSpPr>
          <p:nvPr>
            <p:ph type="dt" sz="half" idx="10"/>
          </p:nvPr>
        </p:nvSpPr>
        <p:spPr/>
        <p:txBody>
          <a:bodyPr/>
          <a:lstStyle>
            <a:lvl1pPr>
              <a:defRPr>
                <a:solidFill>
                  <a:srgbClr val="0070C0"/>
                </a:solidFill>
              </a:defRPr>
            </a:lvl1pPr>
          </a:lstStyle>
          <a:p>
            <a:fld id="{A2DB57AF-9162-4FD9-991F-5EAA2BCE15BB}" type="datetimeFigureOut">
              <a:rPr lang="es-MX" smtClean="0"/>
              <a:pPr/>
              <a:t>18/09/2025</a:t>
            </a:fld>
            <a:endParaRPr lang="es-MX"/>
          </a:p>
        </p:txBody>
      </p:sp>
      <p:sp>
        <p:nvSpPr>
          <p:cNvPr id="4" name="Marcador de pie de página 3">
            <a:extLst>
              <a:ext uri="{FF2B5EF4-FFF2-40B4-BE49-F238E27FC236}">
                <a16:creationId xmlns:a16="http://schemas.microsoft.com/office/drawing/2014/main" id="{EC2C6C2F-9A5D-470D-9DD3-BCF234DE11CA}"/>
              </a:ext>
            </a:extLst>
          </p:cNvPr>
          <p:cNvSpPr>
            <a:spLocks noGrp="1"/>
          </p:cNvSpPr>
          <p:nvPr>
            <p:ph type="ftr" sz="quarter" idx="11"/>
          </p:nvPr>
        </p:nvSpPr>
        <p:spPr/>
        <p:txBody>
          <a:bodyPr/>
          <a:lstStyle>
            <a:lvl1pPr>
              <a:defRPr>
                <a:solidFill>
                  <a:srgbClr val="0070C0"/>
                </a:solidFill>
              </a:defRPr>
            </a:lvl1pPr>
          </a:lstStyle>
          <a:p>
            <a:endParaRPr lang="es-MX"/>
          </a:p>
        </p:txBody>
      </p:sp>
      <p:sp>
        <p:nvSpPr>
          <p:cNvPr id="6" name="object 2">
            <a:extLst>
              <a:ext uri="{FF2B5EF4-FFF2-40B4-BE49-F238E27FC236}">
                <a16:creationId xmlns:a16="http://schemas.microsoft.com/office/drawing/2014/main" id="{7B6B2E69-DF94-F045-C679-0309447D2041}"/>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7" name="TextBox 6">
            <a:extLst>
              <a:ext uri="{FF2B5EF4-FFF2-40B4-BE49-F238E27FC236}">
                <a16:creationId xmlns:a16="http://schemas.microsoft.com/office/drawing/2014/main" id="{2FAB9D62-BF5E-7ED5-9092-3A76F4C007C1}"/>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pic>
        <p:nvPicPr>
          <p:cNvPr id="12" name="Picture 11" descr="A logo with white circle and blue and red text&#10;&#10;Description automatically generated">
            <a:extLst>
              <a:ext uri="{FF2B5EF4-FFF2-40B4-BE49-F238E27FC236}">
                <a16:creationId xmlns:a16="http://schemas.microsoft.com/office/drawing/2014/main" id="{9432F98F-F39C-C028-FD82-09D6B5DF5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1010" y="335178"/>
            <a:ext cx="1950311" cy="832024"/>
          </a:xfrm>
          <a:prstGeom prst="rect">
            <a:avLst/>
          </a:prstGeom>
        </p:spPr>
      </p:pic>
    </p:spTree>
    <p:extLst>
      <p:ext uri="{BB962C8B-B14F-4D97-AF65-F5344CB8AC3E}">
        <p14:creationId xmlns:p14="http://schemas.microsoft.com/office/powerpoint/2010/main" val="311462727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3_Solo el títul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2B4C11-7148-ECF9-CF4C-70ED2539C89F}"/>
              </a:ext>
            </a:extLst>
          </p:cNvPr>
          <p:cNvSpPr/>
          <p:nvPr userDrawn="1"/>
        </p:nvSpPr>
        <p:spPr>
          <a:xfrm>
            <a:off x="5425441" y="0"/>
            <a:ext cx="6766562" cy="6858000"/>
          </a:xfrm>
          <a:prstGeom prst="rect">
            <a:avLst/>
          </a:prstGeom>
          <a:solidFill>
            <a:srgbClr val="1F3667"/>
          </a:solidFill>
          <a:ln>
            <a:solidFill>
              <a:srgbClr val="1F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11" name="Rectangle 8">
            <a:extLst>
              <a:ext uri="{FF2B5EF4-FFF2-40B4-BE49-F238E27FC236}">
                <a16:creationId xmlns:a16="http://schemas.microsoft.com/office/drawing/2014/main" id="{2084AFC4-039F-3836-5B94-6438D42A51D2}"/>
              </a:ext>
            </a:extLst>
          </p:cNvPr>
          <p:cNvSpPr/>
          <p:nvPr userDrawn="1"/>
        </p:nvSpPr>
        <p:spPr>
          <a:xfrm>
            <a:off x="0" y="-20320"/>
            <a:ext cx="9317620" cy="6878320"/>
          </a:xfrm>
          <a:custGeom>
            <a:avLst/>
            <a:gdLst>
              <a:gd name="connsiteX0" fmla="*/ 0 w 9763760"/>
              <a:gd name="connsiteY0" fmla="*/ 0 h 6858000"/>
              <a:gd name="connsiteX1" fmla="*/ 9763760 w 9763760"/>
              <a:gd name="connsiteY1" fmla="*/ 0 h 6858000"/>
              <a:gd name="connsiteX2" fmla="*/ 9763760 w 9763760"/>
              <a:gd name="connsiteY2" fmla="*/ 6858000 h 6858000"/>
              <a:gd name="connsiteX3" fmla="*/ 0 w 9763760"/>
              <a:gd name="connsiteY3" fmla="*/ 6858000 h 6858000"/>
              <a:gd name="connsiteX4" fmla="*/ 0 w 9763760"/>
              <a:gd name="connsiteY4" fmla="*/ 0 h 6858000"/>
              <a:gd name="connsiteX0" fmla="*/ 0 w 10617200"/>
              <a:gd name="connsiteY0" fmla="*/ 20320 h 6878320"/>
              <a:gd name="connsiteX1" fmla="*/ 10617200 w 10617200"/>
              <a:gd name="connsiteY1" fmla="*/ 0 h 6878320"/>
              <a:gd name="connsiteX2" fmla="*/ 9763760 w 10617200"/>
              <a:gd name="connsiteY2" fmla="*/ 6878320 h 6878320"/>
              <a:gd name="connsiteX3" fmla="*/ 0 w 10617200"/>
              <a:gd name="connsiteY3" fmla="*/ 6878320 h 6878320"/>
              <a:gd name="connsiteX4" fmla="*/ 0 w 10617200"/>
              <a:gd name="connsiteY4" fmla="*/ 20320 h 6878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200" h="6878320">
                <a:moveTo>
                  <a:pt x="0" y="20320"/>
                </a:moveTo>
                <a:lnTo>
                  <a:pt x="10617200" y="0"/>
                </a:lnTo>
                <a:lnTo>
                  <a:pt x="9763760" y="6878320"/>
                </a:lnTo>
                <a:lnTo>
                  <a:pt x="0" y="6878320"/>
                </a:lnTo>
                <a:lnTo>
                  <a:pt x="0" y="20320"/>
                </a:lnTo>
                <a:close/>
              </a:path>
            </a:pathLst>
          </a:custGeom>
          <a:solidFill>
            <a:srgbClr val="DC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2" name="Título 1">
            <a:extLst>
              <a:ext uri="{FF2B5EF4-FFF2-40B4-BE49-F238E27FC236}">
                <a16:creationId xmlns:a16="http://schemas.microsoft.com/office/drawing/2014/main" id="{E69697E7-12B1-4669-B2B6-A2286CA46C62}"/>
              </a:ext>
            </a:extLst>
          </p:cNvPr>
          <p:cNvSpPr>
            <a:spLocks noGrp="1"/>
          </p:cNvSpPr>
          <p:nvPr>
            <p:ph type="title"/>
          </p:nvPr>
        </p:nvSpPr>
        <p:spPr>
          <a:xfrm>
            <a:off x="838200" y="2454434"/>
            <a:ext cx="6523299" cy="1325563"/>
          </a:xfrm>
        </p:spPr>
        <p:txBody>
          <a:bodyPr>
            <a:normAutofit/>
          </a:bodyPr>
          <a:lstStyle>
            <a:lvl1pPr>
              <a:defRPr lang="es-MX" sz="4400" kern="1200" dirty="0">
                <a:solidFill>
                  <a:srgbClr val="004AA7"/>
                </a:solidFill>
                <a:latin typeface="Titillium Web SemiBold" panose="00000700000000000000" pitchFamily="2" charset="0"/>
                <a:ea typeface="+mn-ea"/>
                <a:cs typeface="+mn-cs"/>
              </a:defRPr>
            </a:lvl1p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BC15F17-74DB-41A9-B11B-9C970BF50AB4}"/>
              </a:ext>
            </a:extLst>
          </p:cNvPr>
          <p:cNvSpPr>
            <a:spLocks noGrp="1"/>
          </p:cNvSpPr>
          <p:nvPr>
            <p:ph type="dt" sz="half" idx="10"/>
          </p:nvPr>
        </p:nvSpPr>
        <p:spPr/>
        <p:txBody>
          <a:bodyPr/>
          <a:lstStyle>
            <a:lvl1pPr>
              <a:defRPr>
                <a:solidFill>
                  <a:srgbClr val="1F3667"/>
                </a:solidFill>
              </a:defRPr>
            </a:lvl1pPr>
          </a:lstStyle>
          <a:p>
            <a:fld id="{A2DB57AF-9162-4FD9-991F-5EAA2BCE15BB}" type="datetimeFigureOut">
              <a:rPr lang="es-MX" smtClean="0"/>
              <a:pPr/>
              <a:t>18/09/2025</a:t>
            </a:fld>
            <a:endParaRPr lang="es-MX"/>
          </a:p>
        </p:txBody>
      </p:sp>
      <p:sp>
        <p:nvSpPr>
          <p:cNvPr id="4" name="Marcador de pie de página 3">
            <a:extLst>
              <a:ext uri="{FF2B5EF4-FFF2-40B4-BE49-F238E27FC236}">
                <a16:creationId xmlns:a16="http://schemas.microsoft.com/office/drawing/2014/main" id="{EC2C6C2F-9A5D-470D-9DD3-BCF234DE11CA}"/>
              </a:ext>
            </a:extLst>
          </p:cNvPr>
          <p:cNvSpPr>
            <a:spLocks noGrp="1"/>
          </p:cNvSpPr>
          <p:nvPr>
            <p:ph type="ftr" sz="quarter" idx="11"/>
          </p:nvPr>
        </p:nvSpPr>
        <p:spPr/>
        <p:txBody>
          <a:bodyPr/>
          <a:lstStyle>
            <a:lvl1pPr>
              <a:defRPr>
                <a:solidFill>
                  <a:srgbClr val="1F3667"/>
                </a:solidFill>
              </a:defRPr>
            </a:lvl1pPr>
          </a:lstStyle>
          <a:p>
            <a:endParaRPr lang="es-MX"/>
          </a:p>
        </p:txBody>
      </p:sp>
      <p:sp>
        <p:nvSpPr>
          <p:cNvPr id="12" name="object 2">
            <a:extLst>
              <a:ext uri="{FF2B5EF4-FFF2-40B4-BE49-F238E27FC236}">
                <a16:creationId xmlns:a16="http://schemas.microsoft.com/office/drawing/2014/main" id="{FEA0DB77-FD1F-6A59-564F-75499D799812}"/>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13" name="TextBox 12">
            <a:extLst>
              <a:ext uri="{FF2B5EF4-FFF2-40B4-BE49-F238E27FC236}">
                <a16:creationId xmlns:a16="http://schemas.microsoft.com/office/drawing/2014/main" id="{99261C4F-61F9-162C-AE12-0FC080220761}"/>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pic>
        <p:nvPicPr>
          <p:cNvPr id="5" name="Picture 4" descr="A logo with white circle and blue and red text&#10;&#10;Description automatically generated">
            <a:extLst>
              <a:ext uri="{FF2B5EF4-FFF2-40B4-BE49-F238E27FC236}">
                <a16:creationId xmlns:a16="http://schemas.microsoft.com/office/drawing/2014/main" id="{52B50DD8-023E-B7BC-5888-3591988D8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1010" y="335178"/>
            <a:ext cx="1950311" cy="832024"/>
          </a:xfrm>
          <a:prstGeom prst="rect">
            <a:avLst/>
          </a:prstGeom>
        </p:spPr>
      </p:pic>
    </p:spTree>
    <p:extLst>
      <p:ext uri="{BB962C8B-B14F-4D97-AF65-F5344CB8AC3E}">
        <p14:creationId xmlns:p14="http://schemas.microsoft.com/office/powerpoint/2010/main" val="39698927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D6590E7E-5543-4F9B-3404-6EC8849B8F7C}"/>
              </a:ext>
            </a:extLst>
          </p:cNvPr>
          <p:cNvPicPr>
            <a:picLocks noChangeAspect="1"/>
          </p:cNvPicPr>
          <p:nvPr userDrawn="1"/>
        </p:nvPicPr>
        <p:blipFill>
          <a:blip r:embed="rId2">
            <a:extLst>
              <a:ext uri="{28A0092B-C50C-407E-A947-70E740481C1C}">
                <a14:useLocalDpi xmlns:a14="http://schemas.microsoft.com/office/drawing/2010/main" val="0"/>
              </a:ext>
            </a:extLst>
          </a:blip>
          <a:srcRect t="46667" b="4971"/>
          <a:stretch/>
        </p:blipFill>
        <p:spPr>
          <a:xfrm>
            <a:off x="2370" y="2950799"/>
            <a:ext cx="12189630" cy="3316651"/>
          </a:xfrm>
          <a:prstGeom prst="rect">
            <a:avLst/>
          </a:prstGeom>
        </p:spPr>
      </p:pic>
      <p:sp>
        <p:nvSpPr>
          <p:cNvPr id="9" name="Título 1">
            <a:extLst>
              <a:ext uri="{FF2B5EF4-FFF2-40B4-BE49-F238E27FC236}">
                <a16:creationId xmlns:a16="http://schemas.microsoft.com/office/drawing/2014/main" id="{8FA8849E-7282-06D9-0C16-18E948D63A0F}"/>
              </a:ext>
            </a:extLst>
          </p:cNvPr>
          <p:cNvSpPr txBox="1">
            <a:spLocks/>
          </p:cNvSpPr>
          <p:nvPr userDrawn="1"/>
        </p:nvSpPr>
        <p:spPr>
          <a:xfrm>
            <a:off x="489857" y="-486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ES"/>
              <a:t>Haga clic para modificar el estilo de título del patrón</a:t>
            </a:r>
            <a:endParaRPr lang="es-MX"/>
          </a:p>
        </p:txBody>
      </p:sp>
      <p:sp>
        <p:nvSpPr>
          <p:cNvPr id="10" name="Marcador de contenido 2">
            <a:extLst>
              <a:ext uri="{FF2B5EF4-FFF2-40B4-BE49-F238E27FC236}">
                <a16:creationId xmlns:a16="http://schemas.microsoft.com/office/drawing/2014/main" id="{D9F5AEBA-48A2-BA2D-43D8-3F24003AE1DC}"/>
              </a:ext>
            </a:extLst>
          </p:cNvPr>
          <p:cNvSpPr>
            <a:spLocks noGrp="1"/>
          </p:cNvSpPr>
          <p:nvPr>
            <p:ph idx="1"/>
          </p:nvPr>
        </p:nvSpPr>
        <p:spPr>
          <a:xfrm>
            <a:off x="982436" y="3308798"/>
            <a:ext cx="10599964" cy="2406202"/>
          </a:xfrm>
        </p:spPr>
        <p:txBody>
          <a:bodyPr>
            <a:normAutofit/>
          </a:bodyPr>
          <a:lstStyle>
            <a:lvl1pPr>
              <a:defRPr sz="2400">
                <a:solidFill>
                  <a:schemeClr val="bg1"/>
                </a:solidFill>
                <a:latin typeface="Titillium Web" panose="00000500000000000000" pitchFamily="2" charset="0"/>
              </a:defRPr>
            </a:lvl1pPr>
            <a:lvl2pPr>
              <a:defRPr sz="2400">
                <a:solidFill>
                  <a:schemeClr val="bg1"/>
                </a:solidFill>
                <a:latin typeface="Titillium Web" panose="00000500000000000000" pitchFamily="2" charset="0"/>
              </a:defRPr>
            </a:lvl2pPr>
            <a:lvl3pPr>
              <a:defRPr sz="2400">
                <a:solidFill>
                  <a:schemeClr val="bg1"/>
                </a:solidFill>
                <a:latin typeface="Titillium Web" panose="00000500000000000000" pitchFamily="2" charset="0"/>
              </a:defRPr>
            </a:lvl3pPr>
            <a:lvl4pPr>
              <a:defRPr sz="2400">
                <a:solidFill>
                  <a:schemeClr val="bg1"/>
                </a:solidFill>
                <a:latin typeface="Titillium Web" panose="00000500000000000000" pitchFamily="2" charset="0"/>
              </a:defRPr>
            </a:lvl4pPr>
            <a:lvl5pPr>
              <a:defRPr sz="24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2" name="Marcador de contenido 2">
            <a:extLst>
              <a:ext uri="{FF2B5EF4-FFF2-40B4-BE49-F238E27FC236}">
                <a16:creationId xmlns:a16="http://schemas.microsoft.com/office/drawing/2014/main" id="{B47615A5-7258-9707-E093-E91F29B4F2A6}"/>
              </a:ext>
            </a:extLst>
          </p:cNvPr>
          <p:cNvSpPr>
            <a:spLocks noGrp="1"/>
          </p:cNvSpPr>
          <p:nvPr>
            <p:ph idx="10"/>
          </p:nvPr>
        </p:nvSpPr>
        <p:spPr>
          <a:xfrm>
            <a:off x="982436" y="1143000"/>
            <a:ext cx="10599964" cy="1807799"/>
          </a:xfrm>
        </p:spPr>
        <p:txBody>
          <a:bodyPr>
            <a:normAutofit/>
          </a:bodyPr>
          <a:lstStyle>
            <a:lvl1pPr>
              <a:defRPr sz="2400">
                <a:solidFill>
                  <a:schemeClr val="bg2">
                    <a:lumMod val="50000"/>
                  </a:schemeClr>
                </a:solidFill>
                <a:latin typeface="Titillium Web" panose="00000500000000000000" pitchFamily="2" charset="0"/>
              </a:defRPr>
            </a:lvl1pPr>
            <a:lvl2pPr>
              <a:defRPr sz="2400">
                <a:solidFill>
                  <a:schemeClr val="bg2">
                    <a:lumMod val="50000"/>
                  </a:schemeClr>
                </a:solidFill>
                <a:latin typeface="Titillium Web" panose="00000500000000000000" pitchFamily="2" charset="0"/>
              </a:defRPr>
            </a:lvl2pPr>
            <a:lvl3pPr>
              <a:defRPr sz="2400">
                <a:solidFill>
                  <a:schemeClr val="bg2">
                    <a:lumMod val="50000"/>
                  </a:schemeClr>
                </a:solidFill>
                <a:latin typeface="Titillium Web" panose="00000500000000000000" pitchFamily="2" charset="0"/>
              </a:defRPr>
            </a:lvl3pPr>
            <a:lvl4pPr>
              <a:defRPr sz="2400">
                <a:solidFill>
                  <a:schemeClr val="bg2">
                    <a:lumMod val="50000"/>
                  </a:schemeClr>
                </a:solidFill>
                <a:latin typeface="Titillium Web" panose="00000500000000000000" pitchFamily="2" charset="0"/>
              </a:defRPr>
            </a:lvl4pPr>
            <a:lvl5pPr>
              <a:defRPr sz="24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13" name="Imagen 12" descr="Texto&#10;&#10;Descripción generada automáticamente con confianza media">
            <a:extLst>
              <a:ext uri="{FF2B5EF4-FFF2-40B4-BE49-F238E27FC236}">
                <a16:creationId xmlns:a16="http://schemas.microsoft.com/office/drawing/2014/main" id="{5615E67A-9FA7-817F-6853-63FBF2C69ECC}"/>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415914"/>
            <a:ext cx="2022983" cy="324687"/>
          </a:xfrm>
          <a:prstGeom prst="rect">
            <a:avLst/>
          </a:prstGeom>
        </p:spPr>
      </p:pic>
    </p:spTree>
    <p:extLst>
      <p:ext uri="{BB962C8B-B14F-4D97-AF65-F5344CB8AC3E}">
        <p14:creationId xmlns:p14="http://schemas.microsoft.com/office/powerpoint/2010/main" val="27740774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0DD3E-DC15-4816-8A6F-E941567C5A01}"/>
              </a:ext>
            </a:extLst>
          </p:cNvPr>
          <p:cNvSpPr/>
          <p:nvPr userDrawn="1"/>
        </p:nvSpPr>
        <p:spPr>
          <a:xfrm>
            <a:off x="5324354" y="0"/>
            <a:ext cx="6867648" cy="6858000"/>
          </a:xfrm>
          <a:prstGeom prst="rect">
            <a:avLst/>
          </a:prstGeom>
          <a:solidFill>
            <a:srgbClr val="1F3667"/>
          </a:solidFill>
          <a:ln>
            <a:solidFill>
              <a:srgbClr val="1F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2" name="Título 1">
            <a:extLst>
              <a:ext uri="{FF2B5EF4-FFF2-40B4-BE49-F238E27FC236}">
                <a16:creationId xmlns:a16="http://schemas.microsoft.com/office/drawing/2014/main" id="{E69697E7-12B1-4669-B2B6-A2286CA46C62}"/>
              </a:ext>
            </a:extLst>
          </p:cNvPr>
          <p:cNvSpPr>
            <a:spLocks noGrp="1"/>
          </p:cNvSpPr>
          <p:nvPr>
            <p:ph type="title"/>
          </p:nvPr>
        </p:nvSpPr>
        <p:spPr>
          <a:xfrm>
            <a:off x="653004" y="2464594"/>
            <a:ext cx="4486155" cy="1325563"/>
          </a:xfrm>
        </p:spPr>
        <p:txBody>
          <a:bodyPr>
            <a:noAutofit/>
          </a:bodyPr>
          <a:lstStyle>
            <a:lvl1pPr>
              <a:defRPr sz="4000">
                <a:solidFill>
                  <a:srgbClr val="0070C0"/>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BC15F17-74DB-41A9-B11B-9C970BF50AB4}"/>
              </a:ext>
            </a:extLst>
          </p:cNvPr>
          <p:cNvSpPr>
            <a:spLocks noGrp="1"/>
          </p:cNvSpPr>
          <p:nvPr>
            <p:ph type="dt" sz="half" idx="10"/>
          </p:nvPr>
        </p:nvSpPr>
        <p:spPr/>
        <p:txBody>
          <a:bodyPr/>
          <a:lstStyle>
            <a:lvl1pPr>
              <a:defRPr>
                <a:solidFill>
                  <a:schemeClr val="bg1"/>
                </a:solidFill>
              </a:defRPr>
            </a:lvl1pPr>
          </a:lstStyle>
          <a:p>
            <a:fld id="{A2DB57AF-9162-4FD9-991F-5EAA2BCE15BB}" type="datetimeFigureOut">
              <a:rPr lang="es-MX" smtClean="0"/>
              <a:pPr/>
              <a:t>18/09/2025</a:t>
            </a:fld>
            <a:endParaRPr lang="es-MX"/>
          </a:p>
        </p:txBody>
      </p:sp>
      <p:sp>
        <p:nvSpPr>
          <p:cNvPr id="4" name="Marcador de pie de página 3">
            <a:extLst>
              <a:ext uri="{FF2B5EF4-FFF2-40B4-BE49-F238E27FC236}">
                <a16:creationId xmlns:a16="http://schemas.microsoft.com/office/drawing/2014/main" id="{EC2C6C2F-9A5D-470D-9DD3-BCF234DE11CA}"/>
              </a:ext>
            </a:extLst>
          </p:cNvPr>
          <p:cNvSpPr>
            <a:spLocks noGrp="1"/>
          </p:cNvSpPr>
          <p:nvPr>
            <p:ph type="ftr" sz="quarter" idx="11"/>
          </p:nvPr>
        </p:nvSpPr>
        <p:spPr/>
        <p:txBody>
          <a:bodyPr/>
          <a:lstStyle>
            <a:lvl1pPr>
              <a:defRPr>
                <a:solidFill>
                  <a:schemeClr val="bg1"/>
                </a:solidFill>
              </a:defRPr>
            </a:lvl1pPr>
          </a:lstStyle>
          <a:p>
            <a:endParaRPr lang="es-MX"/>
          </a:p>
        </p:txBody>
      </p:sp>
      <p:sp>
        <p:nvSpPr>
          <p:cNvPr id="6" name="object 2">
            <a:extLst>
              <a:ext uri="{FF2B5EF4-FFF2-40B4-BE49-F238E27FC236}">
                <a16:creationId xmlns:a16="http://schemas.microsoft.com/office/drawing/2014/main" id="{682843D4-1675-B205-B45D-6C4B5A471425}"/>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7" name="TextBox 6">
            <a:extLst>
              <a:ext uri="{FF2B5EF4-FFF2-40B4-BE49-F238E27FC236}">
                <a16:creationId xmlns:a16="http://schemas.microsoft.com/office/drawing/2014/main" id="{744E52E8-C6DC-42D7-EC35-F181BA5805C5}"/>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sp>
        <p:nvSpPr>
          <p:cNvPr id="10" name="Text Placeholder 9">
            <a:extLst>
              <a:ext uri="{FF2B5EF4-FFF2-40B4-BE49-F238E27FC236}">
                <a16:creationId xmlns:a16="http://schemas.microsoft.com/office/drawing/2014/main" id="{22095EFC-D924-AD3B-1CDE-BB43E2BFD757}"/>
              </a:ext>
            </a:extLst>
          </p:cNvPr>
          <p:cNvSpPr>
            <a:spLocks noGrp="1"/>
          </p:cNvSpPr>
          <p:nvPr>
            <p:ph type="body" sz="quarter" idx="12"/>
          </p:nvPr>
        </p:nvSpPr>
        <p:spPr>
          <a:xfrm>
            <a:off x="5694744" y="682906"/>
            <a:ext cx="6173407" cy="5262422"/>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9" name="Picture 8" descr="A blue circle with white text and a red and blue rectangle&#10;&#10;Description automatically generated">
            <a:extLst>
              <a:ext uri="{FF2B5EF4-FFF2-40B4-BE49-F238E27FC236}">
                <a16:creationId xmlns:a16="http://schemas.microsoft.com/office/drawing/2014/main" id="{C820B757-AC73-C382-AE7F-C3B8FB0888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714" y="350982"/>
            <a:ext cx="1966086" cy="838754"/>
          </a:xfrm>
          <a:prstGeom prst="rect">
            <a:avLst/>
          </a:prstGeom>
        </p:spPr>
      </p:pic>
    </p:spTree>
    <p:extLst>
      <p:ext uri="{BB962C8B-B14F-4D97-AF65-F5344CB8AC3E}">
        <p14:creationId xmlns:p14="http://schemas.microsoft.com/office/powerpoint/2010/main" val="401432747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Solo el títul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920FDC-8ABB-0819-6CD5-26E6664D2CBA}"/>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angle 7">
            <a:extLst>
              <a:ext uri="{FF2B5EF4-FFF2-40B4-BE49-F238E27FC236}">
                <a16:creationId xmlns:a16="http://schemas.microsoft.com/office/drawing/2014/main" id="{4D60DD3E-DC15-4816-8A6F-E941567C5A01}"/>
              </a:ext>
            </a:extLst>
          </p:cNvPr>
          <p:cNvSpPr/>
          <p:nvPr userDrawn="1"/>
        </p:nvSpPr>
        <p:spPr>
          <a:xfrm>
            <a:off x="5324354" y="0"/>
            <a:ext cx="6867648" cy="6858000"/>
          </a:xfrm>
          <a:prstGeom prst="rect">
            <a:avLst/>
          </a:prstGeom>
          <a:solidFill>
            <a:srgbClr val="1F3667"/>
          </a:solidFill>
          <a:ln>
            <a:solidFill>
              <a:srgbClr val="1F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2" name="Título 1">
            <a:extLst>
              <a:ext uri="{FF2B5EF4-FFF2-40B4-BE49-F238E27FC236}">
                <a16:creationId xmlns:a16="http://schemas.microsoft.com/office/drawing/2014/main" id="{E69697E7-12B1-4669-B2B6-A2286CA46C62}"/>
              </a:ext>
            </a:extLst>
          </p:cNvPr>
          <p:cNvSpPr>
            <a:spLocks noGrp="1"/>
          </p:cNvSpPr>
          <p:nvPr>
            <p:ph type="title"/>
          </p:nvPr>
        </p:nvSpPr>
        <p:spPr>
          <a:xfrm>
            <a:off x="653004" y="2464594"/>
            <a:ext cx="4486155" cy="1325563"/>
          </a:xfrm>
        </p:spPr>
        <p:txBody>
          <a:bodyPr>
            <a:noAutofit/>
          </a:bodyPr>
          <a:lstStyle>
            <a:lvl1pPr>
              <a:defRPr sz="4000">
                <a:solidFill>
                  <a:srgbClr val="0070C0"/>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BC15F17-74DB-41A9-B11B-9C970BF50AB4}"/>
              </a:ext>
            </a:extLst>
          </p:cNvPr>
          <p:cNvSpPr>
            <a:spLocks noGrp="1"/>
          </p:cNvSpPr>
          <p:nvPr>
            <p:ph type="dt" sz="half" idx="10"/>
          </p:nvPr>
        </p:nvSpPr>
        <p:spPr/>
        <p:txBody>
          <a:bodyPr/>
          <a:lstStyle>
            <a:lvl1pPr>
              <a:defRPr>
                <a:solidFill>
                  <a:schemeClr val="bg1"/>
                </a:solidFill>
              </a:defRPr>
            </a:lvl1pPr>
          </a:lstStyle>
          <a:p>
            <a:fld id="{A2DB57AF-9162-4FD9-991F-5EAA2BCE15BB}" type="datetimeFigureOut">
              <a:rPr lang="es-MX" smtClean="0"/>
              <a:pPr/>
              <a:t>18/09/2025</a:t>
            </a:fld>
            <a:endParaRPr lang="es-MX"/>
          </a:p>
        </p:txBody>
      </p:sp>
      <p:sp>
        <p:nvSpPr>
          <p:cNvPr id="4" name="Marcador de pie de página 3">
            <a:extLst>
              <a:ext uri="{FF2B5EF4-FFF2-40B4-BE49-F238E27FC236}">
                <a16:creationId xmlns:a16="http://schemas.microsoft.com/office/drawing/2014/main" id="{EC2C6C2F-9A5D-470D-9DD3-BCF234DE11CA}"/>
              </a:ext>
            </a:extLst>
          </p:cNvPr>
          <p:cNvSpPr>
            <a:spLocks noGrp="1"/>
          </p:cNvSpPr>
          <p:nvPr>
            <p:ph type="ftr" sz="quarter" idx="11"/>
          </p:nvPr>
        </p:nvSpPr>
        <p:spPr/>
        <p:txBody>
          <a:bodyPr/>
          <a:lstStyle>
            <a:lvl1pPr>
              <a:defRPr>
                <a:solidFill>
                  <a:schemeClr val="bg1"/>
                </a:solidFill>
              </a:defRPr>
            </a:lvl1pPr>
          </a:lstStyle>
          <a:p>
            <a:endParaRPr lang="es-MX"/>
          </a:p>
        </p:txBody>
      </p:sp>
      <p:sp>
        <p:nvSpPr>
          <p:cNvPr id="6" name="object 2">
            <a:extLst>
              <a:ext uri="{FF2B5EF4-FFF2-40B4-BE49-F238E27FC236}">
                <a16:creationId xmlns:a16="http://schemas.microsoft.com/office/drawing/2014/main" id="{682843D4-1675-B205-B45D-6C4B5A471425}"/>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7" name="TextBox 6">
            <a:extLst>
              <a:ext uri="{FF2B5EF4-FFF2-40B4-BE49-F238E27FC236}">
                <a16:creationId xmlns:a16="http://schemas.microsoft.com/office/drawing/2014/main" id="{744E52E8-C6DC-42D7-EC35-F181BA5805C5}"/>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sp>
        <p:nvSpPr>
          <p:cNvPr id="10" name="Text Placeholder 9">
            <a:extLst>
              <a:ext uri="{FF2B5EF4-FFF2-40B4-BE49-F238E27FC236}">
                <a16:creationId xmlns:a16="http://schemas.microsoft.com/office/drawing/2014/main" id="{22095EFC-D924-AD3B-1CDE-BB43E2BFD757}"/>
              </a:ext>
            </a:extLst>
          </p:cNvPr>
          <p:cNvSpPr>
            <a:spLocks noGrp="1"/>
          </p:cNvSpPr>
          <p:nvPr>
            <p:ph type="body" sz="quarter" idx="12"/>
          </p:nvPr>
        </p:nvSpPr>
        <p:spPr>
          <a:xfrm>
            <a:off x="5694744" y="682906"/>
            <a:ext cx="6173407" cy="5262422"/>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9" name="Picture 8" descr="A blue circle with white text and a red and blue rectangle&#10;&#10;Description automatically generated">
            <a:extLst>
              <a:ext uri="{FF2B5EF4-FFF2-40B4-BE49-F238E27FC236}">
                <a16:creationId xmlns:a16="http://schemas.microsoft.com/office/drawing/2014/main" id="{380F5780-DDDD-380E-5B16-8BDDDAFC72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714" y="350982"/>
            <a:ext cx="1966086" cy="838754"/>
          </a:xfrm>
          <a:prstGeom prst="rect">
            <a:avLst/>
          </a:prstGeom>
        </p:spPr>
      </p:pic>
    </p:spTree>
    <p:extLst>
      <p:ext uri="{BB962C8B-B14F-4D97-AF65-F5344CB8AC3E}">
        <p14:creationId xmlns:p14="http://schemas.microsoft.com/office/powerpoint/2010/main" val="231390320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Solo el títul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60DD3E-DC15-4816-8A6F-E941567C5A01}"/>
              </a:ext>
            </a:extLst>
          </p:cNvPr>
          <p:cNvSpPr/>
          <p:nvPr userDrawn="1"/>
        </p:nvSpPr>
        <p:spPr>
          <a:xfrm>
            <a:off x="6096000" y="0"/>
            <a:ext cx="6096001" cy="6858000"/>
          </a:xfrm>
          <a:prstGeom prst="rect">
            <a:avLst/>
          </a:prstGeom>
          <a:solidFill>
            <a:srgbClr val="1F3667"/>
          </a:solidFill>
          <a:ln>
            <a:solidFill>
              <a:srgbClr val="1F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3" name="Marcador de fecha 2">
            <a:extLst>
              <a:ext uri="{FF2B5EF4-FFF2-40B4-BE49-F238E27FC236}">
                <a16:creationId xmlns:a16="http://schemas.microsoft.com/office/drawing/2014/main" id="{2BC15F17-74DB-41A9-B11B-9C970BF50AB4}"/>
              </a:ext>
            </a:extLst>
          </p:cNvPr>
          <p:cNvSpPr>
            <a:spLocks noGrp="1"/>
          </p:cNvSpPr>
          <p:nvPr>
            <p:ph type="dt" sz="half" idx="10"/>
          </p:nvPr>
        </p:nvSpPr>
        <p:spPr>
          <a:xfrm>
            <a:off x="2244436" y="6254750"/>
            <a:ext cx="1336964" cy="365125"/>
          </a:xfrm>
        </p:spPr>
        <p:txBody>
          <a:bodyPr/>
          <a:lstStyle>
            <a:lvl1pPr>
              <a:defRPr>
                <a:solidFill>
                  <a:schemeClr val="bg1"/>
                </a:solidFill>
              </a:defRPr>
            </a:lvl1pPr>
          </a:lstStyle>
          <a:p>
            <a:fld id="{A2DB57AF-9162-4FD9-991F-5EAA2BCE15BB}" type="datetimeFigureOut">
              <a:rPr lang="es-MX" smtClean="0"/>
              <a:pPr/>
              <a:t>18/09/2025</a:t>
            </a:fld>
            <a:endParaRPr lang="es-MX"/>
          </a:p>
        </p:txBody>
      </p:sp>
      <p:sp>
        <p:nvSpPr>
          <p:cNvPr id="4" name="Marcador de pie de página 3">
            <a:extLst>
              <a:ext uri="{FF2B5EF4-FFF2-40B4-BE49-F238E27FC236}">
                <a16:creationId xmlns:a16="http://schemas.microsoft.com/office/drawing/2014/main" id="{EC2C6C2F-9A5D-470D-9DD3-BCF234DE11CA}"/>
              </a:ext>
            </a:extLst>
          </p:cNvPr>
          <p:cNvSpPr>
            <a:spLocks noGrp="1"/>
          </p:cNvSpPr>
          <p:nvPr>
            <p:ph type="ftr" sz="quarter" idx="11"/>
          </p:nvPr>
        </p:nvSpPr>
        <p:spPr/>
        <p:txBody>
          <a:bodyPr/>
          <a:lstStyle>
            <a:lvl1pPr>
              <a:defRPr>
                <a:solidFill>
                  <a:schemeClr val="bg1"/>
                </a:solidFill>
              </a:defRPr>
            </a:lvl1pPr>
          </a:lstStyle>
          <a:p>
            <a:endParaRPr lang="es-MX"/>
          </a:p>
        </p:txBody>
      </p:sp>
      <p:sp>
        <p:nvSpPr>
          <p:cNvPr id="6" name="object 2">
            <a:extLst>
              <a:ext uri="{FF2B5EF4-FFF2-40B4-BE49-F238E27FC236}">
                <a16:creationId xmlns:a16="http://schemas.microsoft.com/office/drawing/2014/main" id="{682843D4-1675-B205-B45D-6C4B5A471425}"/>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7" name="TextBox 6">
            <a:extLst>
              <a:ext uri="{FF2B5EF4-FFF2-40B4-BE49-F238E27FC236}">
                <a16:creationId xmlns:a16="http://schemas.microsoft.com/office/drawing/2014/main" id="{744E52E8-C6DC-42D7-EC35-F181BA5805C5}"/>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sp>
        <p:nvSpPr>
          <p:cNvPr id="10" name="Text Placeholder 9">
            <a:extLst>
              <a:ext uri="{FF2B5EF4-FFF2-40B4-BE49-F238E27FC236}">
                <a16:creationId xmlns:a16="http://schemas.microsoft.com/office/drawing/2014/main" id="{22095EFC-D924-AD3B-1CDE-BB43E2BFD757}"/>
              </a:ext>
            </a:extLst>
          </p:cNvPr>
          <p:cNvSpPr>
            <a:spLocks noGrp="1"/>
          </p:cNvSpPr>
          <p:nvPr>
            <p:ph type="body" sz="quarter" idx="12"/>
          </p:nvPr>
        </p:nvSpPr>
        <p:spPr>
          <a:xfrm>
            <a:off x="6354618" y="682906"/>
            <a:ext cx="5513533" cy="5262422"/>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9" name="Text Placeholder 8">
            <a:extLst>
              <a:ext uri="{FF2B5EF4-FFF2-40B4-BE49-F238E27FC236}">
                <a16:creationId xmlns:a16="http://schemas.microsoft.com/office/drawing/2014/main" id="{A85ED4A9-03E7-E79E-33DB-DCAA0AB29F2D}"/>
              </a:ext>
            </a:extLst>
          </p:cNvPr>
          <p:cNvSpPr>
            <a:spLocks noGrp="1"/>
          </p:cNvSpPr>
          <p:nvPr>
            <p:ph type="body" sz="quarter" idx="13"/>
          </p:nvPr>
        </p:nvSpPr>
        <p:spPr>
          <a:xfrm>
            <a:off x="433388" y="682906"/>
            <a:ext cx="5422900" cy="5262282"/>
          </a:xfrm>
        </p:spPr>
        <p:txBody>
          <a:bodyPr>
            <a:normAutofit/>
          </a:bodyPr>
          <a:lstStyle>
            <a:lvl1pPr>
              <a:defRPr sz="2800"/>
            </a:lvl1pPr>
            <a:lvl2pPr>
              <a:defRPr sz="2400"/>
            </a:lvl2pPr>
            <a:lvl3pPr>
              <a:defRPr sz="20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2" name="Picture 1" descr="A blue circle with white text and a red and blue rectangle&#10;&#10;Description automatically generated">
            <a:extLst>
              <a:ext uri="{FF2B5EF4-FFF2-40B4-BE49-F238E27FC236}">
                <a16:creationId xmlns:a16="http://schemas.microsoft.com/office/drawing/2014/main" id="{FF15435F-5BF3-9093-5F06-87B250DEC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388" y="5699029"/>
            <a:ext cx="1966086" cy="838754"/>
          </a:xfrm>
          <a:prstGeom prst="rect">
            <a:avLst/>
          </a:prstGeom>
        </p:spPr>
      </p:pic>
    </p:spTree>
    <p:extLst>
      <p:ext uri="{BB962C8B-B14F-4D97-AF65-F5344CB8AC3E}">
        <p14:creationId xmlns:p14="http://schemas.microsoft.com/office/powerpoint/2010/main" val="35634105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Solo el títul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4B5E83-D545-E9F8-86BC-64B5771E21E5}"/>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angle 7">
            <a:extLst>
              <a:ext uri="{FF2B5EF4-FFF2-40B4-BE49-F238E27FC236}">
                <a16:creationId xmlns:a16="http://schemas.microsoft.com/office/drawing/2014/main" id="{4D60DD3E-DC15-4816-8A6F-E941567C5A01}"/>
              </a:ext>
            </a:extLst>
          </p:cNvPr>
          <p:cNvSpPr/>
          <p:nvPr userDrawn="1"/>
        </p:nvSpPr>
        <p:spPr>
          <a:xfrm>
            <a:off x="6096000" y="0"/>
            <a:ext cx="6096001" cy="6858000"/>
          </a:xfrm>
          <a:prstGeom prst="rect">
            <a:avLst/>
          </a:prstGeom>
          <a:solidFill>
            <a:srgbClr val="1F3667"/>
          </a:solidFill>
          <a:ln>
            <a:solidFill>
              <a:srgbClr val="1F3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MX"/>
          </a:p>
        </p:txBody>
      </p:sp>
      <p:sp>
        <p:nvSpPr>
          <p:cNvPr id="3" name="Marcador de fecha 2">
            <a:extLst>
              <a:ext uri="{FF2B5EF4-FFF2-40B4-BE49-F238E27FC236}">
                <a16:creationId xmlns:a16="http://schemas.microsoft.com/office/drawing/2014/main" id="{2BC15F17-74DB-41A9-B11B-9C970BF50AB4}"/>
              </a:ext>
            </a:extLst>
          </p:cNvPr>
          <p:cNvSpPr>
            <a:spLocks noGrp="1"/>
          </p:cNvSpPr>
          <p:nvPr>
            <p:ph type="dt" sz="half" idx="10"/>
          </p:nvPr>
        </p:nvSpPr>
        <p:spPr>
          <a:xfrm>
            <a:off x="1976582" y="6254750"/>
            <a:ext cx="1604818" cy="365125"/>
          </a:xfrm>
        </p:spPr>
        <p:txBody>
          <a:bodyPr/>
          <a:lstStyle>
            <a:lvl1pPr>
              <a:defRPr>
                <a:solidFill>
                  <a:schemeClr val="bg1"/>
                </a:solidFill>
              </a:defRPr>
            </a:lvl1pPr>
          </a:lstStyle>
          <a:p>
            <a:fld id="{A2DB57AF-9162-4FD9-991F-5EAA2BCE15BB}" type="datetimeFigureOut">
              <a:rPr lang="es-MX" smtClean="0"/>
              <a:pPr/>
              <a:t>18/09/2025</a:t>
            </a:fld>
            <a:endParaRPr lang="es-MX"/>
          </a:p>
        </p:txBody>
      </p:sp>
      <p:sp>
        <p:nvSpPr>
          <p:cNvPr id="4" name="Marcador de pie de página 3">
            <a:extLst>
              <a:ext uri="{FF2B5EF4-FFF2-40B4-BE49-F238E27FC236}">
                <a16:creationId xmlns:a16="http://schemas.microsoft.com/office/drawing/2014/main" id="{EC2C6C2F-9A5D-470D-9DD3-BCF234DE11CA}"/>
              </a:ext>
            </a:extLst>
          </p:cNvPr>
          <p:cNvSpPr>
            <a:spLocks noGrp="1"/>
          </p:cNvSpPr>
          <p:nvPr>
            <p:ph type="ftr" sz="quarter" idx="11"/>
          </p:nvPr>
        </p:nvSpPr>
        <p:spPr/>
        <p:txBody>
          <a:bodyPr/>
          <a:lstStyle>
            <a:lvl1pPr>
              <a:defRPr>
                <a:solidFill>
                  <a:schemeClr val="bg1"/>
                </a:solidFill>
              </a:defRPr>
            </a:lvl1pPr>
          </a:lstStyle>
          <a:p>
            <a:endParaRPr lang="es-MX"/>
          </a:p>
        </p:txBody>
      </p:sp>
      <p:sp>
        <p:nvSpPr>
          <p:cNvPr id="6" name="object 2">
            <a:extLst>
              <a:ext uri="{FF2B5EF4-FFF2-40B4-BE49-F238E27FC236}">
                <a16:creationId xmlns:a16="http://schemas.microsoft.com/office/drawing/2014/main" id="{682843D4-1675-B205-B45D-6C4B5A471425}"/>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7" name="TextBox 6">
            <a:extLst>
              <a:ext uri="{FF2B5EF4-FFF2-40B4-BE49-F238E27FC236}">
                <a16:creationId xmlns:a16="http://schemas.microsoft.com/office/drawing/2014/main" id="{744E52E8-C6DC-42D7-EC35-F181BA5805C5}"/>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sp>
        <p:nvSpPr>
          <p:cNvPr id="10" name="Text Placeholder 9">
            <a:extLst>
              <a:ext uri="{FF2B5EF4-FFF2-40B4-BE49-F238E27FC236}">
                <a16:creationId xmlns:a16="http://schemas.microsoft.com/office/drawing/2014/main" id="{22095EFC-D924-AD3B-1CDE-BB43E2BFD757}"/>
              </a:ext>
            </a:extLst>
          </p:cNvPr>
          <p:cNvSpPr>
            <a:spLocks noGrp="1"/>
          </p:cNvSpPr>
          <p:nvPr>
            <p:ph type="body" sz="quarter" idx="12"/>
          </p:nvPr>
        </p:nvSpPr>
        <p:spPr>
          <a:xfrm>
            <a:off x="6354618" y="682906"/>
            <a:ext cx="5513533" cy="5262422"/>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9" name="Text Placeholder 8">
            <a:extLst>
              <a:ext uri="{FF2B5EF4-FFF2-40B4-BE49-F238E27FC236}">
                <a16:creationId xmlns:a16="http://schemas.microsoft.com/office/drawing/2014/main" id="{A85ED4A9-03E7-E79E-33DB-DCAA0AB29F2D}"/>
              </a:ext>
            </a:extLst>
          </p:cNvPr>
          <p:cNvSpPr>
            <a:spLocks noGrp="1"/>
          </p:cNvSpPr>
          <p:nvPr>
            <p:ph type="body" sz="quarter" idx="13"/>
          </p:nvPr>
        </p:nvSpPr>
        <p:spPr>
          <a:xfrm>
            <a:off x="433388" y="682906"/>
            <a:ext cx="5422900" cy="5262282"/>
          </a:xfrm>
        </p:spPr>
        <p:txBody>
          <a:bodyPr>
            <a:normAutofit/>
          </a:bodyPr>
          <a:lstStyle>
            <a:lvl1pPr>
              <a:defRPr sz="2800"/>
            </a:lvl1pPr>
            <a:lvl2pPr>
              <a:defRPr sz="2400"/>
            </a:lvl2pPr>
            <a:lvl3pPr>
              <a:defRPr sz="20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5" name="Picture 4" descr="A blue circle with white text and a red and blue rectangle&#10;&#10;Description automatically generated">
            <a:extLst>
              <a:ext uri="{FF2B5EF4-FFF2-40B4-BE49-F238E27FC236}">
                <a16:creationId xmlns:a16="http://schemas.microsoft.com/office/drawing/2014/main" id="{418E2D7A-7A19-5F1C-9789-5FAAA293DD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388" y="5699029"/>
            <a:ext cx="1966086" cy="838754"/>
          </a:xfrm>
          <a:prstGeom prst="rect">
            <a:avLst/>
          </a:prstGeom>
        </p:spPr>
      </p:pic>
    </p:spTree>
    <p:extLst>
      <p:ext uri="{BB962C8B-B14F-4D97-AF65-F5344CB8AC3E}">
        <p14:creationId xmlns:p14="http://schemas.microsoft.com/office/powerpoint/2010/main" val="23619023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697E7-12B1-4669-B2B6-A2286CA46C62}"/>
              </a:ext>
            </a:extLst>
          </p:cNvPr>
          <p:cNvSpPr>
            <a:spLocks noGrp="1"/>
          </p:cNvSpPr>
          <p:nvPr>
            <p:ph type="title"/>
          </p:nvPr>
        </p:nvSpPr>
        <p:spPr>
          <a:xfrm>
            <a:off x="568960" y="365125"/>
            <a:ext cx="8750531" cy="640715"/>
          </a:xfrm>
        </p:spPr>
        <p:txBody>
          <a:bodyPr/>
          <a:lstStyle>
            <a:lvl1pPr>
              <a:defRPr>
                <a:solidFill>
                  <a:srgbClr val="0070C0"/>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BC15F17-74DB-41A9-B11B-9C970BF50AB4}"/>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4" name="Marcador de pie de página 3">
            <a:extLst>
              <a:ext uri="{FF2B5EF4-FFF2-40B4-BE49-F238E27FC236}">
                <a16:creationId xmlns:a16="http://schemas.microsoft.com/office/drawing/2014/main" id="{EC2C6C2F-9A5D-470D-9DD3-BCF234DE11CA}"/>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962D8F12-3C37-43E4-9E15-D0AC25BE9542}"/>
              </a:ext>
            </a:extLst>
          </p:cNvPr>
          <p:cNvSpPr>
            <a:spLocks noGrp="1"/>
          </p:cNvSpPr>
          <p:nvPr>
            <p:ph type="sldNum" sz="quarter" idx="12"/>
          </p:nvPr>
        </p:nvSpPr>
        <p:spPr>
          <a:xfrm>
            <a:off x="9032240" y="5798125"/>
            <a:ext cx="2743200" cy="365125"/>
          </a:xfrm>
        </p:spPr>
        <p:txBody>
          <a:bodyPr/>
          <a:lstStyle/>
          <a:p>
            <a:fld id="{5FADDA66-5AFC-48C7-8905-4E154D53F25D}" type="slidenum">
              <a:rPr lang="es-MX" smtClean="0"/>
              <a:t>‹Nº›</a:t>
            </a:fld>
            <a:endParaRPr lang="es-MX"/>
          </a:p>
        </p:txBody>
      </p:sp>
      <p:sp>
        <p:nvSpPr>
          <p:cNvPr id="8" name="object 2">
            <a:extLst>
              <a:ext uri="{FF2B5EF4-FFF2-40B4-BE49-F238E27FC236}">
                <a16:creationId xmlns:a16="http://schemas.microsoft.com/office/drawing/2014/main" id="{0CFB4ABC-2630-BCCD-BBE9-58236D881EB5}"/>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9" name="TextBox 8">
            <a:extLst>
              <a:ext uri="{FF2B5EF4-FFF2-40B4-BE49-F238E27FC236}">
                <a16:creationId xmlns:a16="http://schemas.microsoft.com/office/drawing/2014/main" id="{C870643F-1801-E46F-951B-0EBD5AC8D817}"/>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6" name="Picture 5" descr="A blue circle with white text and a red and blue rectangle&#10;&#10;Description automatically generated">
            <a:extLst>
              <a:ext uri="{FF2B5EF4-FFF2-40B4-BE49-F238E27FC236}">
                <a16:creationId xmlns:a16="http://schemas.microsoft.com/office/drawing/2014/main" id="{B476D94B-CF24-3C9A-F204-940EAB614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340225750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4_Solo el títul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9BE825-081F-25AC-C5F3-D8CA1753916A}"/>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a:extLst>
              <a:ext uri="{FF2B5EF4-FFF2-40B4-BE49-F238E27FC236}">
                <a16:creationId xmlns:a16="http://schemas.microsoft.com/office/drawing/2014/main" id="{E69697E7-12B1-4669-B2B6-A2286CA46C62}"/>
              </a:ext>
            </a:extLst>
          </p:cNvPr>
          <p:cNvSpPr>
            <a:spLocks noGrp="1"/>
          </p:cNvSpPr>
          <p:nvPr>
            <p:ph type="title"/>
          </p:nvPr>
        </p:nvSpPr>
        <p:spPr>
          <a:xfrm>
            <a:off x="568960" y="365125"/>
            <a:ext cx="8908809" cy="640715"/>
          </a:xfrm>
        </p:spPr>
        <p:txBody>
          <a:bodyPr/>
          <a:lstStyle>
            <a:lvl1pPr>
              <a:defRPr>
                <a:solidFill>
                  <a:srgbClr val="0070C0"/>
                </a:solidFill>
                <a:latin typeface="Titillium Web SemiBold" panose="00000700000000000000" pitchFamily="2" charset="0"/>
              </a:defRPr>
            </a:lvl1p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BC15F17-74DB-41A9-B11B-9C970BF50AB4}"/>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4" name="Marcador de pie de página 3">
            <a:extLst>
              <a:ext uri="{FF2B5EF4-FFF2-40B4-BE49-F238E27FC236}">
                <a16:creationId xmlns:a16="http://schemas.microsoft.com/office/drawing/2014/main" id="{EC2C6C2F-9A5D-470D-9DD3-BCF234DE11CA}"/>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962D8F12-3C37-43E4-9E15-D0AC25BE9542}"/>
              </a:ext>
            </a:extLst>
          </p:cNvPr>
          <p:cNvSpPr>
            <a:spLocks noGrp="1"/>
          </p:cNvSpPr>
          <p:nvPr>
            <p:ph type="sldNum" sz="quarter" idx="12"/>
          </p:nvPr>
        </p:nvSpPr>
        <p:spPr>
          <a:xfrm>
            <a:off x="9032240" y="5798125"/>
            <a:ext cx="2743200" cy="365125"/>
          </a:xfrm>
        </p:spPr>
        <p:txBody>
          <a:bodyPr/>
          <a:lstStyle/>
          <a:p>
            <a:fld id="{5FADDA66-5AFC-48C7-8905-4E154D53F25D}" type="slidenum">
              <a:rPr lang="es-MX" smtClean="0"/>
              <a:t>‹Nº›</a:t>
            </a:fld>
            <a:endParaRPr lang="es-MX"/>
          </a:p>
        </p:txBody>
      </p:sp>
      <p:sp>
        <p:nvSpPr>
          <p:cNvPr id="8" name="object 2">
            <a:extLst>
              <a:ext uri="{FF2B5EF4-FFF2-40B4-BE49-F238E27FC236}">
                <a16:creationId xmlns:a16="http://schemas.microsoft.com/office/drawing/2014/main" id="{0CFB4ABC-2630-BCCD-BBE9-58236D881EB5}"/>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9" name="TextBox 8">
            <a:extLst>
              <a:ext uri="{FF2B5EF4-FFF2-40B4-BE49-F238E27FC236}">
                <a16:creationId xmlns:a16="http://schemas.microsoft.com/office/drawing/2014/main" id="{C870643F-1801-E46F-951B-0EBD5AC8D817}"/>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7" name="Picture 6" descr="A blue circle with white text and a red and blue rectangle&#10;&#10;Description automatically generated">
            <a:extLst>
              <a:ext uri="{FF2B5EF4-FFF2-40B4-BE49-F238E27FC236}">
                <a16:creationId xmlns:a16="http://schemas.microsoft.com/office/drawing/2014/main" id="{B86E32BF-4276-C2F9-CC48-B24E20F0D2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188116725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D84B-5D27-4E3D-9A4C-B4B6365298F1}"/>
              </a:ext>
            </a:extLst>
          </p:cNvPr>
          <p:cNvSpPr>
            <a:spLocks noGrp="1"/>
          </p:cNvSpPr>
          <p:nvPr>
            <p:ph type="title"/>
          </p:nvPr>
        </p:nvSpPr>
        <p:spPr>
          <a:xfrm>
            <a:off x="277792" y="150471"/>
            <a:ext cx="9161772" cy="1131362"/>
          </a:xfrm>
        </p:spPr>
        <p:txBody>
          <a:bodyPr>
            <a:normAutofit/>
          </a:bodyPr>
          <a:lstStyle>
            <a:lvl1pPr>
              <a:defRPr sz="3600">
                <a:solidFill>
                  <a:schemeClr val="bg1"/>
                </a:solidFill>
              </a:defRPr>
            </a:lvl1pPr>
          </a:lstStyle>
          <a:p>
            <a:r>
              <a:rPr lang="es-ES"/>
              <a:t>Haga clic para modificar el estilo de título del patrón</a:t>
            </a:r>
            <a:endParaRPr lang="es-MX"/>
          </a:p>
        </p:txBody>
      </p:sp>
      <p:sp>
        <p:nvSpPr>
          <p:cNvPr id="3" name="Date Placeholder 2">
            <a:extLst>
              <a:ext uri="{FF2B5EF4-FFF2-40B4-BE49-F238E27FC236}">
                <a16:creationId xmlns:a16="http://schemas.microsoft.com/office/drawing/2014/main" id="{60E5D6A0-DFE8-481D-B826-106F0F54805D}"/>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4" name="Footer Placeholder 3">
            <a:extLst>
              <a:ext uri="{FF2B5EF4-FFF2-40B4-BE49-F238E27FC236}">
                <a16:creationId xmlns:a16="http://schemas.microsoft.com/office/drawing/2014/main" id="{FE2C2CFA-FBEE-4393-87F0-140B9027E8CF}"/>
              </a:ext>
            </a:extLst>
          </p:cNvPr>
          <p:cNvSpPr>
            <a:spLocks noGrp="1"/>
          </p:cNvSpPr>
          <p:nvPr>
            <p:ph type="ftr" sz="quarter" idx="11"/>
          </p:nvPr>
        </p:nvSpPr>
        <p:spPr/>
        <p:txBody>
          <a:bodyPr/>
          <a:lstStyle/>
          <a:p>
            <a:endParaRPr lang="es-MX"/>
          </a:p>
        </p:txBody>
      </p:sp>
      <p:sp>
        <p:nvSpPr>
          <p:cNvPr id="5" name="Slide Number Placeholder 4">
            <a:extLst>
              <a:ext uri="{FF2B5EF4-FFF2-40B4-BE49-F238E27FC236}">
                <a16:creationId xmlns:a16="http://schemas.microsoft.com/office/drawing/2014/main" id="{9D9BBAAD-F998-4949-B9C8-036E1C3A19A2}"/>
              </a:ext>
            </a:extLst>
          </p:cNvPr>
          <p:cNvSpPr>
            <a:spLocks noGrp="1"/>
          </p:cNvSpPr>
          <p:nvPr>
            <p:ph type="sldNum" sz="quarter" idx="12"/>
          </p:nvPr>
        </p:nvSpPr>
        <p:spPr>
          <a:xfrm>
            <a:off x="9043815" y="5889625"/>
            <a:ext cx="2743200" cy="365125"/>
          </a:xfrm>
        </p:spPr>
        <p:txBody>
          <a:bodyPr/>
          <a:lstStyle/>
          <a:p>
            <a:fld id="{5FADDA66-5AFC-48C7-8905-4E154D53F25D}" type="slidenum">
              <a:rPr lang="es-MX" smtClean="0"/>
              <a:t>‹Nº›</a:t>
            </a:fld>
            <a:endParaRPr lang="es-MX"/>
          </a:p>
        </p:txBody>
      </p:sp>
      <p:sp>
        <p:nvSpPr>
          <p:cNvPr id="7" name="object 2">
            <a:extLst>
              <a:ext uri="{FF2B5EF4-FFF2-40B4-BE49-F238E27FC236}">
                <a16:creationId xmlns:a16="http://schemas.microsoft.com/office/drawing/2014/main" id="{7A3B31E3-BFFF-9BD0-34B7-4C236F34D1A1}"/>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8" name="TextBox 7">
            <a:extLst>
              <a:ext uri="{FF2B5EF4-FFF2-40B4-BE49-F238E27FC236}">
                <a16:creationId xmlns:a16="http://schemas.microsoft.com/office/drawing/2014/main" id="{202B3EA6-5CD4-D26A-E018-DED435C6B593}"/>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pic>
        <p:nvPicPr>
          <p:cNvPr id="9" name="Picture 8" descr="A logo with white circle and blue and red text&#10;&#10;Description automatically generated">
            <a:extLst>
              <a:ext uri="{FF2B5EF4-FFF2-40B4-BE49-F238E27FC236}">
                <a16:creationId xmlns:a16="http://schemas.microsoft.com/office/drawing/2014/main" id="{A0F6CDB5-0B66-72EA-7662-DAD112390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1010" y="335178"/>
            <a:ext cx="1950311" cy="832024"/>
          </a:xfrm>
          <a:prstGeom prst="rect">
            <a:avLst/>
          </a:prstGeom>
        </p:spPr>
      </p:pic>
    </p:spTree>
    <p:extLst>
      <p:ext uri="{BB962C8B-B14F-4D97-AF65-F5344CB8AC3E}">
        <p14:creationId xmlns:p14="http://schemas.microsoft.com/office/powerpoint/2010/main" val="145339923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8E3AEE-3861-D21B-35F3-A726ED71A11A}"/>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a:extLst>
              <a:ext uri="{FF2B5EF4-FFF2-40B4-BE49-F238E27FC236}">
                <a16:creationId xmlns:a16="http://schemas.microsoft.com/office/drawing/2014/main" id="{90A4D84B-5D27-4E3D-9A4C-B4B6365298F1}"/>
              </a:ext>
            </a:extLst>
          </p:cNvPr>
          <p:cNvSpPr>
            <a:spLocks noGrp="1"/>
          </p:cNvSpPr>
          <p:nvPr>
            <p:ph type="title"/>
          </p:nvPr>
        </p:nvSpPr>
        <p:spPr>
          <a:xfrm>
            <a:off x="277792" y="150471"/>
            <a:ext cx="9188794" cy="1131362"/>
          </a:xfrm>
        </p:spPr>
        <p:txBody>
          <a:bodyPr>
            <a:normAutofit/>
          </a:bodyPr>
          <a:lstStyle>
            <a:lvl1pPr>
              <a:defRPr sz="3600">
                <a:solidFill>
                  <a:schemeClr val="bg1"/>
                </a:solidFill>
              </a:defRPr>
            </a:lvl1pPr>
          </a:lstStyle>
          <a:p>
            <a:r>
              <a:rPr lang="es-ES"/>
              <a:t>Haga clic para modificar el estilo de título del patrón</a:t>
            </a:r>
            <a:endParaRPr lang="es-MX"/>
          </a:p>
        </p:txBody>
      </p:sp>
      <p:sp>
        <p:nvSpPr>
          <p:cNvPr id="3" name="Date Placeholder 2">
            <a:extLst>
              <a:ext uri="{FF2B5EF4-FFF2-40B4-BE49-F238E27FC236}">
                <a16:creationId xmlns:a16="http://schemas.microsoft.com/office/drawing/2014/main" id="{60E5D6A0-DFE8-481D-B826-106F0F54805D}"/>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4" name="Footer Placeholder 3">
            <a:extLst>
              <a:ext uri="{FF2B5EF4-FFF2-40B4-BE49-F238E27FC236}">
                <a16:creationId xmlns:a16="http://schemas.microsoft.com/office/drawing/2014/main" id="{FE2C2CFA-FBEE-4393-87F0-140B9027E8CF}"/>
              </a:ext>
            </a:extLst>
          </p:cNvPr>
          <p:cNvSpPr>
            <a:spLocks noGrp="1"/>
          </p:cNvSpPr>
          <p:nvPr>
            <p:ph type="ftr" sz="quarter" idx="11"/>
          </p:nvPr>
        </p:nvSpPr>
        <p:spPr/>
        <p:txBody>
          <a:bodyPr/>
          <a:lstStyle/>
          <a:p>
            <a:endParaRPr lang="es-MX"/>
          </a:p>
        </p:txBody>
      </p:sp>
      <p:sp>
        <p:nvSpPr>
          <p:cNvPr id="5" name="Slide Number Placeholder 4">
            <a:extLst>
              <a:ext uri="{FF2B5EF4-FFF2-40B4-BE49-F238E27FC236}">
                <a16:creationId xmlns:a16="http://schemas.microsoft.com/office/drawing/2014/main" id="{9D9BBAAD-F998-4949-B9C8-036E1C3A19A2}"/>
              </a:ext>
            </a:extLst>
          </p:cNvPr>
          <p:cNvSpPr>
            <a:spLocks noGrp="1"/>
          </p:cNvSpPr>
          <p:nvPr>
            <p:ph type="sldNum" sz="quarter" idx="12"/>
          </p:nvPr>
        </p:nvSpPr>
        <p:spPr>
          <a:xfrm>
            <a:off x="9043815" y="5889625"/>
            <a:ext cx="2743200" cy="365125"/>
          </a:xfrm>
        </p:spPr>
        <p:txBody>
          <a:bodyPr/>
          <a:lstStyle/>
          <a:p>
            <a:fld id="{5FADDA66-5AFC-48C7-8905-4E154D53F25D}" type="slidenum">
              <a:rPr lang="es-MX" smtClean="0"/>
              <a:t>‹Nº›</a:t>
            </a:fld>
            <a:endParaRPr lang="es-MX"/>
          </a:p>
        </p:txBody>
      </p:sp>
      <p:sp>
        <p:nvSpPr>
          <p:cNvPr id="7" name="object 2">
            <a:extLst>
              <a:ext uri="{FF2B5EF4-FFF2-40B4-BE49-F238E27FC236}">
                <a16:creationId xmlns:a16="http://schemas.microsoft.com/office/drawing/2014/main" id="{7A3B31E3-BFFF-9BD0-34B7-4C236F34D1A1}"/>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chemeClr val="bg1"/>
          </a:solidFill>
          <a:ln>
            <a:noFill/>
          </a:ln>
        </p:spPr>
        <p:txBody>
          <a:bodyPr wrap="square" lIns="0" tIns="0" rIns="0" bIns="0" rtlCol="0"/>
          <a:lstStyle/>
          <a:p>
            <a:endParaRPr/>
          </a:p>
        </p:txBody>
      </p:sp>
      <p:sp>
        <p:nvSpPr>
          <p:cNvPr id="8" name="TextBox 7">
            <a:extLst>
              <a:ext uri="{FF2B5EF4-FFF2-40B4-BE49-F238E27FC236}">
                <a16:creationId xmlns:a16="http://schemas.microsoft.com/office/drawing/2014/main" id="{202B3EA6-5CD4-D26A-E018-DED435C6B593}"/>
              </a:ext>
            </a:extLst>
          </p:cNvPr>
          <p:cNvSpPr txBox="1"/>
          <p:nvPr userDrawn="1"/>
        </p:nvSpPr>
        <p:spPr>
          <a:xfrm>
            <a:off x="8852047" y="6402283"/>
            <a:ext cx="3016680" cy="219439"/>
          </a:xfrm>
          <a:prstGeom prst="rect">
            <a:avLst/>
          </a:prstGeom>
          <a:noFill/>
        </p:spPr>
        <p:txBody>
          <a:bodyPr wrap="square">
            <a:spAutoFit/>
          </a:bodyPr>
          <a:lstStyle/>
          <a:p>
            <a:r>
              <a:rPr lang="en-US" sz="800" b="1">
                <a:solidFill>
                  <a:schemeClr val="bg1"/>
                </a:solidFill>
                <a:latin typeface="Trebuchet MS" panose="020B0603020202020204" pitchFamily="34" charset="0"/>
              </a:rPr>
              <a:t>C O N T P A Q I ®     A  C L O U D   C O M P A N Y  </a:t>
            </a:r>
          </a:p>
        </p:txBody>
      </p:sp>
      <p:pic>
        <p:nvPicPr>
          <p:cNvPr id="9" name="Picture 8" descr="A logo with white circle and blue and red text&#10;&#10;Description automatically generated">
            <a:extLst>
              <a:ext uri="{FF2B5EF4-FFF2-40B4-BE49-F238E27FC236}">
                <a16:creationId xmlns:a16="http://schemas.microsoft.com/office/drawing/2014/main" id="{1BBEDAC9-FB75-CA96-E2C7-CCDFA28011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1010" y="335178"/>
            <a:ext cx="1950311" cy="832024"/>
          </a:xfrm>
          <a:prstGeom prst="rect">
            <a:avLst/>
          </a:prstGeom>
        </p:spPr>
      </p:pic>
    </p:spTree>
    <p:extLst>
      <p:ext uri="{BB962C8B-B14F-4D97-AF65-F5344CB8AC3E}">
        <p14:creationId xmlns:p14="http://schemas.microsoft.com/office/powerpoint/2010/main" val="440433660"/>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B9326C-136B-40C3-A4C2-2B4762B1303E}"/>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3" name="Marcador de pie de página 2">
            <a:extLst>
              <a:ext uri="{FF2B5EF4-FFF2-40B4-BE49-F238E27FC236}">
                <a16:creationId xmlns:a16="http://schemas.microsoft.com/office/drawing/2014/main" id="{7662D113-33FD-4CF9-93F1-4C4A920F9B4E}"/>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8554770-DE16-4D48-AC69-8AE1999E6676}"/>
              </a:ext>
            </a:extLst>
          </p:cNvPr>
          <p:cNvSpPr>
            <a:spLocks noGrp="1"/>
          </p:cNvSpPr>
          <p:nvPr>
            <p:ph type="sldNum" sz="quarter" idx="12"/>
          </p:nvPr>
        </p:nvSpPr>
        <p:spPr>
          <a:xfrm>
            <a:off x="9066964" y="5888834"/>
            <a:ext cx="2743200" cy="365125"/>
          </a:xfrm>
        </p:spPr>
        <p:txBody>
          <a:bodyPr/>
          <a:lstStyle/>
          <a:p>
            <a:fld id="{5FADDA66-5AFC-48C7-8905-4E154D53F25D}" type="slidenum">
              <a:rPr lang="es-MX" smtClean="0"/>
              <a:t>‹Nº›</a:t>
            </a:fld>
            <a:endParaRPr lang="es-MX"/>
          </a:p>
        </p:txBody>
      </p:sp>
      <p:sp>
        <p:nvSpPr>
          <p:cNvPr id="5" name="object 2">
            <a:extLst>
              <a:ext uri="{FF2B5EF4-FFF2-40B4-BE49-F238E27FC236}">
                <a16:creationId xmlns:a16="http://schemas.microsoft.com/office/drawing/2014/main" id="{A6A14D63-6BBC-9222-3B77-EE48D1301D25}"/>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6" name="TextBox 5">
            <a:extLst>
              <a:ext uri="{FF2B5EF4-FFF2-40B4-BE49-F238E27FC236}">
                <a16:creationId xmlns:a16="http://schemas.microsoft.com/office/drawing/2014/main" id="{A26240AD-71E2-F242-42A3-324FC614A8CC}"/>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7" name="Picture 6" descr="A logo with white circle and blue and red text&#10;&#10;Description automatically generated">
            <a:extLst>
              <a:ext uri="{FF2B5EF4-FFF2-40B4-BE49-F238E27FC236}">
                <a16:creationId xmlns:a16="http://schemas.microsoft.com/office/drawing/2014/main" id="{C3BA8DBB-63A1-ED73-87F8-3B94E04AC0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1010" y="335178"/>
            <a:ext cx="1950311" cy="832024"/>
          </a:xfrm>
          <a:prstGeom prst="rect">
            <a:avLst/>
          </a:prstGeom>
        </p:spPr>
      </p:pic>
    </p:spTree>
    <p:extLst>
      <p:ext uri="{BB962C8B-B14F-4D97-AF65-F5344CB8AC3E}">
        <p14:creationId xmlns:p14="http://schemas.microsoft.com/office/powerpoint/2010/main" val="200361587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3_En blanc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F8DDD3-7AAB-269B-0469-F65CF35D8D1F}"/>
              </a:ext>
            </a:extLst>
          </p:cNvPr>
          <p:cNvSpPr/>
          <p:nvPr userDrawn="1"/>
        </p:nvSpPr>
        <p:spPr>
          <a:xfrm>
            <a:off x="157018" y="157018"/>
            <a:ext cx="11868727" cy="65731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fecha 1">
            <a:extLst>
              <a:ext uri="{FF2B5EF4-FFF2-40B4-BE49-F238E27FC236}">
                <a16:creationId xmlns:a16="http://schemas.microsoft.com/office/drawing/2014/main" id="{0BB9326C-136B-40C3-A4C2-2B4762B1303E}"/>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3" name="Marcador de pie de página 2">
            <a:extLst>
              <a:ext uri="{FF2B5EF4-FFF2-40B4-BE49-F238E27FC236}">
                <a16:creationId xmlns:a16="http://schemas.microsoft.com/office/drawing/2014/main" id="{7662D113-33FD-4CF9-93F1-4C4A920F9B4E}"/>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8554770-DE16-4D48-AC69-8AE1999E6676}"/>
              </a:ext>
            </a:extLst>
          </p:cNvPr>
          <p:cNvSpPr>
            <a:spLocks noGrp="1"/>
          </p:cNvSpPr>
          <p:nvPr>
            <p:ph type="sldNum" sz="quarter" idx="12"/>
          </p:nvPr>
        </p:nvSpPr>
        <p:spPr>
          <a:xfrm>
            <a:off x="9066964" y="5888834"/>
            <a:ext cx="2743200" cy="365125"/>
          </a:xfrm>
        </p:spPr>
        <p:txBody>
          <a:bodyPr/>
          <a:lstStyle/>
          <a:p>
            <a:fld id="{5FADDA66-5AFC-48C7-8905-4E154D53F25D}" type="slidenum">
              <a:rPr lang="es-MX" smtClean="0"/>
              <a:t>‹Nº›</a:t>
            </a:fld>
            <a:endParaRPr lang="es-MX"/>
          </a:p>
        </p:txBody>
      </p:sp>
      <p:sp>
        <p:nvSpPr>
          <p:cNvPr id="5" name="object 2">
            <a:extLst>
              <a:ext uri="{FF2B5EF4-FFF2-40B4-BE49-F238E27FC236}">
                <a16:creationId xmlns:a16="http://schemas.microsoft.com/office/drawing/2014/main" id="{A6A14D63-6BBC-9222-3B77-EE48D1301D25}"/>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6" name="TextBox 5">
            <a:extLst>
              <a:ext uri="{FF2B5EF4-FFF2-40B4-BE49-F238E27FC236}">
                <a16:creationId xmlns:a16="http://schemas.microsoft.com/office/drawing/2014/main" id="{A26240AD-71E2-F242-42A3-324FC614A8CC}"/>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8" name="Picture 7" descr="A logo with white circle and blue and red text&#10;&#10;Description automatically generated">
            <a:extLst>
              <a:ext uri="{FF2B5EF4-FFF2-40B4-BE49-F238E27FC236}">
                <a16:creationId xmlns:a16="http://schemas.microsoft.com/office/drawing/2014/main" id="{EAC289FE-B25C-DC4F-1801-EA85B9CE3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71010" y="335178"/>
            <a:ext cx="1950311" cy="832024"/>
          </a:xfrm>
          <a:prstGeom prst="rect">
            <a:avLst/>
          </a:prstGeom>
        </p:spPr>
      </p:pic>
    </p:spTree>
    <p:extLst>
      <p:ext uri="{BB962C8B-B14F-4D97-AF65-F5344CB8AC3E}">
        <p14:creationId xmlns:p14="http://schemas.microsoft.com/office/powerpoint/2010/main" val="84792066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7" name="Imagen 6" descr="Icono&#10;&#10;Descripción generada automáticamente">
            <a:extLst>
              <a:ext uri="{FF2B5EF4-FFF2-40B4-BE49-F238E27FC236}">
                <a16:creationId xmlns:a16="http://schemas.microsoft.com/office/drawing/2014/main" id="{55F9B346-321E-BB54-5ABF-098BB8C49F94}"/>
              </a:ext>
            </a:extLst>
          </p:cNvPr>
          <p:cNvPicPr>
            <a:picLocks noChangeAspect="1"/>
          </p:cNvPicPr>
          <p:nvPr userDrawn="1"/>
        </p:nvPicPr>
        <p:blipFill>
          <a:blip r:embed="rId2">
            <a:extLst>
              <a:ext uri="{28A0092B-C50C-407E-A947-70E740481C1C}">
                <a14:useLocalDpi xmlns:a14="http://schemas.microsoft.com/office/drawing/2010/main" val="0"/>
              </a:ext>
            </a:extLst>
          </a:blip>
          <a:srcRect l="2769" t="27222" r="41091" b="7315"/>
          <a:stretch/>
        </p:blipFill>
        <p:spPr>
          <a:xfrm>
            <a:off x="338561" y="1790700"/>
            <a:ext cx="6843289" cy="4489450"/>
          </a:xfrm>
          <a:prstGeom prst="rect">
            <a:avLst/>
          </a:prstGeom>
        </p:spPr>
      </p:pic>
      <p:pic>
        <p:nvPicPr>
          <p:cNvPr id="8" name="Imagen 7" descr="Texto&#10;&#10;Descripción generada automáticamente con confianza media">
            <a:extLst>
              <a:ext uri="{FF2B5EF4-FFF2-40B4-BE49-F238E27FC236}">
                <a16:creationId xmlns:a16="http://schemas.microsoft.com/office/drawing/2014/main" id="{731B2192-730E-DAB4-2581-4BFA59EC626B}"/>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415914"/>
            <a:ext cx="2022983" cy="324687"/>
          </a:xfrm>
          <a:prstGeom prst="rect">
            <a:avLst/>
          </a:prstGeom>
        </p:spPr>
      </p:pic>
      <p:sp>
        <p:nvSpPr>
          <p:cNvPr id="9" name="Título 1">
            <a:extLst>
              <a:ext uri="{FF2B5EF4-FFF2-40B4-BE49-F238E27FC236}">
                <a16:creationId xmlns:a16="http://schemas.microsoft.com/office/drawing/2014/main" id="{868F6F33-5375-5D51-37B7-ED130AF3B0F5}"/>
              </a:ext>
            </a:extLst>
          </p:cNvPr>
          <p:cNvSpPr>
            <a:spLocks noGrp="1"/>
          </p:cNvSpPr>
          <p:nvPr>
            <p:ph type="title"/>
          </p:nvPr>
        </p:nvSpPr>
        <p:spPr>
          <a:xfrm>
            <a:off x="489857" y="-48629"/>
            <a:ext cx="10515600" cy="1325563"/>
          </a:xfrm>
        </p:spPr>
        <p:txBody>
          <a:bodyPr>
            <a:normAutofit/>
          </a:bodyPr>
          <a:lstStyle>
            <a:lvl1pPr>
              <a:defRPr sz="3500" b="1">
                <a:solidFill>
                  <a:schemeClr val="tx2">
                    <a:lumMod val="75000"/>
                    <a:lumOff val="25000"/>
                  </a:schemeClr>
                </a:solidFill>
                <a:latin typeface="Titillium Web" panose="00000500000000000000" pitchFamily="2" charset="0"/>
              </a:defRPr>
            </a:lvl1pPr>
          </a:lstStyle>
          <a:p>
            <a:r>
              <a:rPr lang="es-ES"/>
              <a:t>Haga clic para modificar el estilo de título del patrón</a:t>
            </a:r>
            <a:endParaRPr lang="es-MX"/>
          </a:p>
        </p:txBody>
      </p:sp>
      <p:sp>
        <p:nvSpPr>
          <p:cNvPr id="10" name="Marcador de contenido 2">
            <a:extLst>
              <a:ext uri="{FF2B5EF4-FFF2-40B4-BE49-F238E27FC236}">
                <a16:creationId xmlns:a16="http://schemas.microsoft.com/office/drawing/2014/main" id="{19005483-B07C-5B42-5C55-4AC3440AF1D8}"/>
              </a:ext>
            </a:extLst>
          </p:cNvPr>
          <p:cNvSpPr>
            <a:spLocks noGrp="1"/>
          </p:cNvSpPr>
          <p:nvPr>
            <p:ph idx="1"/>
          </p:nvPr>
        </p:nvSpPr>
        <p:spPr>
          <a:xfrm>
            <a:off x="780144" y="2250163"/>
            <a:ext cx="4953906" cy="3391096"/>
          </a:xfrm>
        </p:spPr>
        <p:txBody>
          <a:bodyPr>
            <a:normAutofit/>
          </a:bodyPr>
          <a:lstStyle>
            <a:lvl1pPr>
              <a:defRPr sz="2400">
                <a:solidFill>
                  <a:schemeClr val="bg1"/>
                </a:solidFill>
                <a:latin typeface="Titillium Web" panose="00000500000000000000" pitchFamily="2" charset="0"/>
              </a:defRPr>
            </a:lvl1pPr>
            <a:lvl2pPr>
              <a:defRPr sz="2400">
                <a:solidFill>
                  <a:schemeClr val="bg1"/>
                </a:solidFill>
                <a:latin typeface="Titillium Web" panose="00000500000000000000" pitchFamily="2" charset="0"/>
              </a:defRPr>
            </a:lvl2pPr>
            <a:lvl3pPr>
              <a:defRPr sz="2400">
                <a:solidFill>
                  <a:schemeClr val="bg1"/>
                </a:solidFill>
                <a:latin typeface="Titillium Web" panose="00000500000000000000" pitchFamily="2" charset="0"/>
              </a:defRPr>
            </a:lvl3pPr>
            <a:lvl4pPr>
              <a:defRPr sz="2400">
                <a:solidFill>
                  <a:schemeClr val="bg1"/>
                </a:solidFill>
                <a:latin typeface="Titillium Web" panose="00000500000000000000" pitchFamily="2" charset="0"/>
              </a:defRPr>
            </a:lvl4pPr>
            <a:lvl5pPr>
              <a:defRPr sz="24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1" name="Marcador de contenido 2">
            <a:extLst>
              <a:ext uri="{FF2B5EF4-FFF2-40B4-BE49-F238E27FC236}">
                <a16:creationId xmlns:a16="http://schemas.microsoft.com/office/drawing/2014/main" id="{D3CD34C1-ECC9-8880-3000-D1C142E5B376}"/>
              </a:ext>
            </a:extLst>
          </p:cNvPr>
          <p:cNvSpPr>
            <a:spLocks noGrp="1"/>
          </p:cNvSpPr>
          <p:nvPr>
            <p:ph idx="10"/>
          </p:nvPr>
        </p:nvSpPr>
        <p:spPr>
          <a:xfrm>
            <a:off x="7528184" y="2074676"/>
            <a:ext cx="3883671" cy="3945124"/>
          </a:xfrm>
        </p:spPr>
        <p:txBody>
          <a:bodyPr>
            <a:noAutofit/>
          </a:bodyPr>
          <a:lstStyle>
            <a:lvl1pPr>
              <a:defRPr sz="2400">
                <a:solidFill>
                  <a:schemeClr val="bg2">
                    <a:lumMod val="50000"/>
                  </a:schemeClr>
                </a:solidFill>
                <a:latin typeface="Titillium Web" panose="00000500000000000000" pitchFamily="2" charset="0"/>
              </a:defRPr>
            </a:lvl1pPr>
            <a:lvl2pPr>
              <a:defRPr sz="2400">
                <a:solidFill>
                  <a:schemeClr val="bg2">
                    <a:lumMod val="50000"/>
                  </a:schemeClr>
                </a:solidFill>
                <a:latin typeface="Titillium Web" panose="00000500000000000000" pitchFamily="2" charset="0"/>
              </a:defRPr>
            </a:lvl2pPr>
            <a:lvl3pPr>
              <a:defRPr sz="2400">
                <a:solidFill>
                  <a:schemeClr val="bg2">
                    <a:lumMod val="50000"/>
                  </a:schemeClr>
                </a:solidFill>
                <a:latin typeface="Titillium Web" panose="00000500000000000000" pitchFamily="2" charset="0"/>
              </a:defRPr>
            </a:lvl3pPr>
            <a:lvl4pPr>
              <a:defRPr sz="2400">
                <a:solidFill>
                  <a:schemeClr val="bg2">
                    <a:lumMod val="50000"/>
                  </a:schemeClr>
                </a:solidFill>
                <a:latin typeface="Titillium Web" panose="00000500000000000000" pitchFamily="2" charset="0"/>
              </a:defRPr>
            </a:lvl4pPr>
            <a:lvl5pPr>
              <a:defRPr sz="24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4387454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4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B9326C-136B-40C3-A4C2-2B4762B1303E}"/>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3" name="Marcador de pie de página 2">
            <a:extLst>
              <a:ext uri="{FF2B5EF4-FFF2-40B4-BE49-F238E27FC236}">
                <a16:creationId xmlns:a16="http://schemas.microsoft.com/office/drawing/2014/main" id="{7662D113-33FD-4CF9-93F1-4C4A920F9B4E}"/>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8554770-DE16-4D48-AC69-8AE1999E6676}"/>
              </a:ext>
            </a:extLst>
          </p:cNvPr>
          <p:cNvSpPr>
            <a:spLocks noGrp="1"/>
          </p:cNvSpPr>
          <p:nvPr>
            <p:ph type="sldNum" sz="quarter" idx="12"/>
          </p:nvPr>
        </p:nvSpPr>
        <p:spPr>
          <a:xfrm>
            <a:off x="9032240" y="5728677"/>
            <a:ext cx="2743200" cy="365125"/>
          </a:xfrm>
        </p:spPr>
        <p:txBody>
          <a:bodyPr/>
          <a:lstStyle/>
          <a:p>
            <a:fld id="{5FADDA66-5AFC-48C7-8905-4E154D53F25D}" type="slidenum">
              <a:rPr lang="es-MX" smtClean="0"/>
              <a:t>‹Nº›</a:t>
            </a:fld>
            <a:endParaRPr lang="es-MX"/>
          </a:p>
        </p:txBody>
      </p:sp>
      <p:sp>
        <p:nvSpPr>
          <p:cNvPr id="7" name="CuadroTexto 4">
            <a:extLst>
              <a:ext uri="{FF2B5EF4-FFF2-40B4-BE49-F238E27FC236}">
                <a16:creationId xmlns:a16="http://schemas.microsoft.com/office/drawing/2014/main" id="{E4FEC8C8-A9A4-49A5-ADE3-D5BEAA113394}"/>
              </a:ext>
            </a:extLst>
          </p:cNvPr>
          <p:cNvSpPr txBox="1"/>
          <p:nvPr userDrawn="1"/>
        </p:nvSpPr>
        <p:spPr>
          <a:xfrm>
            <a:off x="838200" y="3192742"/>
            <a:ext cx="6105646" cy="550151"/>
          </a:xfrm>
          <a:prstGeom prst="rect">
            <a:avLst/>
          </a:prstGeom>
          <a:noFill/>
        </p:spPr>
        <p:txBody>
          <a:bodyPr wrap="square">
            <a:spAutoFit/>
          </a:bodyPr>
          <a:lstStyle/>
          <a:p>
            <a:pPr algn="l">
              <a:lnSpc>
                <a:spcPts val="3000"/>
              </a:lnSpc>
              <a:spcAft>
                <a:spcPts val="800"/>
              </a:spcAft>
            </a:pPr>
            <a:r>
              <a:rPr lang="es-MX" sz="4400" kern="1200">
                <a:solidFill>
                  <a:srgbClr val="004AA7"/>
                </a:solidFill>
                <a:latin typeface="Titillium Web SemiBold" panose="00000700000000000000" pitchFamily="2" charset="0"/>
                <a:ea typeface="+mn-ea"/>
                <a:cs typeface="+mn-cs"/>
              </a:rPr>
              <a:t>Gracias</a:t>
            </a:r>
          </a:p>
        </p:txBody>
      </p:sp>
      <p:sp>
        <p:nvSpPr>
          <p:cNvPr id="5" name="object 2">
            <a:extLst>
              <a:ext uri="{FF2B5EF4-FFF2-40B4-BE49-F238E27FC236}">
                <a16:creationId xmlns:a16="http://schemas.microsoft.com/office/drawing/2014/main" id="{823DF577-27EC-C275-0CA8-587DFF13A991}"/>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6" name="TextBox 5">
            <a:extLst>
              <a:ext uri="{FF2B5EF4-FFF2-40B4-BE49-F238E27FC236}">
                <a16:creationId xmlns:a16="http://schemas.microsoft.com/office/drawing/2014/main" id="{EE607324-9E80-F5DE-263F-AFAC3005870C}"/>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8" name="Picture 7" descr="A logo with white circle and blue and red text&#10;&#10;Description automatically generated">
            <a:extLst>
              <a:ext uri="{FF2B5EF4-FFF2-40B4-BE49-F238E27FC236}">
                <a16:creationId xmlns:a16="http://schemas.microsoft.com/office/drawing/2014/main" id="{B39E0132-C405-7B9B-CB55-A5BAC755E9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836" y="1874064"/>
            <a:ext cx="6187103" cy="2639486"/>
          </a:xfrm>
          <a:prstGeom prst="rect">
            <a:avLst/>
          </a:prstGeom>
        </p:spPr>
      </p:pic>
    </p:spTree>
    <p:extLst>
      <p:ext uri="{BB962C8B-B14F-4D97-AF65-F5344CB8AC3E}">
        <p14:creationId xmlns:p14="http://schemas.microsoft.com/office/powerpoint/2010/main" val="145620366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B9326C-136B-40C3-A4C2-2B4762B1303E}"/>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3" name="Marcador de pie de página 2">
            <a:extLst>
              <a:ext uri="{FF2B5EF4-FFF2-40B4-BE49-F238E27FC236}">
                <a16:creationId xmlns:a16="http://schemas.microsoft.com/office/drawing/2014/main" id="{7662D113-33FD-4CF9-93F1-4C4A920F9B4E}"/>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8554770-DE16-4D48-AC69-8AE1999E6676}"/>
              </a:ext>
            </a:extLst>
          </p:cNvPr>
          <p:cNvSpPr>
            <a:spLocks noGrp="1"/>
          </p:cNvSpPr>
          <p:nvPr>
            <p:ph type="sldNum" sz="quarter" idx="12"/>
          </p:nvPr>
        </p:nvSpPr>
        <p:spPr>
          <a:xfrm>
            <a:off x="9032240" y="5728677"/>
            <a:ext cx="2743200" cy="365125"/>
          </a:xfrm>
        </p:spPr>
        <p:txBody>
          <a:bodyPr/>
          <a:lstStyle/>
          <a:p>
            <a:fld id="{5FADDA66-5AFC-48C7-8905-4E154D53F25D}" type="slidenum">
              <a:rPr lang="es-MX" smtClean="0"/>
              <a:t>‹Nº›</a:t>
            </a:fld>
            <a:endParaRPr lang="es-MX"/>
          </a:p>
        </p:txBody>
      </p:sp>
      <p:sp>
        <p:nvSpPr>
          <p:cNvPr id="7" name="CuadroTexto 4">
            <a:extLst>
              <a:ext uri="{FF2B5EF4-FFF2-40B4-BE49-F238E27FC236}">
                <a16:creationId xmlns:a16="http://schemas.microsoft.com/office/drawing/2014/main" id="{E4FEC8C8-A9A4-49A5-ADE3-D5BEAA113394}"/>
              </a:ext>
            </a:extLst>
          </p:cNvPr>
          <p:cNvSpPr txBox="1"/>
          <p:nvPr userDrawn="1"/>
        </p:nvSpPr>
        <p:spPr>
          <a:xfrm>
            <a:off x="838200" y="3192742"/>
            <a:ext cx="6105646" cy="550151"/>
          </a:xfrm>
          <a:prstGeom prst="rect">
            <a:avLst/>
          </a:prstGeom>
          <a:noFill/>
        </p:spPr>
        <p:txBody>
          <a:bodyPr wrap="square">
            <a:spAutoFit/>
          </a:bodyPr>
          <a:lstStyle/>
          <a:p>
            <a:pPr algn="l">
              <a:lnSpc>
                <a:spcPts val="3000"/>
              </a:lnSpc>
              <a:spcAft>
                <a:spcPts val="800"/>
              </a:spcAft>
            </a:pPr>
            <a:r>
              <a:rPr lang="es-MX" sz="4400" kern="1200">
                <a:solidFill>
                  <a:srgbClr val="004AA7"/>
                </a:solidFill>
                <a:latin typeface="Titillium Web SemiBold" panose="00000700000000000000" pitchFamily="2" charset="0"/>
                <a:ea typeface="+mn-ea"/>
                <a:cs typeface="+mn-cs"/>
              </a:rPr>
              <a:t>Gracias</a:t>
            </a:r>
          </a:p>
        </p:txBody>
      </p:sp>
      <p:sp>
        <p:nvSpPr>
          <p:cNvPr id="5" name="object 2">
            <a:extLst>
              <a:ext uri="{FF2B5EF4-FFF2-40B4-BE49-F238E27FC236}">
                <a16:creationId xmlns:a16="http://schemas.microsoft.com/office/drawing/2014/main" id="{823DF577-27EC-C275-0CA8-587DFF13A991}"/>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6" name="TextBox 5">
            <a:extLst>
              <a:ext uri="{FF2B5EF4-FFF2-40B4-BE49-F238E27FC236}">
                <a16:creationId xmlns:a16="http://schemas.microsoft.com/office/drawing/2014/main" id="{EE607324-9E80-F5DE-263F-AFAC3005870C}"/>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11" name="Picture 10" descr="A blue circle with white text and a red and blue rectangle&#10;&#10;Description automatically generated">
            <a:extLst>
              <a:ext uri="{FF2B5EF4-FFF2-40B4-BE49-F238E27FC236}">
                <a16:creationId xmlns:a16="http://schemas.microsoft.com/office/drawing/2014/main" id="{6874DECB-B732-766C-24FD-98A6CB8B3D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4836" y="1874064"/>
            <a:ext cx="6266766" cy="2673471"/>
          </a:xfrm>
          <a:prstGeom prst="rect">
            <a:avLst/>
          </a:prstGeom>
        </p:spPr>
      </p:pic>
    </p:spTree>
    <p:extLst>
      <p:ext uri="{BB962C8B-B14F-4D97-AF65-F5344CB8AC3E}">
        <p14:creationId xmlns:p14="http://schemas.microsoft.com/office/powerpoint/2010/main" val="69117767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B9326C-136B-40C3-A4C2-2B4762B1303E}"/>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3" name="Marcador de pie de página 2">
            <a:extLst>
              <a:ext uri="{FF2B5EF4-FFF2-40B4-BE49-F238E27FC236}">
                <a16:creationId xmlns:a16="http://schemas.microsoft.com/office/drawing/2014/main" id="{7662D113-33FD-4CF9-93F1-4C4A920F9B4E}"/>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C8554770-DE16-4D48-AC69-8AE1999E6676}"/>
              </a:ext>
            </a:extLst>
          </p:cNvPr>
          <p:cNvSpPr>
            <a:spLocks noGrp="1"/>
          </p:cNvSpPr>
          <p:nvPr>
            <p:ph type="sldNum" sz="quarter" idx="12"/>
          </p:nvPr>
        </p:nvSpPr>
        <p:spPr>
          <a:xfrm>
            <a:off x="9032240" y="5889625"/>
            <a:ext cx="2743200" cy="365125"/>
          </a:xfrm>
        </p:spPr>
        <p:txBody>
          <a:bodyPr/>
          <a:lstStyle/>
          <a:p>
            <a:fld id="{5FADDA66-5AFC-48C7-8905-4E154D53F25D}" type="slidenum">
              <a:rPr lang="es-MX" smtClean="0"/>
              <a:t>‹Nº›</a:t>
            </a:fld>
            <a:endParaRPr lang="es-MX"/>
          </a:p>
        </p:txBody>
      </p:sp>
      <p:sp>
        <p:nvSpPr>
          <p:cNvPr id="7" name="CuadroTexto 4">
            <a:extLst>
              <a:ext uri="{FF2B5EF4-FFF2-40B4-BE49-F238E27FC236}">
                <a16:creationId xmlns:a16="http://schemas.microsoft.com/office/drawing/2014/main" id="{E4FEC8C8-A9A4-49A5-ADE3-D5BEAA113394}"/>
              </a:ext>
            </a:extLst>
          </p:cNvPr>
          <p:cNvSpPr txBox="1"/>
          <p:nvPr userDrawn="1"/>
        </p:nvSpPr>
        <p:spPr>
          <a:xfrm>
            <a:off x="858161" y="3255379"/>
            <a:ext cx="7434943" cy="657872"/>
          </a:xfrm>
          <a:prstGeom prst="rect">
            <a:avLst/>
          </a:prstGeom>
          <a:noFill/>
        </p:spPr>
        <p:txBody>
          <a:bodyPr wrap="square">
            <a:spAutoFit/>
          </a:bodyPr>
          <a:lstStyle>
            <a:defPPr>
              <a:defRPr lang="es-MX"/>
            </a:defPPr>
            <a:lvl1pPr algn="ctr">
              <a:lnSpc>
                <a:spcPts val="3000"/>
              </a:lnSpc>
              <a:spcAft>
                <a:spcPts val="800"/>
              </a:spcAft>
              <a:defRPr sz="7200" b="0">
                <a:solidFill>
                  <a:schemeClr val="accent1">
                    <a:lumMod val="75000"/>
                  </a:schemeClr>
                </a:solidFill>
                <a:latin typeface="Titillium Web" panose="00000500000000000000" pitchFamily="2" charset="0"/>
              </a:defRPr>
            </a:lvl1pPr>
          </a:lstStyle>
          <a:p>
            <a:pPr lvl="0" algn="l"/>
            <a:r>
              <a:rPr lang="es-MX"/>
              <a:t>Gracias</a:t>
            </a:r>
          </a:p>
        </p:txBody>
      </p:sp>
      <p:sp>
        <p:nvSpPr>
          <p:cNvPr id="5" name="object 2">
            <a:extLst>
              <a:ext uri="{FF2B5EF4-FFF2-40B4-BE49-F238E27FC236}">
                <a16:creationId xmlns:a16="http://schemas.microsoft.com/office/drawing/2014/main" id="{10DC8D93-47D7-BE44-04C4-C2DE8368044F}"/>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6" name="TextBox 5">
            <a:extLst>
              <a:ext uri="{FF2B5EF4-FFF2-40B4-BE49-F238E27FC236}">
                <a16:creationId xmlns:a16="http://schemas.microsoft.com/office/drawing/2014/main" id="{163BC74B-7771-80A6-70C4-64A999DA81C4}"/>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spTree>
    <p:extLst>
      <p:ext uri="{BB962C8B-B14F-4D97-AF65-F5344CB8AC3E}">
        <p14:creationId xmlns:p14="http://schemas.microsoft.com/office/powerpoint/2010/main" val="112742509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C711E-4458-40B9-B1FA-E965B8B5165B}"/>
              </a:ext>
            </a:extLst>
          </p:cNvPr>
          <p:cNvSpPr>
            <a:spLocks noGrp="1"/>
          </p:cNvSpPr>
          <p:nvPr>
            <p:ph type="title"/>
          </p:nvPr>
        </p:nvSpPr>
        <p:spPr>
          <a:xfrm>
            <a:off x="839788" y="457200"/>
            <a:ext cx="3932237" cy="1600200"/>
          </a:xfrm>
        </p:spPr>
        <p:txBody>
          <a:bodyPr anchor="b"/>
          <a:lstStyle>
            <a:lvl1pPr>
              <a:defRPr sz="3200">
                <a:latin typeface="Titillium Web SemiBold" panose="00000700000000000000" pitchFamily="2" charset="0"/>
              </a:defRPr>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DF2288A-9675-47D9-8FE7-8A02AD9D9BAA}"/>
              </a:ext>
            </a:extLst>
          </p:cNvPr>
          <p:cNvSpPr>
            <a:spLocks noGrp="1"/>
          </p:cNvSpPr>
          <p:nvPr>
            <p:ph idx="1"/>
          </p:nvPr>
        </p:nvSpPr>
        <p:spPr>
          <a:xfrm>
            <a:off x="5183188" y="987425"/>
            <a:ext cx="6172200" cy="4873625"/>
          </a:xfrm>
        </p:spPr>
        <p:txBody>
          <a:bodyPr/>
          <a:lstStyle>
            <a:lvl1pPr>
              <a:defRPr sz="3200">
                <a:latin typeface="Titillium Web SemiBold" panose="00000700000000000000" pitchFamily="2" charset="0"/>
              </a:defRPr>
            </a:lvl1pPr>
            <a:lvl2pPr>
              <a:defRPr sz="2800">
                <a:latin typeface="Titillium Web SemiBold" panose="00000700000000000000" pitchFamily="2" charset="0"/>
              </a:defRPr>
            </a:lvl2pPr>
            <a:lvl3pPr>
              <a:defRPr sz="2400">
                <a:latin typeface="Titillium Web SemiBold" panose="00000700000000000000" pitchFamily="2" charset="0"/>
              </a:defRPr>
            </a:lvl3pPr>
            <a:lvl4pPr>
              <a:defRPr sz="2000">
                <a:latin typeface="Titillium Web SemiBold" panose="00000700000000000000" pitchFamily="2" charset="0"/>
              </a:defRPr>
            </a:lvl4pPr>
            <a:lvl5pPr>
              <a:defRPr sz="2000">
                <a:latin typeface="Titillium Web SemiBold" panose="00000700000000000000" pitchFamily="2"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D29D027F-A46E-40F0-860A-A6EBDD240B0F}"/>
              </a:ext>
            </a:extLst>
          </p:cNvPr>
          <p:cNvSpPr>
            <a:spLocks noGrp="1"/>
          </p:cNvSpPr>
          <p:nvPr>
            <p:ph type="body" sz="half" idx="2"/>
          </p:nvPr>
        </p:nvSpPr>
        <p:spPr>
          <a:xfrm>
            <a:off x="839788" y="2057400"/>
            <a:ext cx="3932237" cy="3811588"/>
          </a:xfrm>
        </p:spPr>
        <p:txBody>
          <a:bodyPr/>
          <a:lstStyle>
            <a:lvl1pPr marL="0" indent="0">
              <a:buNone/>
              <a:defRPr sz="1600">
                <a:latin typeface="Titillium Web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C561638-C1AA-481F-8B20-BFE681AA31FB}"/>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6" name="Marcador de pie de página 5">
            <a:extLst>
              <a:ext uri="{FF2B5EF4-FFF2-40B4-BE49-F238E27FC236}">
                <a16:creationId xmlns:a16="http://schemas.microsoft.com/office/drawing/2014/main" id="{FE53A1AB-4CC9-40B7-B777-566EBFDB5D1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F3DE3FC-8D08-41E7-9A8F-14F86599FC4C}"/>
              </a:ext>
            </a:extLst>
          </p:cNvPr>
          <p:cNvSpPr>
            <a:spLocks noGrp="1"/>
          </p:cNvSpPr>
          <p:nvPr>
            <p:ph type="sldNum" sz="quarter" idx="12"/>
          </p:nvPr>
        </p:nvSpPr>
        <p:spPr>
          <a:xfrm>
            <a:off x="8985941" y="5861050"/>
            <a:ext cx="2743200" cy="365125"/>
          </a:xfrm>
        </p:spPr>
        <p:txBody>
          <a:bodyPr/>
          <a:lstStyle/>
          <a:p>
            <a:fld id="{5FADDA66-5AFC-48C7-8905-4E154D53F25D}" type="slidenum">
              <a:rPr lang="es-MX" smtClean="0"/>
              <a:t>‹Nº›</a:t>
            </a:fld>
            <a:endParaRPr lang="es-MX"/>
          </a:p>
        </p:txBody>
      </p:sp>
      <p:sp>
        <p:nvSpPr>
          <p:cNvPr id="8" name="object 2">
            <a:extLst>
              <a:ext uri="{FF2B5EF4-FFF2-40B4-BE49-F238E27FC236}">
                <a16:creationId xmlns:a16="http://schemas.microsoft.com/office/drawing/2014/main" id="{02AAC477-1C69-DDE9-9545-197522670F72}"/>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9" name="TextBox 8">
            <a:extLst>
              <a:ext uri="{FF2B5EF4-FFF2-40B4-BE49-F238E27FC236}">
                <a16:creationId xmlns:a16="http://schemas.microsoft.com/office/drawing/2014/main" id="{2422ABE2-4AB4-8C9E-406E-02C1441960DA}"/>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10" name="Picture 9" descr="A blue circle with white text and a red and blue rectangle&#10;&#10;Description automatically generated">
            <a:extLst>
              <a:ext uri="{FF2B5EF4-FFF2-40B4-BE49-F238E27FC236}">
                <a16:creationId xmlns:a16="http://schemas.microsoft.com/office/drawing/2014/main" id="{36DC07A2-1B12-56F8-F5A2-2DD3CE5BB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122569754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92B33-5595-4B2E-88E8-59045BA2BDDD}"/>
              </a:ext>
            </a:extLst>
          </p:cNvPr>
          <p:cNvSpPr>
            <a:spLocks noGrp="1"/>
          </p:cNvSpPr>
          <p:nvPr>
            <p:ph type="title"/>
          </p:nvPr>
        </p:nvSpPr>
        <p:spPr>
          <a:xfrm>
            <a:off x="839788" y="457200"/>
            <a:ext cx="3932237" cy="1600200"/>
          </a:xfrm>
        </p:spPr>
        <p:txBody>
          <a:bodyPr anchor="b"/>
          <a:lstStyle>
            <a:lvl1pPr>
              <a:defRPr sz="3200">
                <a:latin typeface="Titillium Web SemiBold" panose="00000700000000000000" pitchFamily="2" charset="0"/>
              </a:defRPr>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6615C261-586D-4A8D-9D18-405E2FE576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MX"/>
          </a:p>
        </p:txBody>
      </p:sp>
      <p:sp>
        <p:nvSpPr>
          <p:cNvPr id="4" name="Marcador de texto 3">
            <a:extLst>
              <a:ext uri="{FF2B5EF4-FFF2-40B4-BE49-F238E27FC236}">
                <a16:creationId xmlns:a16="http://schemas.microsoft.com/office/drawing/2014/main" id="{3E6006CC-EF11-435C-AEA3-18AC5D561DC1}"/>
              </a:ext>
            </a:extLst>
          </p:cNvPr>
          <p:cNvSpPr>
            <a:spLocks noGrp="1"/>
          </p:cNvSpPr>
          <p:nvPr>
            <p:ph type="body" sz="half" idx="2"/>
          </p:nvPr>
        </p:nvSpPr>
        <p:spPr>
          <a:xfrm>
            <a:off x="839788" y="2057400"/>
            <a:ext cx="3932237" cy="3811588"/>
          </a:xfrm>
        </p:spPr>
        <p:txBody>
          <a:bodyPr/>
          <a:lstStyle>
            <a:lvl1pPr marL="0" indent="0">
              <a:buNone/>
              <a:defRPr sz="1600">
                <a:latin typeface="Titillium Web SemiBold" panose="000007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743A2D-7A36-4993-977F-0A8FA1D20E5D}"/>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6" name="Marcador de pie de página 5">
            <a:extLst>
              <a:ext uri="{FF2B5EF4-FFF2-40B4-BE49-F238E27FC236}">
                <a16:creationId xmlns:a16="http://schemas.microsoft.com/office/drawing/2014/main" id="{82AC5E2E-EFD8-4AAB-9A4F-A16809239AE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8E8B947-E7E3-4374-BA4F-567A0DF879C4}"/>
              </a:ext>
            </a:extLst>
          </p:cNvPr>
          <p:cNvSpPr>
            <a:spLocks noGrp="1"/>
          </p:cNvSpPr>
          <p:nvPr>
            <p:ph type="sldNum" sz="quarter" idx="12"/>
          </p:nvPr>
        </p:nvSpPr>
        <p:spPr>
          <a:xfrm>
            <a:off x="9023351" y="5873409"/>
            <a:ext cx="2743200" cy="365125"/>
          </a:xfrm>
        </p:spPr>
        <p:txBody>
          <a:bodyPr/>
          <a:lstStyle/>
          <a:p>
            <a:fld id="{5FADDA66-5AFC-48C7-8905-4E154D53F25D}" type="slidenum">
              <a:rPr lang="es-MX" smtClean="0"/>
              <a:t>‹Nº›</a:t>
            </a:fld>
            <a:endParaRPr lang="es-MX"/>
          </a:p>
        </p:txBody>
      </p:sp>
      <p:sp>
        <p:nvSpPr>
          <p:cNvPr id="8" name="object 2">
            <a:extLst>
              <a:ext uri="{FF2B5EF4-FFF2-40B4-BE49-F238E27FC236}">
                <a16:creationId xmlns:a16="http://schemas.microsoft.com/office/drawing/2014/main" id="{4F087B58-830A-CCBC-AD43-5A7CABC54389}"/>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9" name="TextBox 8">
            <a:extLst>
              <a:ext uri="{FF2B5EF4-FFF2-40B4-BE49-F238E27FC236}">
                <a16:creationId xmlns:a16="http://schemas.microsoft.com/office/drawing/2014/main" id="{B5FCBCAF-3A40-57D1-4EFD-BF9E1ACC6D0E}"/>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10" name="Picture 9" descr="A blue circle with white text and a red and blue rectangle&#10;&#10;Description automatically generated">
            <a:extLst>
              <a:ext uri="{FF2B5EF4-FFF2-40B4-BE49-F238E27FC236}">
                <a16:creationId xmlns:a16="http://schemas.microsoft.com/office/drawing/2014/main" id="{818174E3-D656-F91B-1662-8F140697A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13997862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68A0C-22D7-4909-98A4-0C05701177EB}"/>
              </a:ext>
            </a:extLst>
          </p:cNvPr>
          <p:cNvSpPr>
            <a:spLocks noGrp="1"/>
          </p:cNvSpPr>
          <p:nvPr>
            <p:ph type="title"/>
          </p:nvPr>
        </p:nvSpPr>
        <p:spPr>
          <a:xfrm>
            <a:off x="568960" y="365125"/>
            <a:ext cx="8990676" cy="640715"/>
          </a:xfrm>
        </p:spPr>
        <p:txBody>
          <a:bodyPr/>
          <a:lstStyle>
            <a:lvl1pPr>
              <a:defRPr>
                <a:latin typeface="Titillium Web SemiBold" panose="00000700000000000000" pitchFamily="2" charset="0"/>
              </a:defRPr>
            </a:lvl1p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59B05BA2-6717-408E-A936-EB8DFB523F93}"/>
              </a:ext>
            </a:extLst>
          </p:cNvPr>
          <p:cNvSpPr>
            <a:spLocks noGrp="1"/>
          </p:cNvSpPr>
          <p:nvPr>
            <p:ph type="body" orient="vert" idx="1"/>
          </p:nvPr>
        </p:nvSpPr>
        <p:spPr/>
        <p:txBody>
          <a:bodyPr vert="eaVert"/>
          <a:lstStyle>
            <a:lvl1pPr>
              <a:defRPr>
                <a:latin typeface="Titillium Web SemiBold" panose="00000700000000000000" pitchFamily="2" charset="0"/>
              </a:defRPr>
            </a:lvl1pPr>
            <a:lvl2pPr>
              <a:defRPr>
                <a:latin typeface="Titillium Web SemiBold" panose="00000700000000000000" pitchFamily="2" charset="0"/>
              </a:defRPr>
            </a:lvl2pPr>
            <a:lvl3pPr>
              <a:defRPr>
                <a:latin typeface="Titillium Web SemiBold" panose="00000700000000000000" pitchFamily="2" charset="0"/>
              </a:defRPr>
            </a:lvl3pPr>
            <a:lvl4pPr>
              <a:defRPr>
                <a:latin typeface="Titillium Web SemiBold" panose="00000700000000000000" pitchFamily="2" charset="0"/>
              </a:defRPr>
            </a:lvl4pPr>
            <a:lvl5pPr>
              <a:defRPr>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8CE2DD6-5156-4B17-87E9-00147C1FA6F8}"/>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452CBEF4-CB7B-42FB-A5A5-8C8AB7660D31}"/>
              </a:ext>
            </a:extLst>
          </p:cNvPr>
          <p:cNvSpPr>
            <a:spLocks noGrp="1"/>
          </p:cNvSpPr>
          <p:nvPr>
            <p:ph type="ftr" sz="quarter" idx="11"/>
          </p:nvPr>
        </p:nvSpPr>
        <p:spPr/>
        <p:txBody>
          <a:bodyPr/>
          <a:lstStyle/>
          <a:p>
            <a:endParaRPr lang="es-MX"/>
          </a:p>
        </p:txBody>
      </p:sp>
      <p:sp>
        <p:nvSpPr>
          <p:cNvPr id="7" name="object 2">
            <a:extLst>
              <a:ext uri="{FF2B5EF4-FFF2-40B4-BE49-F238E27FC236}">
                <a16:creationId xmlns:a16="http://schemas.microsoft.com/office/drawing/2014/main" id="{A1A5254C-5463-0C14-6444-6E3571C3F6AF}"/>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8" name="TextBox 7">
            <a:extLst>
              <a:ext uri="{FF2B5EF4-FFF2-40B4-BE49-F238E27FC236}">
                <a16:creationId xmlns:a16="http://schemas.microsoft.com/office/drawing/2014/main" id="{F7AD4FB8-E3B6-11B1-BF92-7D65303F0908}"/>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6" name="Picture 5" descr="A blue circle with white text and a red and blue rectangle&#10;&#10;Description automatically generated">
            <a:extLst>
              <a:ext uri="{FF2B5EF4-FFF2-40B4-BE49-F238E27FC236}">
                <a16:creationId xmlns:a16="http://schemas.microsoft.com/office/drawing/2014/main" id="{E0EEFDFE-5E9A-7D61-1191-9B8C32C4B1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8714" y="344414"/>
            <a:ext cx="1966086" cy="838754"/>
          </a:xfrm>
          <a:prstGeom prst="rect">
            <a:avLst/>
          </a:prstGeom>
        </p:spPr>
      </p:pic>
    </p:spTree>
    <p:extLst>
      <p:ext uri="{BB962C8B-B14F-4D97-AF65-F5344CB8AC3E}">
        <p14:creationId xmlns:p14="http://schemas.microsoft.com/office/powerpoint/2010/main" val="170257259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3029CD1-56BE-4147-8480-D4012F8C5134}"/>
              </a:ext>
            </a:extLst>
          </p:cNvPr>
          <p:cNvSpPr>
            <a:spLocks noGrp="1"/>
          </p:cNvSpPr>
          <p:nvPr>
            <p:ph type="title" orient="vert"/>
          </p:nvPr>
        </p:nvSpPr>
        <p:spPr>
          <a:xfrm>
            <a:off x="8724900" y="365125"/>
            <a:ext cx="2628900" cy="5811838"/>
          </a:xfrm>
        </p:spPr>
        <p:txBody>
          <a:bodyPr vert="eaVert"/>
          <a:lstStyle>
            <a:lvl1pPr>
              <a:defRPr>
                <a:latin typeface="Titillium Web SemiBold" panose="00000700000000000000" pitchFamily="2" charset="0"/>
              </a:defRPr>
            </a:lvl1p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84C429CB-C2B3-4792-954C-7424C818E49C}"/>
              </a:ext>
            </a:extLst>
          </p:cNvPr>
          <p:cNvSpPr>
            <a:spLocks noGrp="1"/>
          </p:cNvSpPr>
          <p:nvPr>
            <p:ph type="body" orient="vert" idx="1"/>
          </p:nvPr>
        </p:nvSpPr>
        <p:spPr>
          <a:xfrm>
            <a:off x="838200" y="365125"/>
            <a:ext cx="7734300" cy="5811838"/>
          </a:xfrm>
        </p:spPr>
        <p:txBody>
          <a:bodyPr vert="eaVert"/>
          <a:lstStyle>
            <a:lvl1pPr>
              <a:defRPr>
                <a:latin typeface="Titillium Web SemiBold" panose="00000700000000000000" pitchFamily="2" charset="0"/>
              </a:defRPr>
            </a:lvl1pPr>
            <a:lvl2pPr>
              <a:defRPr>
                <a:latin typeface="Titillium Web SemiBold" panose="00000700000000000000" pitchFamily="2" charset="0"/>
              </a:defRPr>
            </a:lvl2pPr>
            <a:lvl3pPr>
              <a:defRPr>
                <a:latin typeface="Titillium Web SemiBold" panose="00000700000000000000" pitchFamily="2" charset="0"/>
              </a:defRPr>
            </a:lvl3pPr>
            <a:lvl4pPr>
              <a:defRPr>
                <a:latin typeface="Titillium Web SemiBold" panose="00000700000000000000" pitchFamily="2" charset="0"/>
              </a:defRPr>
            </a:lvl4pPr>
            <a:lvl5pPr>
              <a:defRPr>
                <a:latin typeface="Titillium Web SemiBold" panose="000007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0044A8C-6922-4F2D-A88D-4AD290CED939}"/>
              </a:ext>
            </a:extLst>
          </p:cNvPr>
          <p:cNvSpPr>
            <a:spLocks noGrp="1"/>
          </p:cNvSpPr>
          <p:nvPr>
            <p:ph type="dt" sz="half" idx="10"/>
          </p:nvPr>
        </p:nvSpPr>
        <p:spPr/>
        <p:txBody>
          <a:body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32FAA46C-F414-4580-BB3D-80299959CD74}"/>
              </a:ext>
            </a:extLst>
          </p:cNvPr>
          <p:cNvSpPr>
            <a:spLocks noGrp="1"/>
          </p:cNvSpPr>
          <p:nvPr>
            <p:ph type="ftr" sz="quarter" idx="11"/>
          </p:nvPr>
        </p:nvSpPr>
        <p:spPr/>
        <p:txBody>
          <a:bodyPr/>
          <a:lstStyle/>
          <a:p>
            <a:endParaRPr lang="es-MX"/>
          </a:p>
        </p:txBody>
      </p:sp>
      <p:sp>
        <p:nvSpPr>
          <p:cNvPr id="7" name="object 2">
            <a:extLst>
              <a:ext uri="{FF2B5EF4-FFF2-40B4-BE49-F238E27FC236}">
                <a16:creationId xmlns:a16="http://schemas.microsoft.com/office/drawing/2014/main" id="{F9E615CC-CB95-726B-498D-D25A0CFFA3CB}"/>
              </a:ext>
            </a:extLst>
          </p:cNvPr>
          <p:cNvSpPr/>
          <p:nvPr userDrawn="1"/>
        </p:nvSpPr>
        <p:spPr>
          <a:xfrm>
            <a:off x="11414125" y="6537783"/>
            <a:ext cx="777875" cy="10795"/>
          </a:xfrm>
          <a:custGeom>
            <a:avLst/>
            <a:gdLst/>
            <a:ahLst/>
            <a:cxnLst/>
            <a:rect l="l" t="t" r="r" b="b"/>
            <a:pathLst>
              <a:path w="777875" h="10795">
                <a:moveTo>
                  <a:pt x="0" y="10470"/>
                </a:moveTo>
                <a:lnTo>
                  <a:pt x="777723" y="10470"/>
                </a:lnTo>
                <a:lnTo>
                  <a:pt x="777723" y="0"/>
                </a:lnTo>
                <a:lnTo>
                  <a:pt x="0" y="0"/>
                </a:lnTo>
                <a:lnTo>
                  <a:pt x="0" y="10470"/>
                </a:lnTo>
                <a:close/>
              </a:path>
            </a:pathLst>
          </a:custGeom>
          <a:solidFill>
            <a:srgbClr val="0055AF"/>
          </a:solidFill>
        </p:spPr>
        <p:txBody>
          <a:bodyPr wrap="square" lIns="0" tIns="0" rIns="0" bIns="0" rtlCol="0"/>
          <a:lstStyle/>
          <a:p>
            <a:endParaRPr/>
          </a:p>
        </p:txBody>
      </p:sp>
      <p:sp>
        <p:nvSpPr>
          <p:cNvPr id="8" name="TextBox 7">
            <a:extLst>
              <a:ext uri="{FF2B5EF4-FFF2-40B4-BE49-F238E27FC236}">
                <a16:creationId xmlns:a16="http://schemas.microsoft.com/office/drawing/2014/main" id="{3321757A-CF00-F4F0-BAEE-B4D0D8DD349A}"/>
              </a:ext>
            </a:extLst>
          </p:cNvPr>
          <p:cNvSpPr txBox="1"/>
          <p:nvPr userDrawn="1"/>
        </p:nvSpPr>
        <p:spPr>
          <a:xfrm>
            <a:off x="8852047" y="6402283"/>
            <a:ext cx="3016680" cy="219439"/>
          </a:xfrm>
          <a:prstGeom prst="rect">
            <a:avLst/>
          </a:prstGeom>
          <a:noFill/>
        </p:spPr>
        <p:txBody>
          <a:bodyPr wrap="square">
            <a:spAutoFit/>
          </a:bodyPr>
          <a:lstStyle/>
          <a:p>
            <a:r>
              <a:rPr lang="en-US" sz="800" b="1">
                <a:solidFill>
                  <a:srgbClr val="0070C0"/>
                </a:solidFill>
                <a:latin typeface="Trebuchet MS" panose="020B0603020202020204" pitchFamily="34" charset="0"/>
              </a:rPr>
              <a:t>C O N T P A Q I ®     A  C L O U D   C O M P A N Y  </a:t>
            </a:r>
          </a:p>
        </p:txBody>
      </p:sp>
      <p:pic>
        <p:nvPicPr>
          <p:cNvPr id="6" name="Picture 5" descr="A blue circle with white text and a red and blue rectangle&#10;&#10;Description automatically generated">
            <a:extLst>
              <a:ext uri="{FF2B5EF4-FFF2-40B4-BE49-F238E27FC236}">
                <a16:creationId xmlns:a16="http://schemas.microsoft.com/office/drawing/2014/main" id="{097461CE-7A0B-BB60-3058-C0A034FDB9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332" y="287338"/>
            <a:ext cx="1966086" cy="838754"/>
          </a:xfrm>
          <a:prstGeom prst="rect">
            <a:avLst/>
          </a:prstGeom>
        </p:spPr>
      </p:pic>
    </p:spTree>
    <p:extLst>
      <p:ext uri="{BB962C8B-B14F-4D97-AF65-F5344CB8AC3E}">
        <p14:creationId xmlns:p14="http://schemas.microsoft.com/office/powerpoint/2010/main" val="406818359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Equipo">
    <p:spTree>
      <p:nvGrpSpPr>
        <p:cNvPr id="1" name=""/>
        <p:cNvGrpSpPr/>
        <p:nvPr/>
      </p:nvGrpSpPr>
      <p:grpSpPr>
        <a:xfrm>
          <a:off x="0" y="0"/>
          <a:ext cx="0" cy="0"/>
          <a:chOff x="0" y="0"/>
          <a:chExt cx="0" cy="0"/>
        </a:xfrm>
      </p:grpSpPr>
      <p:sp>
        <p:nvSpPr>
          <p:cNvPr id="39" name="Marcador de posición de imagen 38">
            <a:extLst>
              <a:ext uri="{FF2B5EF4-FFF2-40B4-BE49-F238E27FC236}">
                <a16:creationId xmlns:a16="http://schemas.microsoft.com/office/drawing/2014/main" id="{CF421413-161E-4B36-B693-FB38DF14EDAB}"/>
              </a:ext>
            </a:extLst>
          </p:cNvPr>
          <p:cNvSpPr>
            <a:spLocks noGrp="1"/>
          </p:cNvSpPr>
          <p:nvPr>
            <p:ph type="pic" sz="quarter" idx="22"/>
          </p:nvPr>
        </p:nvSpPr>
        <p:spPr>
          <a:xfrm>
            <a:off x="5353508"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en-US" noProof="0"/>
              <a:t>Click icon to add picture</a:t>
            </a:r>
            <a:endParaRPr lang="es-MX" noProof="0"/>
          </a:p>
        </p:txBody>
      </p:sp>
      <p:sp>
        <p:nvSpPr>
          <p:cNvPr id="38" name="Marcador de posición de imagen 37">
            <a:extLst>
              <a:ext uri="{FF2B5EF4-FFF2-40B4-BE49-F238E27FC236}">
                <a16:creationId xmlns:a16="http://schemas.microsoft.com/office/drawing/2014/main" id="{B5D207AE-9C9C-410A-9F31-2402BAD6DDFF}"/>
              </a:ext>
            </a:extLst>
          </p:cNvPr>
          <p:cNvSpPr>
            <a:spLocks noGrp="1"/>
          </p:cNvSpPr>
          <p:nvPr>
            <p:ph type="pic" sz="quarter" idx="21"/>
          </p:nvPr>
        </p:nvSpPr>
        <p:spPr>
          <a:xfrm>
            <a:off x="311592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en-US" noProof="0"/>
              <a:t>Click icon to add picture</a:t>
            </a:r>
            <a:endParaRPr lang="es-MX" noProof="0"/>
          </a:p>
        </p:txBody>
      </p:sp>
      <p:sp>
        <p:nvSpPr>
          <p:cNvPr id="40" name="Marcador de posición de imagen 39">
            <a:extLst>
              <a:ext uri="{FF2B5EF4-FFF2-40B4-BE49-F238E27FC236}">
                <a16:creationId xmlns:a16="http://schemas.microsoft.com/office/drawing/2014/main" id="{DE3344FC-C4DE-481F-9C31-667EDD563C47}"/>
              </a:ext>
            </a:extLst>
          </p:cNvPr>
          <p:cNvSpPr>
            <a:spLocks noGrp="1"/>
          </p:cNvSpPr>
          <p:nvPr>
            <p:ph type="pic" sz="quarter" idx="23"/>
          </p:nvPr>
        </p:nvSpPr>
        <p:spPr>
          <a:xfrm>
            <a:off x="7602465"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en-US" noProof="0"/>
              <a:t>Click icon to add picture</a:t>
            </a:r>
            <a:endParaRPr lang="es-MX" noProof="0"/>
          </a:p>
        </p:txBody>
      </p:sp>
      <p:sp>
        <p:nvSpPr>
          <p:cNvPr id="41" name="Marcador de posición de imagen 40">
            <a:extLst>
              <a:ext uri="{FF2B5EF4-FFF2-40B4-BE49-F238E27FC236}">
                <a16:creationId xmlns:a16="http://schemas.microsoft.com/office/drawing/2014/main" id="{59094D7D-3613-49C1-BB58-A65B41A9738D}"/>
              </a:ext>
            </a:extLst>
          </p:cNvPr>
          <p:cNvSpPr>
            <a:spLocks noGrp="1"/>
          </p:cNvSpPr>
          <p:nvPr>
            <p:ph type="pic" sz="quarter" idx="24"/>
          </p:nvPr>
        </p:nvSpPr>
        <p:spPr>
          <a:xfrm>
            <a:off x="9840051"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en-US" noProof="0"/>
              <a:t>Click icon to add picture</a:t>
            </a:r>
            <a:endParaRPr lang="es-MX" noProof="0"/>
          </a:p>
        </p:txBody>
      </p:sp>
      <p:sp>
        <p:nvSpPr>
          <p:cNvPr id="8" name="Título 1">
            <a:extLst>
              <a:ext uri="{FF2B5EF4-FFF2-40B4-BE49-F238E27FC236}">
                <a16:creationId xmlns:a16="http://schemas.microsoft.com/office/drawing/2014/main" id="{69FE87B7-32A4-4C7F-9AAF-37688E640456}"/>
              </a:ext>
            </a:extLst>
          </p:cNvPr>
          <p:cNvSpPr>
            <a:spLocks noGrp="1"/>
          </p:cNvSpPr>
          <p:nvPr>
            <p:ph type="title"/>
          </p:nvPr>
        </p:nvSpPr>
        <p:spPr>
          <a:xfrm>
            <a:off x="432000" y="647700"/>
            <a:ext cx="11340000" cy="700114"/>
          </a:xfrm>
          <a:prstGeom prst="rect">
            <a:avLst/>
          </a:prstGeom>
        </p:spPr>
        <p:txBody>
          <a:bodyPr rtlCol="0" anchor="ctr"/>
          <a:lstStyle>
            <a:lvl1pPr algn="l">
              <a:defRPr/>
            </a:lvl1pPr>
          </a:lstStyle>
          <a:p>
            <a:pPr algn="ctr" rtl="0"/>
            <a:r>
              <a:rPr lang="en-US" sz="4800" b="1" noProof="0">
                <a:solidFill>
                  <a:schemeClr val="tx1"/>
                </a:solidFill>
              </a:rPr>
              <a:t>Click to edit Master title style</a:t>
            </a:r>
            <a:endParaRPr lang="es-MX" sz="4800" b="1" noProof="0">
              <a:solidFill>
                <a:schemeClr val="tx1"/>
              </a:solidFill>
            </a:endParaRPr>
          </a:p>
        </p:txBody>
      </p:sp>
      <p:sp>
        <p:nvSpPr>
          <p:cNvPr id="9" name="Hexágono 8">
            <a:extLst>
              <a:ext uri="{FF2B5EF4-FFF2-40B4-BE49-F238E27FC236}">
                <a16:creationId xmlns:a16="http://schemas.microsoft.com/office/drawing/2014/main" id="{476CA45F-A66A-4AD8-A004-10DB55A5D7B2}"/>
              </a:ext>
            </a:extLst>
          </p:cNvPr>
          <p:cNvSpPr/>
          <p:nvPr userDrawn="1"/>
        </p:nvSpPr>
        <p:spPr>
          <a:xfrm>
            <a:off x="546669" y="3467555"/>
            <a:ext cx="458268" cy="395059"/>
          </a:xfrm>
          <a:prstGeom prst="hex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MX" noProof="0"/>
          </a:p>
        </p:txBody>
      </p:sp>
      <p:sp>
        <p:nvSpPr>
          <p:cNvPr id="10" name="Hexágono 9">
            <a:extLst>
              <a:ext uri="{FF2B5EF4-FFF2-40B4-BE49-F238E27FC236}">
                <a16:creationId xmlns:a16="http://schemas.microsoft.com/office/drawing/2014/main" id="{27A66A3D-2437-4015-9F5F-380C4D23D83C}"/>
              </a:ext>
            </a:extLst>
          </p:cNvPr>
          <p:cNvSpPr/>
          <p:nvPr userDrawn="1"/>
        </p:nvSpPr>
        <p:spPr>
          <a:xfrm>
            <a:off x="11113337" y="2394722"/>
            <a:ext cx="358391" cy="308958"/>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MX" noProof="0"/>
          </a:p>
        </p:txBody>
      </p:sp>
      <p:sp>
        <p:nvSpPr>
          <p:cNvPr id="11" name="Hexágono 10">
            <a:extLst>
              <a:ext uri="{FF2B5EF4-FFF2-40B4-BE49-F238E27FC236}">
                <a16:creationId xmlns:a16="http://schemas.microsoft.com/office/drawing/2014/main" id="{FFB14F3B-E7EF-4546-8D74-71FFB45C77C0}"/>
              </a:ext>
            </a:extLst>
          </p:cNvPr>
          <p:cNvSpPr/>
          <p:nvPr userDrawn="1"/>
        </p:nvSpPr>
        <p:spPr>
          <a:xfrm>
            <a:off x="10882649" y="2202202"/>
            <a:ext cx="230688" cy="198869"/>
          </a:xfrm>
          <a:prstGeom prst="hex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MX" noProof="0"/>
          </a:p>
        </p:txBody>
      </p:sp>
      <p:sp>
        <p:nvSpPr>
          <p:cNvPr id="23" name="Marcador de texto 22">
            <a:extLst>
              <a:ext uri="{FF2B5EF4-FFF2-40B4-BE49-F238E27FC236}">
                <a16:creationId xmlns:a16="http://schemas.microsoft.com/office/drawing/2014/main" id="{591F943B-ED0D-49A1-844A-E23BA9A4871B}"/>
              </a:ext>
            </a:extLst>
          </p:cNvPr>
          <p:cNvSpPr>
            <a:spLocks noGrp="1"/>
          </p:cNvSpPr>
          <p:nvPr>
            <p:ph type="body" sz="quarter" idx="10" hasCustomPrompt="1"/>
          </p:nvPr>
        </p:nvSpPr>
        <p:spPr>
          <a:xfrm>
            <a:off x="546668" y="4172761"/>
            <a:ext cx="2139696" cy="344312"/>
          </a:xfrm>
          <a:prstGeom prst="rect">
            <a:avLst/>
          </a:prstGeom>
        </p:spPr>
        <p:txBody>
          <a:bodyPr rtlCol="0"/>
          <a:lstStyle>
            <a:lvl1pPr marL="0" indent="0" algn="ctr">
              <a:buNone/>
              <a:defRPr lang="en-US" sz="2000" b="1" kern="1200" dirty="0" smtClean="0">
                <a:solidFill>
                  <a:schemeClr val="accent2"/>
                </a:solidFill>
                <a:latin typeface="+mj-lt"/>
                <a:ea typeface="+mn-ea"/>
                <a:cs typeface="+mn-cs"/>
              </a:defRPr>
            </a:lvl1pPr>
          </a:lstStyle>
          <a:p>
            <a:pPr lvl="0" rtl="0"/>
            <a:r>
              <a:rPr lang="es-MX" noProof="0"/>
              <a:t>Haz clic para editar </a:t>
            </a:r>
          </a:p>
        </p:txBody>
      </p:sp>
      <p:sp>
        <p:nvSpPr>
          <p:cNvPr id="24" name="Marcador de posición de texto 22">
            <a:extLst>
              <a:ext uri="{FF2B5EF4-FFF2-40B4-BE49-F238E27FC236}">
                <a16:creationId xmlns:a16="http://schemas.microsoft.com/office/drawing/2014/main" id="{9AC6B9A8-053C-4828-B705-901C6018F30D}"/>
              </a:ext>
            </a:extLst>
          </p:cNvPr>
          <p:cNvSpPr>
            <a:spLocks noGrp="1"/>
          </p:cNvSpPr>
          <p:nvPr>
            <p:ph type="body" sz="quarter" idx="11" hasCustomPrompt="1"/>
          </p:nvPr>
        </p:nvSpPr>
        <p:spPr>
          <a:xfrm>
            <a:off x="556692"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es-MX" noProof="0"/>
              <a:t>Haz clic para editar </a:t>
            </a:r>
          </a:p>
        </p:txBody>
      </p:sp>
      <p:sp>
        <p:nvSpPr>
          <p:cNvPr id="27" name="Marcador de posición de texto 22">
            <a:extLst>
              <a:ext uri="{FF2B5EF4-FFF2-40B4-BE49-F238E27FC236}">
                <a16:creationId xmlns:a16="http://schemas.microsoft.com/office/drawing/2014/main" id="{BBA6FD52-E179-41F8-AE78-9AF3D65F28B6}"/>
              </a:ext>
            </a:extLst>
          </p:cNvPr>
          <p:cNvSpPr>
            <a:spLocks noGrp="1"/>
          </p:cNvSpPr>
          <p:nvPr>
            <p:ph type="body" sz="quarter" idx="12" hasCustomPrompt="1"/>
          </p:nvPr>
        </p:nvSpPr>
        <p:spPr>
          <a:xfrm>
            <a:off x="2789482" y="4172761"/>
            <a:ext cx="2139696" cy="344312"/>
          </a:xfrm>
          <a:prstGeom prst="rect">
            <a:avLst/>
          </a:prstGeom>
        </p:spPr>
        <p:txBody>
          <a:bodyPr rtlCol="0"/>
          <a:lstStyle>
            <a:lvl1pPr marL="0" indent="0" algn="ctr">
              <a:buNone/>
              <a:defRPr lang="en-US" sz="2000" b="1" kern="1200" dirty="0" smtClean="0">
                <a:solidFill>
                  <a:schemeClr val="accent2"/>
                </a:solidFill>
                <a:latin typeface="+mj-lt"/>
                <a:ea typeface="+mn-ea"/>
                <a:cs typeface="+mn-cs"/>
              </a:defRPr>
            </a:lvl1pPr>
          </a:lstStyle>
          <a:p>
            <a:pPr lvl="0" rtl="0"/>
            <a:r>
              <a:rPr lang="es-MX" noProof="0"/>
              <a:t>Haz clic para editar </a:t>
            </a:r>
          </a:p>
        </p:txBody>
      </p:sp>
      <p:sp>
        <p:nvSpPr>
          <p:cNvPr id="28" name="Marcador de posición de texto 22">
            <a:extLst>
              <a:ext uri="{FF2B5EF4-FFF2-40B4-BE49-F238E27FC236}">
                <a16:creationId xmlns:a16="http://schemas.microsoft.com/office/drawing/2014/main" id="{C49A82AB-D328-4DB0-841B-186884119EBF}"/>
              </a:ext>
            </a:extLst>
          </p:cNvPr>
          <p:cNvSpPr>
            <a:spLocks noGrp="1"/>
          </p:cNvSpPr>
          <p:nvPr>
            <p:ph type="body" sz="quarter" idx="13" hasCustomPrompt="1"/>
          </p:nvPr>
        </p:nvSpPr>
        <p:spPr>
          <a:xfrm>
            <a:off x="2789483"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es-MX" noProof="0"/>
              <a:t>Haz clic para editar </a:t>
            </a:r>
          </a:p>
        </p:txBody>
      </p:sp>
      <p:sp>
        <p:nvSpPr>
          <p:cNvPr id="29" name="Marcador de posición de texto 22">
            <a:extLst>
              <a:ext uri="{FF2B5EF4-FFF2-40B4-BE49-F238E27FC236}">
                <a16:creationId xmlns:a16="http://schemas.microsoft.com/office/drawing/2014/main" id="{84E23D5D-9866-48F9-8E08-DD2DBE4C4E32}"/>
              </a:ext>
            </a:extLst>
          </p:cNvPr>
          <p:cNvSpPr>
            <a:spLocks noGrp="1"/>
          </p:cNvSpPr>
          <p:nvPr>
            <p:ph type="body" sz="quarter" idx="14" hasCustomPrompt="1"/>
          </p:nvPr>
        </p:nvSpPr>
        <p:spPr>
          <a:xfrm>
            <a:off x="5032296" y="4172761"/>
            <a:ext cx="2139696" cy="344312"/>
          </a:xfrm>
          <a:prstGeom prst="rect">
            <a:avLst/>
          </a:prstGeom>
        </p:spPr>
        <p:txBody>
          <a:bodyPr rtlCol="0"/>
          <a:lstStyle>
            <a:lvl1pPr marL="0" indent="0" algn="ctr">
              <a:buNone/>
              <a:defRPr lang="en-US" sz="2000" b="1" kern="1200" dirty="0" smtClean="0">
                <a:solidFill>
                  <a:schemeClr val="accent2"/>
                </a:solidFill>
                <a:latin typeface="+mj-lt"/>
                <a:ea typeface="+mn-ea"/>
                <a:cs typeface="+mn-cs"/>
              </a:defRPr>
            </a:lvl1pPr>
          </a:lstStyle>
          <a:p>
            <a:pPr lvl="0" rtl="0"/>
            <a:r>
              <a:rPr lang="es-MX" noProof="0"/>
              <a:t>Haz clic para editar </a:t>
            </a:r>
          </a:p>
        </p:txBody>
      </p:sp>
      <p:sp>
        <p:nvSpPr>
          <p:cNvPr id="30" name="Marcador de posición de texto 22">
            <a:extLst>
              <a:ext uri="{FF2B5EF4-FFF2-40B4-BE49-F238E27FC236}">
                <a16:creationId xmlns:a16="http://schemas.microsoft.com/office/drawing/2014/main" id="{E671C9E6-A1A5-4EE5-8642-94AA7635DB05}"/>
              </a:ext>
            </a:extLst>
          </p:cNvPr>
          <p:cNvSpPr>
            <a:spLocks noGrp="1"/>
          </p:cNvSpPr>
          <p:nvPr>
            <p:ph type="body" sz="quarter" idx="15" hasCustomPrompt="1"/>
          </p:nvPr>
        </p:nvSpPr>
        <p:spPr>
          <a:xfrm>
            <a:off x="5029201"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es-MX" noProof="0"/>
              <a:t>Haz clic para editar </a:t>
            </a:r>
          </a:p>
        </p:txBody>
      </p:sp>
      <p:sp>
        <p:nvSpPr>
          <p:cNvPr id="31" name="Marcador de posición de texto 22">
            <a:extLst>
              <a:ext uri="{FF2B5EF4-FFF2-40B4-BE49-F238E27FC236}">
                <a16:creationId xmlns:a16="http://schemas.microsoft.com/office/drawing/2014/main" id="{DF6BB5C9-B678-435A-830F-4C10EB1A957C}"/>
              </a:ext>
            </a:extLst>
          </p:cNvPr>
          <p:cNvSpPr>
            <a:spLocks noGrp="1"/>
          </p:cNvSpPr>
          <p:nvPr>
            <p:ph type="body" sz="quarter" idx="16" hasCustomPrompt="1"/>
          </p:nvPr>
        </p:nvSpPr>
        <p:spPr>
          <a:xfrm>
            <a:off x="7275110" y="4172761"/>
            <a:ext cx="2139696" cy="344312"/>
          </a:xfrm>
          <a:prstGeom prst="rect">
            <a:avLst/>
          </a:prstGeom>
        </p:spPr>
        <p:txBody>
          <a:bodyPr rtlCol="0"/>
          <a:lstStyle>
            <a:lvl1pPr marL="0" indent="0" algn="ctr">
              <a:buNone/>
              <a:defRPr lang="en-US" sz="2000" b="1" kern="1200" dirty="0" smtClean="0">
                <a:solidFill>
                  <a:schemeClr val="accent2"/>
                </a:solidFill>
                <a:latin typeface="+mj-lt"/>
                <a:ea typeface="+mn-ea"/>
                <a:cs typeface="+mn-cs"/>
              </a:defRPr>
            </a:lvl1pPr>
          </a:lstStyle>
          <a:p>
            <a:pPr lvl="0" rtl="0"/>
            <a:r>
              <a:rPr lang="es-MX" noProof="0"/>
              <a:t>Haz clic para editar </a:t>
            </a:r>
          </a:p>
        </p:txBody>
      </p:sp>
      <p:sp>
        <p:nvSpPr>
          <p:cNvPr id="32" name="Marcador de posición de texto 22">
            <a:extLst>
              <a:ext uri="{FF2B5EF4-FFF2-40B4-BE49-F238E27FC236}">
                <a16:creationId xmlns:a16="http://schemas.microsoft.com/office/drawing/2014/main" id="{1861EC87-A9E2-4FC3-B8BC-06C520B8A17F}"/>
              </a:ext>
            </a:extLst>
          </p:cNvPr>
          <p:cNvSpPr>
            <a:spLocks noGrp="1"/>
          </p:cNvSpPr>
          <p:nvPr>
            <p:ph type="body" sz="quarter" idx="17" hasCustomPrompt="1"/>
          </p:nvPr>
        </p:nvSpPr>
        <p:spPr>
          <a:xfrm>
            <a:off x="7275111"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es-MX" noProof="0"/>
              <a:t>Haz clic para editar </a:t>
            </a:r>
          </a:p>
        </p:txBody>
      </p:sp>
      <p:sp>
        <p:nvSpPr>
          <p:cNvPr id="33" name="Marcador de posición de texto 22">
            <a:extLst>
              <a:ext uri="{FF2B5EF4-FFF2-40B4-BE49-F238E27FC236}">
                <a16:creationId xmlns:a16="http://schemas.microsoft.com/office/drawing/2014/main" id="{FC3EDE91-631F-4947-94DC-557685FD23E0}"/>
              </a:ext>
            </a:extLst>
          </p:cNvPr>
          <p:cNvSpPr>
            <a:spLocks noGrp="1"/>
          </p:cNvSpPr>
          <p:nvPr>
            <p:ph type="body" sz="quarter" idx="18" hasCustomPrompt="1"/>
          </p:nvPr>
        </p:nvSpPr>
        <p:spPr>
          <a:xfrm>
            <a:off x="9517923" y="4172761"/>
            <a:ext cx="2139696" cy="344312"/>
          </a:xfrm>
          <a:prstGeom prst="rect">
            <a:avLst/>
          </a:prstGeom>
        </p:spPr>
        <p:txBody>
          <a:bodyPr rtlCol="0"/>
          <a:lstStyle>
            <a:lvl1pPr marL="0" indent="0" algn="ctr">
              <a:buNone/>
              <a:defRPr lang="en-US" sz="2000" b="1" kern="1200" dirty="0" smtClean="0">
                <a:solidFill>
                  <a:schemeClr val="accent2"/>
                </a:solidFill>
                <a:latin typeface="+mj-lt"/>
                <a:ea typeface="+mn-ea"/>
                <a:cs typeface="+mn-cs"/>
              </a:defRPr>
            </a:lvl1pPr>
          </a:lstStyle>
          <a:p>
            <a:pPr lvl="0" rtl="0"/>
            <a:r>
              <a:rPr lang="es-MX" noProof="0"/>
              <a:t>Haz clic para editar </a:t>
            </a:r>
          </a:p>
        </p:txBody>
      </p:sp>
      <p:sp>
        <p:nvSpPr>
          <p:cNvPr id="34" name="Marcador de posición de texto 22">
            <a:extLst>
              <a:ext uri="{FF2B5EF4-FFF2-40B4-BE49-F238E27FC236}">
                <a16:creationId xmlns:a16="http://schemas.microsoft.com/office/drawing/2014/main" id="{8FDDBEF4-1329-49DF-B043-D51B34F5EE34}"/>
              </a:ext>
            </a:extLst>
          </p:cNvPr>
          <p:cNvSpPr>
            <a:spLocks noGrp="1"/>
          </p:cNvSpPr>
          <p:nvPr>
            <p:ph type="body" sz="quarter" idx="19" hasCustomPrompt="1"/>
          </p:nvPr>
        </p:nvSpPr>
        <p:spPr>
          <a:xfrm>
            <a:off x="9517923" y="4588259"/>
            <a:ext cx="2139696" cy="344312"/>
          </a:xfrm>
          <a:prstGeom prst="rect">
            <a:avLst/>
          </a:prstGeom>
        </p:spPr>
        <p:txBody>
          <a:bodyPr rtlCol="0"/>
          <a:lstStyle>
            <a:lvl1pPr marL="0" indent="0" algn="ctr">
              <a:buNone/>
              <a:defRPr lang="en-US" sz="1600" kern="1200" dirty="0" smtClean="0">
                <a:solidFill>
                  <a:schemeClr val="tx1"/>
                </a:solidFill>
                <a:latin typeface="+mn-lt"/>
                <a:ea typeface="+mn-ea"/>
                <a:cs typeface="+mn-cs"/>
              </a:defRPr>
            </a:lvl1pPr>
          </a:lstStyle>
          <a:p>
            <a:pPr lvl="0" rtl="0"/>
            <a:r>
              <a:rPr lang="es-MX" noProof="0"/>
              <a:t>Haz clic para editar </a:t>
            </a:r>
          </a:p>
        </p:txBody>
      </p:sp>
      <p:sp>
        <p:nvSpPr>
          <p:cNvPr id="37" name="Marcador de posición de imagen 36">
            <a:extLst>
              <a:ext uri="{FF2B5EF4-FFF2-40B4-BE49-F238E27FC236}">
                <a16:creationId xmlns:a16="http://schemas.microsoft.com/office/drawing/2014/main" id="{FBDB3FD3-4F52-4E28-B639-5F73070E47D9}"/>
              </a:ext>
            </a:extLst>
          </p:cNvPr>
          <p:cNvSpPr>
            <a:spLocks noGrp="1"/>
          </p:cNvSpPr>
          <p:nvPr>
            <p:ph type="pic" sz="quarter" idx="20"/>
          </p:nvPr>
        </p:nvSpPr>
        <p:spPr>
          <a:xfrm>
            <a:off x="878337" y="2555551"/>
            <a:ext cx="1484985" cy="1280160"/>
          </a:xfrm>
          <a:custGeom>
            <a:avLst/>
            <a:gdLst>
              <a:gd name="connsiteX0" fmla="*/ 320040 w 1484985"/>
              <a:gd name="connsiteY0" fmla="*/ 0 h 1280160"/>
              <a:gd name="connsiteX1" fmla="*/ 1164945 w 1484985"/>
              <a:gd name="connsiteY1" fmla="*/ 0 h 1280160"/>
              <a:gd name="connsiteX2" fmla="*/ 1484985 w 1484985"/>
              <a:gd name="connsiteY2" fmla="*/ 640080 h 1280160"/>
              <a:gd name="connsiteX3" fmla="*/ 1164945 w 1484985"/>
              <a:gd name="connsiteY3" fmla="*/ 1280160 h 1280160"/>
              <a:gd name="connsiteX4" fmla="*/ 320040 w 1484985"/>
              <a:gd name="connsiteY4" fmla="*/ 1280160 h 1280160"/>
              <a:gd name="connsiteX5" fmla="*/ 0 w 1484985"/>
              <a:gd name="connsiteY5" fmla="*/ 640080 h 128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985" h="1280160">
                <a:moveTo>
                  <a:pt x="320040" y="0"/>
                </a:moveTo>
                <a:lnTo>
                  <a:pt x="1164945" y="0"/>
                </a:lnTo>
                <a:lnTo>
                  <a:pt x="1484985" y="640080"/>
                </a:lnTo>
                <a:lnTo>
                  <a:pt x="1164945" y="1280160"/>
                </a:lnTo>
                <a:lnTo>
                  <a:pt x="320040" y="1280160"/>
                </a:lnTo>
                <a:lnTo>
                  <a:pt x="0" y="640080"/>
                </a:lnTo>
                <a:close/>
              </a:path>
            </a:pathLst>
          </a:custGeom>
        </p:spPr>
        <p:txBody>
          <a:bodyPr wrap="square" rtlCol="0" anchor="ctr">
            <a:noAutofit/>
          </a:bodyPr>
          <a:lstStyle>
            <a:lvl1pPr algn="ctr">
              <a:buNone/>
              <a:defRPr/>
            </a:lvl1pPr>
          </a:lstStyle>
          <a:p>
            <a:pPr rtl="0"/>
            <a:r>
              <a:rPr lang="en-US" noProof="0"/>
              <a:t>Click icon to add picture</a:t>
            </a:r>
            <a:endParaRPr lang="es-MX" noProof="0"/>
          </a:p>
        </p:txBody>
      </p:sp>
      <p:grpSp>
        <p:nvGrpSpPr>
          <p:cNvPr id="2" name="Grupo 1">
            <a:extLst>
              <a:ext uri="{FF2B5EF4-FFF2-40B4-BE49-F238E27FC236}">
                <a16:creationId xmlns:a16="http://schemas.microsoft.com/office/drawing/2014/main" id="{B0183F13-0F7B-6338-0460-527C396B0585}"/>
              </a:ext>
            </a:extLst>
          </p:cNvPr>
          <p:cNvGrpSpPr/>
          <p:nvPr userDrawn="1"/>
        </p:nvGrpSpPr>
        <p:grpSpPr>
          <a:xfrm>
            <a:off x="9534434" y="225501"/>
            <a:ext cx="1989145" cy="417245"/>
            <a:chOff x="9534434" y="225501"/>
            <a:chExt cx="1989145" cy="417245"/>
          </a:xfrm>
        </p:grpSpPr>
        <p:pic>
          <p:nvPicPr>
            <p:cNvPr id="3" name="Picture 2" descr="Syncfy's blog - Syncfy's blog">
              <a:extLst>
                <a:ext uri="{FF2B5EF4-FFF2-40B4-BE49-F238E27FC236}">
                  <a16:creationId xmlns:a16="http://schemas.microsoft.com/office/drawing/2014/main" id="{8E29C456-2D20-F8CA-F414-A9E19D8608CE}"/>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11898" y1="42657" x2="11898" y2="42657"/>
                          <a14:foregroundMark x1="16997" y1="51748" x2="16997" y2="51748"/>
                          <a14:foregroundMark x1="20397" y1="63636" x2="20397" y2="63636"/>
                          <a14:foregroundMark x1="25496" y1="41958" x2="25496" y2="41958"/>
                          <a14:foregroundMark x1="26912" y1="51049" x2="26912" y2="51049"/>
                          <a14:foregroundMark x1="28612" y1="64336" x2="28612" y2="64336"/>
                          <a14:foregroundMark x1="32578" y1="67832" x2="32578" y2="67832"/>
                          <a14:foregroundMark x1="45892" y1="58741" x2="45892" y2="58741"/>
                          <a14:foregroundMark x1="52975" y1="58042" x2="52975" y2="58042"/>
                          <a14:foregroundMark x1="64023" y1="44056" x2="64023" y2="44056"/>
                          <a14:foregroundMark x1="69688" y1="44755" x2="69688" y2="44755"/>
                          <a14:foregroundMark x1="77904" y1="44755" x2="77904" y2="44755"/>
                          <a14:foregroundMark x1="85552" y1="62238" x2="85552" y2="62238"/>
                        </a14:backgroundRemoval>
                      </a14:imgEffect>
                    </a14:imgLayer>
                  </a14:imgProps>
                </a:ext>
                <a:ext uri="{28A0092B-C50C-407E-A947-70E740481C1C}">
                  <a14:useLocalDpi xmlns:a14="http://schemas.microsoft.com/office/drawing/2010/main" val="0"/>
                </a:ext>
              </a:extLst>
            </a:blip>
            <a:srcRect/>
            <a:stretch>
              <a:fillRect/>
            </a:stretch>
          </p:blipFill>
          <p:spPr bwMode="auto">
            <a:xfrm>
              <a:off x="10493596" y="225501"/>
              <a:ext cx="1029983" cy="41724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Logotipo">
              <a:extLst>
                <a:ext uri="{FF2B5EF4-FFF2-40B4-BE49-F238E27FC236}">
                  <a16:creationId xmlns:a16="http://schemas.microsoft.com/office/drawing/2014/main" id="{5F5122DF-ECCC-D863-25AF-9365E661AAA7}"/>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12" b="89673" l="1766" r="99031">
                          <a14:foregroundMark x1="1994" y1="28715" x2="1994" y2="28715"/>
                          <a14:foregroundMark x1="14587" y1="26952" x2="14587" y2="26952"/>
                          <a14:foregroundMark x1="39088" y1="9068" x2="39088" y2="9068"/>
                          <a14:foregroundMark x1="29003" y1="9572" x2="29003" y2="9572"/>
                          <a14:foregroundMark x1="28433" y1="9068" x2="28433" y2="9068"/>
                          <a14:foregroundMark x1="47521" y1="16373" x2="47521" y2="16373"/>
                          <a14:foregroundMark x1="55328" y1="33753" x2="55328" y2="33753"/>
                          <a14:foregroundMark x1="66667" y1="35013" x2="66667" y2="35013"/>
                          <a14:foregroundMark x1="76353" y1="29975" x2="76353" y2="29975"/>
                          <a14:foregroundMark x1="93675" y1="35013" x2="93675" y2="35013"/>
                          <a14:foregroundMark x1="94815" y1="10327" x2="94815" y2="10327"/>
                          <a14:foregroundMark x1="94131" y1="59698" x2="94131" y2="59698"/>
                          <a14:foregroundMark x1="99031" y1="27708" x2="99031" y2="27708"/>
                          <a14:foregroundMark x1="98575" y1="24433" x2="98575" y2="24433"/>
                        </a14:backgroundRemoval>
                      </a14:imgEffect>
                    </a14:imgLayer>
                  </a14:imgProps>
                </a:ext>
              </a:extLst>
            </a:blip>
            <a:stretch>
              <a:fillRect/>
            </a:stretch>
          </p:blipFill>
          <p:spPr>
            <a:xfrm>
              <a:off x="9534434" y="380948"/>
              <a:ext cx="890091" cy="201348"/>
            </a:xfrm>
            <a:prstGeom prst="rect">
              <a:avLst/>
            </a:prstGeom>
          </p:spPr>
        </p:pic>
        <p:cxnSp>
          <p:nvCxnSpPr>
            <p:cNvPr id="5" name="Conector recto 4">
              <a:extLst>
                <a:ext uri="{FF2B5EF4-FFF2-40B4-BE49-F238E27FC236}">
                  <a16:creationId xmlns:a16="http://schemas.microsoft.com/office/drawing/2014/main" id="{FAB1934C-ACFB-FDE9-1F12-643E0195F147}"/>
                </a:ext>
              </a:extLst>
            </p:cNvPr>
            <p:cNvCxnSpPr>
              <a:cxnSpLocks/>
            </p:cNvCxnSpPr>
            <p:nvPr userDrawn="1"/>
          </p:nvCxnSpPr>
          <p:spPr>
            <a:xfrm>
              <a:off x="10498486" y="329812"/>
              <a:ext cx="0" cy="208622"/>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7352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9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7FEEA-3A82-0D6F-F07C-95B376D6D687}"/>
              </a:ext>
            </a:extLst>
          </p:cNvPr>
          <p:cNvSpPr>
            <a:spLocks noGrp="1"/>
          </p:cNvSpPr>
          <p:nvPr>
            <p:ph type="title"/>
          </p:nvPr>
        </p:nvSpPr>
        <p:spPr>
          <a:xfrm>
            <a:off x="5484743" y="1474626"/>
            <a:ext cx="6076531" cy="336849"/>
          </a:xfrm>
        </p:spPr>
        <p:txBody>
          <a:bodyPr>
            <a:noAutofit/>
          </a:bodyPr>
          <a:lstStyle>
            <a:lvl1pPr>
              <a:defRPr sz="2400" b="1" i="0">
                <a:solidFill>
                  <a:schemeClr val="tx1">
                    <a:lumMod val="75000"/>
                    <a:lumOff val="25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s-ES"/>
              <a:t>Haga clic para modificar el estilo de título del patrón</a:t>
            </a:r>
            <a:endParaRPr lang="es-MX"/>
          </a:p>
        </p:txBody>
      </p:sp>
      <p:pic>
        <p:nvPicPr>
          <p:cNvPr id="8" name="Imagen 7">
            <a:extLst>
              <a:ext uri="{FF2B5EF4-FFF2-40B4-BE49-F238E27FC236}">
                <a16:creationId xmlns:a16="http://schemas.microsoft.com/office/drawing/2014/main" id="{2BF9C109-9EE6-8E30-9431-DDF52CCB574D}"/>
              </a:ext>
            </a:extLst>
          </p:cNvPr>
          <p:cNvPicPr>
            <a:picLocks noChangeAspect="1"/>
          </p:cNvPicPr>
          <p:nvPr/>
        </p:nvPicPr>
        <p:blipFill>
          <a:blip r:embed="rId2"/>
          <a:stretch>
            <a:fillRect/>
          </a:stretch>
        </p:blipFill>
        <p:spPr>
          <a:xfrm>
            <a:off x="0" y="651670"/>
            <a:ext cx="4952999" cy="4952999"/>
          </a:xfrm>
          <a:prstGeom prst="rect">
            <a:avLst/>
          </a:prstGeom>
        </p:spPr>
      </p:pic>
      <p:sp>
        <p:nvSpPr>
          <p:cNvPr id="16" name="Marcador de contenido 2">
            <a:extLst>
              <a:ext uri="{FF2B5EF4-FFF2-40B4-BE49-F238E27FC236}">
                <a16:creationId xmlns:a16="http://schemas.microsoft.com/office/drawing/2014/main" id="{A43C3088-A826-DD3D-2AE5-FF667FC2310B}"/>
              </a:ext>
            </a:extLst>
          </p:cNvPr>
          <p:cNvSpPr>
            <a:spLocks noGrp="1"/>
          </p:cNvSpPr>
          <p:nvPr>
            <p:ph idx="1"/>
          </p:nvPr>
        </p:nvSpPr>
        <p:spPr>
          <a:xfrm>
            <a:off x="5484743" y="1811475"/>
            <a:ext cx="6076531" cy="336850"/>
          </a:xfrm>
        </p:spPr>
        <p:txBody>
          <a:bodyPr>
            <a:normAutofit/>
          </a:bodyPr>
          <a:lstStyle>
            <a:lvl1pPr marL="0" indent="0">
              <a:buNone/>
              <a:defRPr sz="1600" b="1" i="0">
                <a:solidFill>
                  <a:srgbClr val="4C21F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p:txBody>
      </p:sp>
      <p:sp>
        <p:nvSpPr>
          <p:cNvPr id="17" name="Marcador de contenido 2">
            <a:extLst>
              <a:ext uri="{FF2B5EF4-FFF2-40B4-BE49-F238E27FC236}">
                <a16:creationId xmlns:a16="http://schemas.microsoft.com/office/drawing/2014/main" id="{D0C32D18-C3C6-F7C2-DE06-CB646E86D3FA}"/>
              </a:ext>
            </a:extLst>
          </p:cNvPr>
          <p:cNvSpPr>
            <a:spLocks noGrp="1"/>
          </p:cNvSpPr>
          <p:nvPr>
            <p:ph idx="10"/>
          </p:nvPr>
        </p:nvSpPr>
        <p:spPr>
          <a:xfrm>
            <a:off x="5484743" y="2485174"/>
            <a:ext cx="6076531" cy="2965012"/>
          </a:xfrm>
        </p:spPr>
        <p:txBody>
          <a:bodyPr>
            <a:normAutofit/>
          </a:bodyPr>
          <a:lstStyle>
            <a:lvl1pPr marL="0" indent="0">
              <a:buNone/>
              <a:defRPr sz="1600" b="0" i="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es-ES"/>
              <a:t>Haga clic para modificar los estilos de texto del patrón</a:t>
            </a:r>
          </a:p>
        </p:txBody>
      </p:sp>
    </p:spTree>
    <p:extLst>
      <p:ext uri="{BB962C8B-B14F-4D97-AF65-F5344CB8AC3E}">
        <p14:creationId xmlns:p14="http://schemas.microsoft.com/office/powerpoint/2010/main" val="34345055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55E682-4729-A807-D595-08AF0740EFFA}"/>
              </a:ext>
            </a:extLst>
          </p:cNvPr>
          <p:cNvSpPr>
            <a:spLocks noGrp="1"/>
          </p:cNvSpPr>
          <p:nvPr>
            <p:ph type="ctrTitle"/>
          </p:nvPr>
        </p:nvSpPr>
        <p:spPr>
          <a:xfrm>
            <a:off x="1524000" y="1122363"/>
            <a:ext cx="9144000" cy="2387600"/>
          </a:xfrm>
          <a:prstGeom prst="rect">
            <a:avLst/>
          </a:prstGeom>
        </p:spPr>
        <p:txBody>
          <a:bodyPr anchor="b"/>
          <a:lstStyle>
            <a:lvl1pPr algn="ctr">
              <a:defRPr sz="6000" b="1">
                <a:solidFill>
                  <a:schemeClr val="bg1">
                    <a:lumMod val="50000"/>
                  </a:schemeClr>
                </a:solidFill>
                <a:latin typeface="Arial" panose="020B0604020202020204" pitchFamily="34" charset="0"/>
                <a:cs typeface="Arial" panose="020B0604020202020204" pitchFamily="34" charset="0"/>
              </a:defRPr>
            </a:lvl1pPr>
          </a:lstStyle>
          <a:p>
            <a:r>
              <a:rPr lang="es-MX"/>
              <a:t>Haz clic para modificar el estilo de título del patrón</a:t>
            </a:r>
          </a:p>
        </p:txBody>
      </p:sp>
    </p:spTree>
    <p:extLst>
      <p:ext uri="{BB962C8B-B14F-4D97-AF65-F5344CB8AC3E}">
        <p14:creationId xmlns:p14="http://schemas.microsoft.com/office/powerpoint/2010/main" val="2541042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7" name="Imagen 6" descr="Gráfico&#10;&#10;Descripción generada automáticamente">
            <a:extLst>
              <a:ext uri="{FF2B5EF4-FFF2-40B4-BE49-F238E27FC236}">
                <a16:creationId xmlns:a16="http://schemas.microsoft.com/office/drawing/2014/main" id="{C02F1FCE-26A5-FCBF-19AD-7D0D48C40F67}"/>
              </a:ext>
            </a:extLst>
          </p:cNvPr>
          <p:cNvPicPr>
            <a:picLocks noChangeAspect="1"/>
          </p:cNvPicPr>
          <p:nvPr userDrawn="1"/>
        </p:nvPicPr>
        <p:blipFill>
          <a:blip r:embed="rId2">
            <a:extLst>
              <a:ext uri="{28A0092B-C50C-407E-A947-70E740481C1C}">
                <a14:useLocalDpi xmlns:a14="http://schemas.microsoft.com/office/drawing/2010/main" val="0"/>
              </a:ext>
            </a:extLst>
          </a:blip>
          <a:srcRect t="12500"/>
          <a:stretch/>
        </p:blipFill>
        <p:spPr>
          <a:xfrm>
            <a:off x="1185" y="552450"/>
            <a:ext cx="12189630" cy="6000750"/>
          </a:xfrm>
          <a:prstGeom prst="rect">
            <a:avLst/>
          </a:prstGeom>
        </p:spPr>
      </p:pic>
      <p:sp>
        <p:nvSpPr>
          <p:cNvPr id="10" name="Marcador de contenido 2">
            <a:extLst>
              <a:ext uri="{FF2B5EF4-FFF2-40B4-BE49-F238E27FC236}">
                <a16:creationId xmlns:a16="http://schemas.microsoft.com/office/drawing/2014/main" id="{A2496EE9-C512-484A-D270-B6587A3E8534}"/>
              </a:ext>
            </a:extLst>
          </p:cNvPr>
          <p:cNvSpPr>
            <a:spLocks noGrp="1"/>
          </p:cNvSpPr>
          <p:nvPr>
            <p:ph idx="1"/>
          </p:nvPr>
        </p:nvSpPr>
        <p:spPr>
          <a:xfrm>
            <a:off x="722994" y="4000402"/>
            <a:ext cx="6479905" cy="2110712"/>
          </a:xfrm>
        </p:spPr>
        <p:txBody>
          <a:bodyPr>
            <a:normAutofit/>
          </a:bodyPr>
          <a:lstStyle>
            <a:lvl1pPr>
              <a:defRPr sz="2000">
                <a:solidFill>
                  <a:schemeClr val="bg1"/>
                </a:solidFill>
                <a:latin typeface="Titillium Web" panose="00000500000000000000" pitchFamily="2" charset="0"/>
              </a:defRPr>
            </a:lvl1pPr>
            <a:lvl2pPr>
              <a:defRPr sz="2000">
                <a:solidFill>
                  <a:schemeClr val="bg1"/>
                </a:solidFill>
                <a:latin typeface="Titillium Web" panose="00000500000000000000" pitchFamily="2" charset="0"/>
              </a:defRPr>
            </a:lvl2pPr>
            <a:lvl3pPr>
              <a:defRPr sz="2000">
                <a:solidFill>
                  <a:schemeClr val="bg1"/>
                </a:solidFill>
                <a:latin typeface="Titillium Web" panose="00000500000000000000" pitchFamily="2" charset="0"/>
              </a:defRPr>
            </a:lvl3pPr>
            <a:lvl4pPr>
              <a:defRPr sz="2000">
                <a:solidFill>
                  <a:schemeClr val="bg1"/>
                </a:solidFill>
                <a:latin typeface="Titillium Web" panose="00000500000000000000" pitchFamily="2" charset="0"/>
              </a:defRPr>
            </a:lvl4pPr>
            <a:lvl5pPr>
              <a:defRPr sz="2000">
                <a:solidFill>
                  <a:schemeClr val="bg1"/>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1" name="Marcador de contenido 2">
            <a:extLst>
              <a:ext uri="{FF2B5EF4-FFF2-40B4-BE49-F238E27FC236}">
                <a16:creationId xmlns:a16="http://schemas.microsoft.com/office/drawing/2014/main" id="{80B0DAFE-A812-A776-0F5C-C8CC5C952969}"/>
              </a:ext>
            </a:extLst>
          </p:cNvPr>
          <p:cNvSpPr>
            <a:spLocks noGrp="1"/>
          </p:cNvSpPr>
          <p:nvPr>
            <p:ph idx="10"/>
          </p:nvPr>
        </p:nvSpPr>
        <p:spPr>
          <a:xfrm>
            <a:off x="6684209" y="795505"/>
            <a:ext cx="4802941" cy="2157245"/>
          </a:xfrm>
        </p:spPr>
        <p:txBody>
          <a:bodyPr>
            <a:normAutofit/>
          </a:bodyPr>
          <a:lstStyle>
            <a:lvl1pPr>
              <a:defRPr sz="2000">
                <a:solidFill>
                  <a:schemeClr val="bg2">
                    <a:lumMod val="50000"/>
                  </a:schemeClr>
                </a:solidFill>
                <a:latin typeface="Titillium Web" panose="00000500000000000000" pitchFamily="2" charset="0"/>
              </a:defRPr>
            </a:lvl1pPr>
            <a:lvl2pPr>
              <a:defRPr sz="2000">
                <a:solidFill>
                  <a:schemeClr val="bg2">
                    <a:lumMod val="50000"/>
                  </a:schemeClr>
                </a:solidFill>
                <a:latin typeface="Titillium Web" panose="00000500000000000000" pitchFamily="2" charset="0"/>
              </a:defRPr>
            </a:lvl2pPr>
            <a:lvl3pPr>
              <a:defRPr sz="2000">
                <a:solidFill>
                  <a:schemeClr val="bg2">
                    <a:lumMod val="50000"/>
                  </a:schemeClr>
                </a:solidFill>
                <a:latin typeface="Titillium Web" panose="00000500000000000000" pitchFamily="2" charset="0"/>
              </a:defRPr>
            </a:lvl3pPr>
            <a:lvl4pPr>
              <a:defRPr sz="2000">
                <a:solidFill>
                  <a:schemeClr val="bg2">
                    <a:lumMod val="50000"/>
                  </a:schemeClr>
                </a:solidFill>
                <a:latin typeface="Titillium Web" panose="00000500000000000000" pitchFamily="2" charset="0"/>
              </a:defRPr>
            </a:lvl4pPr>
            <a:lvl5pPr>
              <a:defRPr sz="20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2" name="Marcador de contenido 2">
            <a:extLst>
              <a:ext uri="{FF2B5EF4-FFF2-40B4-BE49-F238E27FC236}">
                <a16:creationId xmlns:a16="http://schemas.microsoft.com/office/drawing/2014/main" id="{A03A4A41-8A39-FCB4-2CCE-209E4387D8C7}"/>
              </a:ext>
            </a:extLst>
          </p:cNvPr>
          <p:cNvSpPr>
            <a:spLocks noGrp="1"/>
          </p:cNvSpPr>
          <p:nvPr>
            <p:ph idx="11"/>
          </p:nvPr>
        </p:nvSpPr>
        <p:spPr>
          <a:xfrm>
            <a:off x="7387875" y="3650707"/>
            <a:ext cx="4099276" cy="2157245"/>
          </a:xfrm>
        </p:spPr>
        <p:txBody>
          <a:bodyPr>
            <a:normAutofit/>
          </a:bodyPr>
          <a:lstStyle>
            <a:lvl1pPr>
              <a:defRPr sz="2000">
                <a:solidFill>
                  <a:schemeClr val="bg2">
                    <a:lumMod val="50000"/>
                  </a:schemeClr>
                </a:solidFill>
                <a:latin typeface="Titillium Web" panose="00000500000000000000" pitchFamily="2" charset="0"/>
              </a:defRPr>
            </a:lvl1pPr>
            <a:lvl2pPr>
              <a:defRPr sz="2000">
                <a:solidFill>
                  <a:schemeClr val="bg2">
                    <a:lumMod val="50000"/>
                  </a:schemeClr>
                </a:solidFill>
                <a:latin typeface="Titillium Web" panose="00000500000000000000" pitchFamily="2" charset="0"/>
              </a:defRPr>
            </a:lvl2pPr>
            <a:lvl3pPr>
              <a:defRPr sz="2000">
                <a:solidFill>
                  <a:schemeClr val="bg2">
                    <a:lumMod val="50000"/>
                  </a:schemeClr>
                </a:solidFill>
                <a:latin typeface="Titillium Web" panose="00000500000000000000" pitchFamily="2" charset="0"/>
              </a:defRPr>
            </a:lvl3pPr>
            <a:lvl4pPr>
              <a:defRPr sz="2000">
                <a:solidFill>
                  <a:schemeClr val="bg2">
                    <a:lumMod val="50000"/>
                  </a:schemeClr>
                </a:solidFill>
                <a:latin typeface="Titillium Web" panose="00000500000000000000" pitchFamily="2" charset="0"/>
              </a:defRPr>
            </a:lvl4pPr>
            <a:lvl5pPr>
              <a:defRPr sz="20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3" name="Marcador de contenido 2">
            <a:extLst>
              <a:ext uri="{FF2B5EF4-FFF2-40B4-BE49-F238E27FC236}">
                <a16:creationId xmlns:a16="http://schemas.microsoft.com/office/drawing/2014/main" id="{8C6A0639-4DDE-4F35-68D8-C38E23EDAF76}"/>
              </a:ext>
            </a:extLst>
          </p:cNvPr>
          <p:cNvSpPr>
            <a:spLocks noGrp="1"/>
          </p:cNvSpPr>
          <p:nvPr>
            <p:ph idx="12"/>
          </p:nvPr>
        </p:nvSpPr>
        <p:spPr>
          <a:xfrm>
            <a:off x="796576" y="790910"/>
            <a:ext cx="4802941" cy="2157245"/>
          </a:xfrm>
        </p:spPr>
        <p:txBody>
          <a:bodyPr>
            <a:normAutofit/>
          </a:bodyPr>
          <a:lstStyle>
            <a:lvl1pPr>
              <a:defRPr sz="2000">
                <a:solidFill>
                  <a:schemeClr val="bg2">
                    <a:lumMod val="50000"/>
                  </a:schemeClr>
                </a:solidFill>
                <a:latin typeface="Titillium Web" panose="00000500000000000000" pitchFamily="2" charset="0"/>
              </a:defRPr>
            </a:lvl1pPr>
            <a:lvl2pPr>
              <a:defRPr sz="2000">
                <a:solidFill>
                  <a:schemeClr val="bg2">
                    <a:lumMod val="50000"/>
                  </a:schemeClr>
                </a:solidFill>
                <a:latin typeface="Titillium Web" panose="00000500000000000000" pitchFamily="2" charset="0"/>
              </a:defRPr>
            </a:lvl2pPr>
            <a:lvl3pPr>
              <a:defRPr sz="2000">
                <a:solidFill>
                  <a:schemeClr val="bg2">
                    <a:lumMod val="50000"/>
                  </a:schemeClr>
                </a:solidFill>
                <a:latin typeface="Titillium Web" panose="00000500000000000000" pitchFamily="2" charset="0"/>
              </a:defRPr>
            </a:lvl3pPr>
            <a:lvl4pPr>
              <a:defRPr sz="2000">
                <a:solidFill>
                  <a:schemeClr val="bg2">
                    <a:lumMod val="50000"/>
                  </a:schemeClr>
                </a:solidFill>
                <a:latin typeface="Titillium Web" panose="00000500000000000000" pitchFamily="2" charset="0"/>
              </a:defRPr>
            </a:lvl4pPr>
            <a:lvl5pPr>
              <a:defRPr sz="2000">
                <a:solidFill>
                  <a:schemeClr val="bg2">
                    <a:lumMod val="50000"/>
                  </a:schemeClr>
                </a:solidFill>
                <a:latin typeface="Titillium Web" panose="00000500000000000000" pitchFamily="2"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14" name="Imagen 13" descr="Texto&#10;&#10;Descripción generada automáticamente con confianza media">
            <a:extLst>
              <a:ext uri="{FF2B5EF4-FFF2-40B4-BE49-F238E27FC236}">
                <a16:creationId xmlns:a16="http://schemas.microsoft.com/office/drawing/2014/main" id="{57157659-6FB3-FE8D-780D-784F794E1F50}"/>
              </a:ext>
            </a:extLst>
          </p:cNvPr>
          <p:cNvPicPr>
            <a:picLocks noChangeAspect="1"/>
          </p:cNvPicPr>
          <p:nvPr userDrawn="1"/>
        </p:nvPicPr>
        <p:blipFill>
          <a:blip r:embed="rId3">
            <a:extLst>
              <a:ext uri="{28A0092B-C50C-407E-A947-70E740481C1C}">
                <a14:useLocalDpi xmlns:a14="http://schemas.microsoft.com/office/drawing/2010/main" val="0"/>
              </a:ext>
            </a:extLst>
          </a:blip>
          <a:srcRect b="29049"/>
          <a:stretch/>
        </p:blipFill>
        <p:spPr>
          <a:xfrm>
            <a:off x="9830456" y="6415914"/>
            <a:ext cx="2022983" cy="324687"/>
          </a:xfrm>
          <a:prstGeom prst="rect">
            <a:avLst/>
          </a:prstGeom>
        </p:spPr>
      </p:pic>
    </p:spTree>
    <p:extLst>
      <p:ext uri="{BB962C8B-B14F-4D97-AF65-F5344CB8AC3E}">
        <p14:creationId xmlns:p14="http://schemas.microsoft.com/office/powerpoint/2010/main" val="41615338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theme" Target="../theme/theme2.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20" Type="http://schemas.openxmlformats.org/officeDocument/2006/relationships/slideLayout" Target="../slideLayouts/slideLayout62.xml"/><Relationship Id="rId4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41B50A5-A35C-2FD2-3A26-BF536C350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6772C2E-8F74-211A-D291-36C898B97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DAB734C-E53E-C61F-907D-E59AB917C7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34CA3A-F15E-415A-AE3C-5A60120927B5}" type="datetimeFigureOut">
              <a:rPr lang="es-MX" smtClean="0"/>
              <a:t>18/09/2025</a:t>
            </a:fld>
            <a:endParaRPr lang="es-MX"/>
          </a:p>
        </p:txBody>
      </p:sp>
      <p:sp>
        <p:nvSpPr>
          <p:cNvPr id="5" name="Marcador de pie de página 4">
            <a:extLst>
              <a:ext uri="{FF2B5EF4-FFF2-40B4-BE49-F238E27FC236}">
                <a16:creationId xmlns:a16="http://schemas.microsoft.com/office/drawing/2014/main" id="{5C4F0443-04DF-48C6-31DA-4152979CB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2510BB19-B0BB-3CB7-9D33-E662E452B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173A28-0059-4E51-B787-F06E325B332A}" type="slidenum">
              <a:rPr lang="es-MX" smtClean="0"/>
              <a:t>‹Nº›</a:t>
            </a:fld>
            <a:endParaRPr lang="es-MX"/>
          </a:p>
        </p:txBody>
      </p:sp>
    </p:spTree>
    <p:extLst>
      <p:ext uri="{BB962C8B-B14F-4D97-AF65-F5344CB8AC3E}">
        <p14:creationId xmlns:p14="http://schemas.microsoft.com/office/powerpoint/2010/main" val="251418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7" r:id="rId3"/>
    <p:sldLayoutId id="2147483678" r:id="rId4"/>
    <p:sldLayoutId id="2147483668" r:id="rId5"/>
    <p:sldLayoutId id="2147483660" r:id="rId6"/>
    <p:sldLayoutId id="2147483679" r:id="rId7"/>
    <p:sldLayoutId id="2147483686" r:id="rId8"/>
    <p:sldLayoutId id="2147483685" r:id="rId9"/>
    <p:sldLayoutId id="2147483684" r:id="rId10"/>
    <p:sldLayoutId id="2147483683" r:id="rId11"/>
    <p:sldLayoutId id="2147483682" r:id="rId12"/>
    <p:sldLayoutId id="2147483681" r:id="rId13"/>
    <p:sldLayoutId id="2147483687" r:id="rId14"/>
    <p:sldLayoutId id="2147483690" r:id="rId15"/>
    <p:sldLayoutId id="2147483680" r:id="rId16"/>
    <p:sldLayoutId id="2147483691" r:id="rId17"/>
    <p:sldLayoutId id="2147483689" r:id="rId18"/>
    <p:sldLayoutId id="2147483688" r:id="rId19"/>
    <p:sldLayoutId id="2147483665" r:id="rId20"/>
    <p:sldLayoutId id="2147483666" r:id="rId21"/>
    <p:sldLayoutId id="2147483669" r:id="rId22"/>
    <p:sldLayoutId id="2147483670" r:id="rId23"/>
    <p:sldLayoutId id="2147483671" r:id="rId24"/>
    <p:sldLayoutId id="2147483672" r:id="rId25"/>
    <p:sldLayoutId id="2147483662" r:id="rId26"/>
    <p:sldLayoutId id="2147483695" r:id="rId27"/>
    <p:sldLayoutId id="2147483696" r:id="rId28"/>
    <p:sldLayoutId id="2147483675" r:id="rId29"/>
    <p:sldLayoutId id="2147483692" r:id="rId30"/>
    <p:sldLayoutId id="2147483693" r:id="rId31"/>
    <p:sldLayoutId id="2147483676" r:id="rId32"/>
    <p:sldLayoutId id="2147483694" r:id="rId33"/>
    <p:sldLayoutId id="2147483651" r:id="rId34"/>
    <p:sldLayoutId id="2147483652" r:id="rId35"/>
    <p:sldLayoutId id="2147483653" r:id="rId36"/>
    <p:sldLayoutId id="2147483654" r:id="rId37"/>
    <p:sldLayoutId id="2147483655" r:id="rId38"/>
    <p:sldLayoutId id="2147483656" r:id="rId39"/>
    <p:sldLayoutId id="2147483657" r:id="rId40"/>
    <p:sldLayoutId id="2147483658" r:id="rId41"/>
    <p:sldLayoutId id="2147483659"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638B2CD0-218D-C23E-A284-580CFC54A32E}"/>
              </a:ext>
            </a:extLst>
          </p:cNvPr>
          <p:cNvSpPr/>
          <p:nvPr userDrawn="1"/>
        </p:nvSpPr>
        <p:spPr>
          <a:xfrm>
            <a:off x="135590" y="136525"/>
            <a:ext cx="11920820" cy="6610232"/>
          </a:xfrm>
          <a:custGeom>
            <a:avLst/>
            <a:gdLst/>
            <a:ahLst/>
            <a:cxnLst/>
            <a:rect l="l" t="t" r="r" b="b"/>
            <a:pathLst>
              <a:path w="19580860" h="10785475">
                <a:moveTo>
                  <a:pt x="19580555" y="0"/>
                </a:moveTo>
                <a:lnTo>
                  <a:pt x="0" y="0"/>
                </a:lnTo>
                <a:lnTo>
                  <a:pt x="0" y="10785011"/>
                </a:lnTo>
                <a:lnTo>
                  <a:pt x="19580555" y="10785011"/>
                </a:lnTo>
                <a:lnTo>
                  <a:pt x="19580555" y="0"/>
                </a:lnTo>
                <a:close/>
              </a:path>
            </a:pathLst>
          </a:custGeom>
          <a:solidFill>
            <a:srgbClr val="E6E6E6"/>
          </a:solidFill>
        </p:spPr>
        <p:txBody>
          <a:bodyPr wrap="square" lIns="0" tIns="0" rIns="0" bIns="0" rtlCol="0"/>
          <a:lstStyle/>
          <a:p>
            <a:endParaRPr/>
          </a:p>
        </p:txBody>
      </p:sp>
      <p:sp>
        <p:nvSpPr>
          <p:cNvPr id="2" name="Marcador de título 1">
            <a:extLst>
              <a:ext uri="{FF2B5EF4-FFF2-40B4-BE49-F238E27FC236}">
                <a16:creationId xmlns:a16="http://schemas.microsoft.com/office/drawing/2014/main" id="{E4DAC939-210F-499F-A75D-66D3C3F1C908}"/>
              </a:ext>
            </a:extLst>
          </p:cNvPr>
          <p:cNvSpPr>
            <a:spLocks noGrp="1"/>
          </p:cNvSpPr>
          <p:nvPr>
            <p:ph type="title"/>
          </p:nvPr>
        </p:nvSpPr>
        <p:spPr>
          <a:xfrm>
            <a:off x="568960" y="365125"/>
            <a:ext cx="11206480" cy="640715"/>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EECE9C4-D818-4013-B6C7-A9E7D914C5A0}"/>
              </a:ext>
            </a:extLst>
          </p:cNvPr>
          <p:cNvSpPr>
            <a:spLocks noGrp="1"/>
          </p:cNvSpPr>
          <p:nvPr>
            <p:ph type="body" idx="1"/>
          </p:nvPr>
        </p:nvSpPr>
        <p:spPr>
          <a:xfrm>
            <a:off x="568960" y="1178560"/>
            <a:ext cx="11206480" cy="499840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BBA1554-9958-4570-81CD-A3A55D643897}"/>
              </a:ext>
            </a:extLst>
          </p:cNvPr>
          <p:cNvSpPr>
            <a:spLocks noGrp="1"/>
          </p:cNvSpPr>
          <p:nvPr>
            <p:ph type="dt" sz="half" idx="2"/>
          </p:nvPr>
        </p:nvSpPr>
        <p:spPr>
          <a:xfrm>
            <a:off x="838200" y="6254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B57AF-9162-4FD9-991F-5EAA2BCE15BB}" type="datetimeFigureOut">
              <a:rPr lang="es-MX" smtClean="0"/>
              <a:t>18/09/2025</a:t>
            </a:fld>
            <a:endParaRPr lang="es-MX"/>
          </a:p>
        </p:txBody>
      </p:sp>
      <p:sp>
        <p:nvSpPr>
          <p:cNvPr id="5" name="Marcador de pie de página 4">
            <a:extLst>
              <a:ext uri="{FF2B5EF4-FFF2-40B4-BE49-F238E27FC236}">
                <a16:creationId xmlns:a16="http://schemas.microsoft.com/office/drawing/2014/main" id="{F664CCED-3BDD-49BB-A99E-421AB68C1F97}"/>
              </a:ext>
            </a:extLst>
          </p:cNvPr>
          <p:cNvSpPr>
            <a:spLocks noGrp="1"/>
          </p:cNvSpPr>
          <p:nvPr>
            <p:ph type="ftr" sz="quarter" idx="3"/>
          </p:nvPr>
        </p:nvSpPr>
        <p:spPr>
          <a:xfrm>
            <a:off x="4038600" y="6254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3AC758A-5368-4895-92B4-72BF824E29AC}"/>
              </a:ext>
            </a:extLst>
          </p:cNvPr>
          <p:cNvSpPr>
            <a:spLocks noGrp="1"/>
          </p:cNvSpPr>
          <p:nvPr>
            <p:ph type="sldNum" sz="quarter" idx="4"/>
          </p:nvPr>
        </p:nvSpPr>
        <p:spPr>
          <a:xfrm>
            <a:off x="9032240" y="623796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DDA66-5AFC-48C7-8905-4E154D53F25D}" type="slidenum">
              <a:rPr lang="es-MX" smtClean="0"/>
              <a:t>‹Nº›</a:t>
            </a:fld>
            <a:endParaRPr lang="es-MX"/>
          </a:p>
        </p:txBody>
      </p:sp>
    </p:spTree>
    <p:extLst>
      <p:ext uri="{BB962C8B-B14F-4D97-AF65-F5344CB8AC3E}">
        <p14:creationId xmlns:p14="http://schemas.microsoft.com/office/powerpoint/2010/main" val="413447752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Lst>
  <p:transition>
    <p:fade/>
  </p:transition>
  <p:txStyles>
    <p:titleStyle>
      <a:lvl1pPr algn="l" defTabSz="914400" rtl="0" eaLnBrk="1" latinLnBrk="0" hangingPunct="1">
        <a:lnSpc>
          <a:spcPct val="90000"/>
        </a:lnSpc>
        <a:spcBef>
          <a:spcPct val="0"/>
        </a:spcBef>
        <a:buNone/>
        <a:defRPr lang="es-MX" sz="2800" kern="1200" dirty="0">
          <a:solidFill>
            <a:srgbClr val="0070C0"/>
          </a:solidFill>
          <a:latin typeface="Titillium Web SemiBold" panose="00000700000000000000" pitchFamily="2"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lumMod val="50000"/>
            </a:schemeClr>
          </a:solidFill>
          <a:latin typeface="Titillium Web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50000"/>
            </a:schemeClr>
          </a:solidFill>
          <a:latin typeface="Titillium Web SemiBold" panose="000007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50000"/>
            </a:schemeClr>
          </a:solidFill>
          <a:latin typeface="Titillium Web SemiBold" panose="000007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Titillium Web SemiBold" panose="000007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Titillium Web SemiBold" panose="000007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FA4DD58-0721-F5C5-8F31-3180A55CFFF8}"/>
              </a:ext>
            </a:extLst>
          </p:cNvPr>
          <p:cNvSpPr>
            <a:spLocks noGrp="1"/>
          </p:cNvSpPr>
          <p:nvPr>
            <p:ph type="ctrTitle"/>
          </p:nvPr>
        </p:nvSpPr>
        <p:spPr>
          <a:xfrm>
            <a:off x="91751" y="2847266"/>
            <a:ext cx="12008498" cy="2015413"/>
          </a:xfrm>
        </p:spPr>
        <p:txBody>
          <a:bodyPr>
            <a:normAutofit/>
          </a:bodyPr>
          <a:lstStyle/>
          <a:p>
            <a:r>
              <a:rPr lang="es-MX" sz="4900" dirty="0"/>
              <a:t>Reforma INFONAVIT, </a:t>
            </a:r>
            <a:endParaRPr lang="es-MX" u="sng" dirty="0"/>
          </a:p>
        </p:txBody>
      </p:sp>
    </p:spTree>
    <p:extLst>
      <p:ext uri="{BB962C8B-B14F-4D97-AF65-F5344CB8AC3E}">
        <p14:creationId xmlns:p14="http://schemas.microsoft.com/office/powerpoint/2010/main" val="3889168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7EF3E-9400-32B2-F12E-27ECC211C7CF}"/>
            </a:ext>
          </a:extLst>
        </p:cNvPr>
        <p:cNvGrpSpPr/>
        <p:nvPr/>
      </p:nvGrpSpPr>
      <p:grpSpPr>
        <a:xfrm>
          <a:off x="0" y="0"/>
          <a:ext cx="0" cy="0"/>
          <a:chOff x="0" y="0"/>
          <a:chExt cx="0" cy="0"/>
        </a:xfrm>
      </p:grpSpPr>
      <p:sp>
        <p:nvSpPr>
          <p:cNvPr id="2" name="TextBox 13">
            <a:extLst>
              <a:ext uri="{FF2B5EF4-FFF2-40B4-BE49-F238E27FC236}">
                <a16:creationId xmlns:a16="http://schemas.microsoft.com/office/drawing/2014/main" id="{7CA09BC1-7503-8158-983B-45E12C9C4E72}"/>
              </a:ext>
            </a:extLst>
          </p:cNvPr>
          <p:cNvSpPr txBox="1"/>
          <p:nvPr/>
        </p:nvSpPr>
        <p:spPr>
          <a:xfrm>
            <a:off x="829733" y="466936"/>
            <a:ext cx="7964231" cy="647550"/>
          </a:xfrm>
          <a:prstGeom prst="rect">
            <a:avLst/>
          </a:prstGeom>
        </p:spPr>
        <p:txBody>
          <a:bodyPr lIns="0" tIns="0" rIns="0" bIns="0" rtlCol="0" anchor="t">
            <a:spAutoFit/>
          </a:bodyPr>
          <a:lstStyle/>
          <a:p>
            <a:pPr defTabSz="609630">
              <a:lnSpc>
                <a:spcPts val="4983"/>
              </a:lnSpc>
            </a:pPr>
            <a:r>
              <a:rPr lang="en-US" sz="4333" b="1" dirty="0">
                <a:latin typeface="Titillium Web" panose="00000500000000000000" pitchFamily="2" charset="0"/>
                <a:ea typeface="TT Norms Bold"/>
                <a:cs typeface="TT Norms Bold"/>
                <a:sym typeface="TT Norms Bold"/>
              </a:rPr>
              <a:t>REFORMA INFONAVIT</a:t>
            </a:r>
          </a:p>
        </p:txBody>
      </p:sp>
      <p:sp>
        <p:nvSpPr>
          <p:cNvPr id="3" name="TextBox 14">
            <a:extLst>
              <a:ext uri="{FF2B5EF4-FFF2-40B4-BE49-F238E27FC236}">
                <a16:creationId xmlns:a16="http://schemas.microsoft.com/office/drawing/2014/main" id="{C6BC2A78-7637-9255-40DF-427DE5A7A972}"/>
              </a:ext>
            </a:extLst>
          </p:cNvPr>
          <p:cNvSpPr txBox="1"/>
          <p:nvPr/>
        </p:nvSpPr>
        <p:spPr>
          <a:xfrm>
            <a:off x="1375420" y="3317875"/>
            <a:ext cx="10299331" cy="229615"/>
          </a:xfrm>
          <a:prstGeom prst="rect">
            <a:avLst/>
          </a:prstGeom>
        </p:spPr>
        <p:txBody>
          <a:bodyPr lIns="0" tIns="0" rIns="0" bIns="0" rtlCol="0" anchor="t">
            <a:spAutoFit/>
          </a:bodyPr>
          <a:lstStyle/>
          <a:p>
            <a:pPr marL="316670" lvl="1" indent="-158335" defTabSz="609630">
              <a:lnSpc>
                <a:spcPts val="1760"/>
              </a:lnSpc>
              <a:buFont typeface="Arial"/>
              <a:buChar char="•"/>
            </a:pPr>
            <a:r>
              <a:rPr lang="en-US" sz="1467" b="1">
                <a:latin typeface="Titillium Web" panose="00000500000000000000" pitchFamily="2" charset="0"/>
                <a:ea typeface="Canva Sans Bold"/>
                <a:cs typeface="Canva Sans Bold"/>
                <a:sym typeface="Canva Sans Bold"/>
              </a:rPr>
              <a:t>En créditos en porcentaje, el porcentaje se aplica sobre los días pagados (No afecta la reforma)</a:t>
            </a:r>
          </a:p>
        </p:txBody>
      </p:sp>
      <p:sp>
        <p:nvSpPr>
          <p:cNvPr id="4" name="TextBox 15">
            <a:extLst>
              <a:ext uri="{FF2B5EF4-FFF2-40B4-BE49-F238E27FC236}">
                <a16:creationId xmlns:a16="http://schemas.microsoft.com/office/drawing/2014/main" id="{B7B3488D-57D9-6E5D-D254-330BA54F7803}"/>
              </a:ext>
            </a:extLst>
          </p:cNvPr>
          <p:cNvSpPr txBox="1"/>
          <p:nvPr/>
        </p:nvSpPr>
        <p:spPr>
          <a:xfrm>
            <a:off x="1375420" y="2480493"/>
            <a:ext cx="10299331" cy="460447"/>
          </a:xfrm>
          <a:prstGeom prst="rect">
            <a:avLst/>
          </a:prstGeom>
        </p:spPr>
        <p:txBody>
          <a:bodyPr lIns="0" tIns="0" rIns="0" bIns="0" rtlCol="0" anchor="t">
            <a:spAutoFit/>
          </a:bodyPr>
          <a:lstStyle/>
          <a:p>
            <a:pPr marL="316670" lvl="1" indent="-158335" defTabSz="609630">
              <a:lnSpc>
                <a:spcPts val="1760"/>
              </a:lnSpc>
              <a:buFont typeface="Arial"/>
              <a:buChar char="•"/>
            </a:pPr>
            <a:r>
              <a:rPr lang="en-US" sz="1467" b="1">
                <a:latin typeface="Titillium Web" panose="00000500000000000000" pitchFamily="2" charset="0"/>
                <a:ea typeface="Canva Sans Bold"/>
                <a:cs typeface="Canva Sans Bold"/>
                <a:sym typeface="Canva Sans Bold"/>
              </a:rPr>
              <a:t>En créditos en Cuota fija en pesos, o Factor de descuento INFONAVIT (antes VSM) se calcularán conforme a las especificaciones en la Reforma  (no se suspende la amortización cuando hay ausencias y/o incapacidades).</a:t>
            </a:r>
          </a:p>
        </p:txBody>
      </p:sp>
      <p:sp>
        <p:nvSpPr>
          <p:cNvPr id="5" name="Marcador de contenido 4">
            <a:extLst>
              <a:ext uri="{FF2B5EF4-FFF2-40B4-BE49-F238E27FC236}">
                <a16:creationId xmlns:a16="http://schemas.microsoft.com/office/drawing/2014/main" id="{6299CCD6-76B0-61B6-8085-3DF0594BA793}"/>
              </a:ext>
            </a:extLst>
          </p:cNvPr>
          <p:cNvSpPr>
            <a:spLocks noGrp="1"/>
          </p:cNvSpPr>
          <p:nvPr>
            <p:ph idx="1"/>
          </p:nvPr>
        </p:nvSpPr>
        <p:spPr/>
        <p:txBody>
          <a:bodyPr/>
          <a:lstStyle/>
          <a:p>
            <a:endParaRPr lang="es-MX"/>
          </a:p>
        </p:txBody>
      </p:sp>
    </p:spTree>
    <p:extLst>
      <p:ext uri="{BB962C8B-B14F-4D97-AF65-F5344CB8AC3E}">
        <p14:creationId xmlns:p14="http://schemas.microsoft.com/office/powerpoint/2010/main" val="480455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3F44F-CD0B-6B7E-F53D-6D7041CA63E1}"/>
            </a:ext>
          </a:extLst>
        </p:cNvPr>
        <p:cNvGrpSpPr/>
        <p:nvPr/>
      </p:nvGrpSpPr>
      <p:grpSpPr>
        <a:xfrm>
          <a:off x="0" y="0"/>
          <a:ext cx="0" cy="0"/>
          <a:chOff x="0" y="0"/>
          <a:chExt cx="0" cy="0"/>
        </a:xfrm>
      </p:grpSpPr>
      <p:sp>
        <p:nvSpPr>
          <p:cNvPr id="37" name="Título 1">
            <a:extLst>
              <a:ext uri="{FF2B5EF4-FFF2-40B4-BE49-F238E27FC236}">
                <a16:creationId xmlns:a16="http://schemas.microsoft.com/office/drawing/2014/main" id="{99D39219-19E3-206B-EFFF-63BE3F5D2219}"/>
              </a:ext>
            </a:extLst>
          </p:cNvPr>
          <p:cNvSpPr txBox="1">
            <a:spLocks/>
          </p:cNvSpPr>
          <p:nvPr/>
        </p:nvSpPr>
        <p:spPr>
          <a:xfrm>
            <a:off x="-28282" y="-11241"/>
            <a:ext cx="12220282" cy="708284"/>
          </a:xfrm>
          <a:prstGeom prst="rect">
            <a:avLst/>
          </a:prstGeom>
          <a:solidFill>
            <a:srgbClr val="215F9A"/>
          </a:solidFill>
        </p:spPr>
        <p:txBody>
          <a:bodyPr vert="horz" lIns="91440" tIns="45720" rIns="91440" bIns="45720" rtlCol="0" anchor="ctr">
            <a:normAutofit/>
          </a:bodyPr>
          <a:lstStyle>
            <a:lvl1pPr algn="ctr" defTabSz="609630" rtl="0" eaLnBrk="1" latinLnBrk="0" hangingPunct="1">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MX" sz="3600" noProof="0" dirty="0">
                <a:solidFill>
                  <a:schemeClr val="bg1"/>
                </a:solidFill>
              </a:rPr>
              <a:t>Reforma INFONAVIT</a:t>
            </a:r>
          </a:p>
        </p:txBody>
      </p:sp>
      <p:sp>
        <p:nvSpPr>
          <p:cNvPr id="2" name="Rectangle 1">
            <a:extLst>
              <a:ext uri="{FF2B5EF4-FFF2-40B4-BE49-F238E27FC236}">
                <a16:creationId xmlns:a16="http://schemas.microsoft.com/office/drawing/2014/main" id="{38B5BA2D-4E4B-DDD6-23CE-B4D6D89B37F9}"/>
              </a:ext>
            </a:extLst>
          </p:cNvPr>
          <p:cNvSpPr>
            <a:spLocks noChangeArrowheads="1"/>
          </p:cNvSpPr>
          <p:nvPr/>
        </p:nvSpPr>
        <p:spPr bwMode="auto">
          <a:xfrm>
            <a:off x="-28282" y="828821"/>
            <a:ext cx="11767632"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s-MX" altLang="es-MX" sz="2400" b="1" i="0" u="none" strike="noStrike" cap="none" normalizeH="0" baseline="0" dirty="0">
                <a:ln>
                  <a:noFill/>
                </a:ln>
                <a:solidFill>
                  <a:schemeClr val="tx1"/>
                </a:solidFill>
                <a:effectLst/>
                <a:latin typeface="Titillium Web" panose="00000500000000000000" pitchFamily="2" charset="0"/>
              </a:rPr>
              <a:t>1. Contexto de la Reforma INFONAVIT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s-MX" altLang="es-MX" sz="1600" b="0" i="0" u="none" strike="noStrike" cap="none" normalizeH="0" baseline="0" dirty="0">
                <a:ln>
                  <a:noFill/>
                </a:ln>
                <a:solidFill>
                  <a:schemeClr val="tx1"/>
                </a:solidFill>
                <a:effectLst/>
                <a:latin typeface="Titillium Web" panose="00000500000000000000" pitchFamily="2" charset="0"/>
              </a:rPr>
              <a:t>Decreto publicado en el </a:t>
            </a:r>
            <a:r>
              <a:rPr kumimoji="0" lang="es-MX" altLang="es-MX" sz="1600" b="1" i="0" u="none" strike="noStrike" cap="none" normalizeH="0" baseline="0" dirty="0">
                <a:ln>
                  <a:noFill/>
                </a:ln>
                <a:solidFill>
                  <a:schemeClr val="accent6">
                    <a:lumMod val="75000"/>
                  </a:schemeClr>
                </a:solidFill>
                <a:effectLst/>
                <a:latin typeface="Titillium Web" panose="00000500000000000000" pitchFamily="2" charset="0"/>
              </a:rPr>
              <a:t>DOF el 21 de febrero de 2025</a:t>
            </a:r>
            <a:r>
              <a:rPr kumimoji="0" lang="es-MX" altLang="es-MX" sz="1600" b="0" i="0" u="none" strike="noStrike" cap="none" normalizeH="0" baseline="0" dirty="0">
                <a:ln>
                  <a:noFill/>
                </a:ln>
                <a:solidFill>
                  <a:schemeClr val="accent6">
                    <a:lumMod val="75000"/>
                  </a:schemeClr>
                </a:solidFill>
                <a:effectLst/>
                <a:latin typeface="Titillium Web" panose="00000500000000000000" pitchFamily="2"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s-MX" altLang="es-MX" sz="1600" b="0" i="0" u="none" strike="noStrike" cap="none" normalizeH="0" baseline="0" dirty="0">
                <a:ln>
                  <a:noFill/>
                </a:ln>
                <a:solidFill>
                  <a:schemeClr val="tx1"/>
                </a:solidFill>
                <a:effectLst/>
                <a:latin typeface="Titillium Web" panose="00000500000000000000" pitchFamily="2" charset="0"/>
              </a:rPr>
              <a:t>Modifica el </a:t>
            </a:r>
            <a:r>
              <a:rPr kumimoji="0" lang="es-MX" altLang="es-MX" sz="1600" b="1" i="0" u="none" strike="noStrike" cap="none" normalizeH="0" baseline="0" dirty="0">
                <a:ln>
                  <a:noFill/>
                </a:ln>
                <a:solidFill>
                  <a:schemeClr val="accent6">
                    <a:lumMod val="75000"/>
                  </a:schemeClr>
                </a:solidFill>
                <a:effectLst/>
                <a:latin typeface="Titillium Web" panose="00000500000000000000" pitchFamily="2" charset="0"/>
              </a:rPr>
              <a:t>artículo 29</a:t>
            </a:r>
            <a:r>
              <a:rPr kumimoji="0" lang="es-MX" altLang="es-MX" sz="1600" b="0" i="0" u="none" strike="noStrike" cap="none" normalizeH="0" baseline="0" dirty="0">
                <a:ln>
                  <a:noFill/>
                </a:ln>
                <a:solidFill>
                  <a:schemeClr val="tx1"/>
                </a:solidFill>
                <a:effectLst/>
                <a:latin typeface="Titillium Web" panose="00000500000000000000" pitchFamily="2" charset="0"/>
              </a:rPr>
              <a:t>:</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s-MX" altLang="es-MX" sz="1600" b="0" i="0" u="none" strike="noStrike" cap="none" normalizeH="0" baseline="0" dirty="0">
                <a:ln>
                  <a:noFill/>
                </a:ln>
                <a:solidFill>
                  <a:schemeClr val="tx1"/>
                </a:solidFill>
                <a:effectLst/>
                <a:latin typeface="Titillium Web" panose="00000500000000000000" pitchFamily="2" charset="0"/>
              </a:rPr>
              <a:t>Aclaración sobre cuándo se suspenden o no las aportaciones y descuentos.</a:t>
            </a:r>
          </a:p>
          <a:p>
            <a:pPr marL="457200" marR="0" lvl="1" indent="0" algn="l" defTabSz="914400" rtl="0" eaLnBrk="0" fontAlgn="base" latinLnBrk="0" hangingPunct="0">
              <a:lnSpc>
                <a:spcPct val="150000"/>
              </a:lnSpc>
              <a:spcBef>
                <a:spcPct val="0"/>
              </a:spcBef>
              <a:spcAft>
                <a:spcPct val="0"/>
              </a:spcAft>
              <a:buClrTx/>
              <a:buSzTx/>
              <a:buFontTx/>
              <a:buChar char="•"/>
              <a:tabLst/>
            </a:pPr>
            <a:r>
              <a:rPr kumimoji="0" lang="es-MX" altLang="es-MX" sz="1600" b="0" i="0" u="none" strike="noStrike" cap="none" normalizeH="0" baseline="0" dirty="0">
                <a:ln>
                  <a:noFill/>
                </a:ln>
                <a:solidFill>
                  <a:schemeClr val="tx1"/>
                </a:solidFill>
                <a:effectLst/>
                <a:latin typeface="Titillium Web" panose="00000500000000000000" pitchFamily="2" charset="0"/>
              </a:rPr>
              <a:t>Casos de </a:t>
            </a:r>
            <a:r>
              <a:rPr kumimoji="0" lang="es-MX" altLang="es-MX" sz="1600" b="1" i="0" u="none" strike="noStrike" cap="none" normalizeH="0" baseline="0" dirty="0">
                <a:ln>
                  <a:noFill/>
                </a:ln>
                <a:solidFill>
                  <a:schemeClr val="tx1"/>
                </a:solidFill>
                <a:effectLst/>
                <a:latin typeface="Titillium Web" panose="00000500000000000000" pitchFamily="2" charset="0"/>
              </a:rPr>
              <a:t>ausencias</a:t>
            </a:r>
            <a:r>
              <a:rPr kumimoji="0" lang="es-MX" altLang="es-MX" sz="1600" b="0" i="0" u="none" strike="noStrike" cap="none" normalizeH="0" baseline="0" dirty="0">
                <a:ln>
                  <a:noFill/>
                </a:ln>
                <a:solidFill>
                  <a:schemeClr val="tx1"/>
                </a:solidFill>
                <a:effectLst/>
                <a:latin typeface="Titillium Web" panose="00000500000000000000" pitchFamily="2" charset="0"/>
              </a:rPr>
              <a:t> e </a:t>
            </a:r>
            <a:r>
              <a:rPr kumimoji="0" lang="es-MX" altLang="es-MX" sz="1600" b="1" i="0" u="none" strike="noStrike" cap="none" normalizeH="0" baseline="0" dirty="0">
                <a:ln>
                  <a:noFill/>
                </a:ln>
                <a:solidFill>
                  <a:schemeClr val="tx1"/>
                </a:solidFill>
                <a:effectLst/>
                <a:latin typeface="Titillium Web" panose="00000500000000000000" pitchFamily="2" charset="0"/>
              </a:rPr>
              <a:t>incapacidades</a:t>
            </a:r>
            <a:r>
              <a:rPr kumimoji="0" lang="es-MX" altLang="es-MX" sz="1600" b="0" i="0" u="none" strike="noStrike" cap="none" normalizeH="0" baseline="0" dirty="0">
                <a:ln>
                  <a:noFill/>
                </a:ln>
                <a:solidFill>
                  <a:schemeClr val="tx1"/>
                </a:solidFill>
                <a:effectLst/>
                <a:latin typeface="Titillium Web" panose="00000500000000000000" pitchFamily="2" charset="0"/>
              </a:rPr>
              <a:t> (IMSS) y cómo impactan en el cálculo.</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s-MX" altLang="es-MX" sz="1600" b="0" i="0" u="none" strike="noStrike" cap="none" normalizeH="0" baseline="0" dirty="0">
                <a:ln>
                  <a:noFill/>
                </a:ln>
                <a:solidFill>
                  <a:schemeClr val="tx1"/>
                </a:solidFill>
                <a:effectLst/>
                <a:latin typeface="Titillium Web" panose="00000500000000000000" pitchFamily="2" charset="0"/>
              </a:rPr>
              <a:t>Nuevo criterio normativo con vigencia a partir del </a:t>
            </a:r>
            <a:r>
              <a:rPr kumimoji="0" lang="es-MX" altLang="es-MX" sz="1600" b="1" i="0" u="none" strike="noStrike" cap="none" normalizeH="0" baseline="0" dirty="0">
                <a:ln>
                  <a:noFill/>
                </a:ln>
                <a:solidFill>
                  <a:schemeClr val="tx1"/>
                </a:solidFill>
                <a:effectLst/>
                <a:latin typeface="Titillium Web" panose="00000500000000000000" pitchFamily="2" charset="0"/>
              </a:rPr>
              <a:t>15 de mayo de 2025</a:t>
            </a:r>
            <a:r>
              <a:rPr kumimoji="0" lang="es-MX" altLang="es-MX" sz="1600" b="0" i="0" u="none" strike="noStrike" cap="none" normalizeH="0" baseline="0" dirty="0">
                <a:ln>
                  <a:noFill/>
                </a:ln>
                <a:solidFill>
                  <a:schemeClr val="tx1"/>
                </a:solidFill>
                <a:effectLst/>
                <a:latin typeface="Titillium Web" panose="00000500000000000000" pitchFamily="2" charset="0"/>
              </a:rPr>
              <a:t>.</a:t>
            </a:r>
            <a:endParaRPr kumimoji="0" lang="es-MX" altLang="es-MX" sz="1800" b="0" i="0" u="none" strike="noStrike" cap="none" normalizeH="0" baseline="0" dirty="0">
              <a:ln>
                <a:noFill/>
              </a:ln>
              <a:solidFill>
                <a:schemeClr val="tx1"/>
              </a:solidFill>
              <a:effectLst/>
              <a:latin typeface="Titillium Web" panose="00000500000000000000" pitchFamily="2" charset="0"/>
            </a:endParaRPr>
          </a:p>
        </p:txBody>
      </p:sp>
      <p:sp>
        <p:nvSpPr>
          <p:cNvPr id="9" name="CuadroTexto 8">
            <a:extLst>
              <a:ext uri="{FF2B5EF4-FFF2-40B4-BE49-F238E27FC236}">
                <a16:creationId xmlns:a16="http://schemas.microsoft.com/office/drawing/2014/main" id="{CBC93F34-EB08-B4E0-07DC-92C961CCE8BD}"/>
              </a:ext>
            </a:extLst>
          </p:cNvPr>
          <p:cNvSpPr txBox="1"/>
          <p:nvPr/>
        </p:nvSpPr>
        <p:spPr>
          <a:xfrm>
            <a:off x="-55986" y="3461657"/>
            <a:ext cx="8272453" cy="2273699"/>
          </a:xfrm>
          <a:prstGeom prst="rect">
            <a:avLst/>
          </a:prstGeom>
          <a:noFill/>
        </p:spPr>
        <p:txBody>
          <a:bodyPr wrap="square">
            <a:spAutoFit/>
          </a:bodyPr>
          <a:lstStyle/>
          <a:p>
            <a:pPr>
              <a:lnSpc>
                <a:spcPct val="150000"/>
              </a:lnSpc>
              <a:buNone/>
            </a:pPr>
            <a:r>
              <a:rPr lang="es-MX" sz="2400" b="1" dirty="0">
                <a:latin typeface="Titillium Web" panose="00000500000000000000" pitchFamily="2" charset="0"/>
              </a:rPr>
              <a:t>2. Impacto en la nómina</a:t>
            </a:r>
          </a:p>
          <a:p>
            <a:pPr>
              <a:lnSpc>
                <a:spcPct val="150000"/>
              </a:lnSpc>
              <a:buFont typeface="Arial" panose="020B0604020202020204" pitchFamily="34" charset="0"/>
              <a:buChar char="•"/>
            </a:pPr>
            <a:r>
              <a:rPr lang="es-MX" b="1" dirty="0">
                <a:latin typeface="Titillium Web" panose="00000500000000000000" pitchFamily="2" charset="0"/>
              </a:rPr>
              <a:t>Créditos en porcentaje</a:t>
            </a:r>
            <a:r>
              <a:rPr lang="es-MX" dirty="0">
                <a:latin typeface="Titillium Web" panose="00000500000000000000" pitchFamily="2" charset="0"/>
              </a:rPr>
              <a:t>: se aplican sobre días pagados → </a:t>
            </a:r>
            <a:r>
              <a:rPr lang="es-MX" b="1" i="1" dirty="0">
                <a:solidFill>
                  <a:schemeClr val="accent6">
                    <a:lumMod val="75000"/>
                  </a:schemeClr>
                </a:solidFill>
                <a:latin typeface="Titillium Web" panose="00000500000000000000" pitchFamily="2" charset="0"/>
              </a:rPr>
              <a:t>no cambia con la reforma</a:t>
            </a:r>
            <a:r>
              <a:rPr lang="es-MX" b="1" dirty="0">
                <a:solidFill>
                  <a:schemeClr val="accent6">
                    <a:lumMod val="75000"/>
                  </a:schemeClr>
                </a:solidFill>
                <a:latin typeface="Titillium Web" panose="00000500000000000000" pitchFamily="2" charset="0"/>
              </a:rPr>
              <a:t>.</a:t>
            </a:r>
          </a:p>
          <a:p>
            <a:pPr>
              <a:lnSpc>
                <a:spcPct val="150000"/>
              </a:lnSpc>
              <a:buFont typeface="Arial" panose="020B0604020202020204" pitchFamily="34" charset="0"/>
              <a:buChar char="•"/>
            </a:pPr>
            <a:r>
              <a:rPr lang="es-MX" b="1" dirty="0">
                <a:latin typeface="Titillium Web" panose="00000500000000000000" pitchFamily="2" charset="0"/>
              </a:rPr>
              <a:t>Créditos en cuota fija o factor de descuento</a:t>
            </a:r>
            <a:r>
              <a:rPr lang="es-MX" dirty="0">
                <a:latin typeface="Titillium Web" panose="00000500000000000000" pitchFamily="2" charset="0"/>
              </a:rPr>
              <a:t>: ahora se calculan de acuerdo con la reforma → </a:t>
            </a:r>
            <a:r>
              <a:rPr lang="es-MX" b="1" i="1" dirty="0">
                <a:solidFill>
                  <a:schemeClr val="accent6">
                    <a:lumMod val="75000"/>
                  </a:schemeClr>
                </a:solidFill>
                <a:latin typeface="Titillium Web" panose="00000500000000000000" pitchFamily="2" charset="0"/>
              </a:rPr>
              <a:t>no se suspende la amortización en ausencias/incapacidades</a:t>
            </a:r>
            <a:r>
              <a:rPr lang="es-MX" b="1" dirty="0">
                <a:solidFill>
                  <a:schemeClr val="accent6">
                    <a:lumMod val="75000"/>
                  </a:schemeClr>
                </a:solidFill>
                <a:latin typeface="Titillium Web" panose="00000500000000000000" pitchFamily="2" charset="0"/>
              </a:rPr>
              <a:t>.</a:t>
            </a:r>
          </a:p>
          <a:p>
            <a:pPr>
              <a:lnSpc>
                <a:spcPct val="150000"/>
              </a:lnSpc>
              <a:buFont typeface="Arial" panose="020B0604020202020204" pitchFamily="34" charset="0"/>
              <a:buChar char="•"/>
            </a:pPr>
            <a:r>
              <a:rPr lang="es-MX" dirty="0">
                <a:latin typeface="Titillium Web" panose="00000500000000000000" pitchFamily="2" charset="0"/>
              </a:rPr>
              <a:t>Implica ajustes en procesos de cálculo y en la manera de configurar los sistemas</a:t>
            </a:r>
          </a:p>
        </p:txBody>
      </p:sp>
      <p:pic>
        <p:nvPicPr>
          <p:cNvPr id="20" name="Picture 3" descr="Imagen generada">
            <a:extLst>
              <a:ext uri="{FF2B5EF4-FFF2-40B4-BE49-F238E27FC236}">
                <a16:creationId xmlns:a16="http://schemas.microsoft.com/office/drawing/2014/main" id="{6AE39A23-F75B-9573-36A3-5ECD4049F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927" y="697043"/>
            <a:ext cx="4107073" cy="410707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01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56B9-BC6F-DB86-B68F-0FB7E0055DF9}"/>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55F50010-A31C-35B6-A335-466AEBE15D95}"/>
              </a:ext>
            </a:extLst>
          </p:cNvPr>
          <p:cNvPicPr>
            <a:picLocks noChangeAspect="1"/>
          </p:cNvPicPr>
          <p:nvPr/>
        </p:nvPicPr>
        <p:blipFill>
          <a:blip r:embed="rId3"/>
          <a:stretch>
            <a:fillRect/>
          </a:stretch>
        </p:blipFill>
        <p:spPr>
          <a:xfrm>
            <a:off x="3608412" y="2450709"/>
            <a:ext cx="2823764" cy="1415142"/>
          </a:xfrm>
          <a:prstGeom prst="rect">
            <a:avLst/>
          </a:prstGeom>
        </p:spPr>
      </p:pic>
      <p:sp>
        <p:nvSpPr>
          <p:cNvPr id="29" name="CuadroTexto 28">
            <a:extLst>
              <a:ext uri="{FF2B5EF4-FFF2-40B4-BE49-F238E27FC236}">
                <a16:creationId xmlns:a16="http://schemas.microsoft.com/office/drawing/2014/main" id="{23F55A1E-70AC-B325-39B0-93DBEE456E0C}"/>
              </a:ext>
            </a:extLst>
          </p:cNvPr>
          <p:cNvSpPr txBox="1"/>
          <p:nvPr/>
        </p:nvSpPr>
        <p:spPr>
          <a:xfrm>
            <a:off x="793103" y="2034878"/>
            <a:ext cx="1801510" cy="276999"/>
          </a:xfrm>
          <a:prstGeom prst="rect">
            <a:avLst/>
          </a:prstGeom>
          <a:ln>
            <a:prstDash val="dash"/>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s-MX"/>
            </a:defPPr>
            <a:lvl1pPr>
              <a:defRPr sz="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Titillium Web" panose="00000500000000000000" pitchFamily="2" charset="0"/>
                <a:ea typeface="+mn-ea"/>
                <a:cs typeface="+mn-cs"/>
              </a:rPr>
              <a:t>Defino criterios</a:t>
            </a:r>
          </a:p>
        </p:txBody>
      </p:sp>
      <p:cxnSp>
        <p:nvCxnSpPr>
          <p:cNvPr id="31" name="Conector recto de flecha 30">
            <a:extLst>
              <a:ext uri="{FF2B5EF4-FFF2-40B4-BE49-F238E27FC236}">
                <a16:creationId xmlns:a16="http://schemas.microsoft.com/office/drawing/2014/main" id="{030C35DB-ACD0-1C17-AF4A-08A8D62B08A0}"/>
              </a:ext>
            </a:extLst>
          </p:cNvPr>
          <p:cNvCxnSpPr>
            <a:cxnSpLocks/>
          </p:cNvCxnSpPr>
          <p:nvPr/>
        </p:nvCxnSpPr>
        <p:spPr>
          <a:xfrm>
            <a:off x="3193864" y="3151091"/>
            <a:ext cx="34758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32" name="Elipse 31">
            <a:extLst>
              <a:ext uri="{FF2B5EF4-FFF2-40B4-BE49-F238E27FC236}">
                <a16:creationId xmlns:a16="http://schemas.microsoft.com/office/drawing/2014/main" id="{4978024F-8BE4-3B7F-22E9-26F50C486C96}"/>
              </a:ext>
            </a:extLst>
          </p:cNvPr>
          <p:cNvSpPr/>
          <p:nvPr/>
        </p:nvSpPr>
        <p:spPr>
          <a:xfrm>
            <a:off x="3623433" y="1857082"/>
            <a:ext cx="450521" cy="461665"/>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white"/>
                </a:solidFill>
                <a:effectLst/>
                <a:uLnTx/>
                <a:uFillTx/>
                <a:latin typeface="Titillium Web" panose="00000500000000000000" pitchFamily="2" charset="0"/>
                <a:ea typeface="+mn-ea"/>
                <a:cs typeface="+mn-cs"/>
              </a:rPr>
              <a:t>2</a:t>
            </a:r>
          </a:p>
        </p:txBody>
      </p:sp>
      <p:pic>
        <p:nvPicPr>
          <p:cNvPr id="33" name="Picture 2" descr="imagen">
            <a:extLst>
              <a:ext uri="{FF2B5EF4-FFF2-40B4-BE49-F238E27FC236}">
                <a16:creationId xmlns:a16="http://schemas.microsoft.com/office/drawing/2014/main" id="{B93638E9-0F31-D7C0-06E6-BC3B5A1A0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37" y="791448"/>
            <a:ext cx="1497498" cy="600165"/>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CB7B18CD-CDAD-1BB8-BBB5-AA6BDC23DE35}"/>
              </a:ext>
            </a:extLst>
          </p:cNvPr>
          <p:cNvSpPr txBox="1"/>
          <p:nvPr/>
        </p:nvSpPr>
        <p:spPr>
          <a:xfrm>
            <a:off x="-28282" y="5601512"/>
            <a:ext cx="8227422" cy="428322"/>
          </a:xfrm>
          <a:prstGeom prst="rect">
            <a:avLst/>
          </a:prstGeom>
          <a:solidFill>
            <a:schemeClr val="bg1"/>
          </a:solid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Titillium Web" panose="00000500000000000000" pitchFamily="2" charset="0"/>
                <a:sym typeface="Wingdings" panose="05000000000000000000" pitchFamily="2" charset="2"/>
              </a:rPr>
              <a:t> </a:t>
            </a:r>
            <a:r>
              <a:rPr kumimoji="0" lang="es-MX" sz="1600" b="1" i="0" u="none" strike="noStrike" kern="1200" cap="none" spc="0" normalizeH="0" baseline="0" noProof="0" dirty="0">
                <a:ln>
                  <a:noFill/>
                </a:ln>
                <a:solidFill>
                  <a:prstClr val="black"/>
                </a:solidFill>
                <a:effectLst/>
                <a:uLnTx/>
                <a:uFillTx/>
                <a:latin typeface="Titillium Web" panose="00000500000000000000" pitchFamily="2" charset="0"/>
              </a:rPr>
              <a:t>CONTPAQi Colabora® </a:t>
            </a:r>
            <a:r>
              <a:rPr kumimoji="0" lang="es-MX" sz="1600" b="0" i="0" u="none" strike="noStrike" kern="1200" cap="none" spc="0" normalizeH="0" baseline="0" noProof="0" dirty="0">
                <a:ln>
                  <a:noFill/>
                </a:ln>
                <a:solidFill>
                  <a:prstClr val="black"/>
                </a:solidFill>
                <a:effectLst/>
                <a:uLnTx/>
                <a:uFillTx/>
                <a:latin typeface="Titillium Web" panose="00000500000000000000" pitchFamily="2" charset="0"/>
              </a:rPr>
              <a:t>está </a:t>
            </a:r>
            <a:r>
              <a:rPr kumimoji="0" lang="es-MX" sz="1600" b="1" i="0" u="none" strike="noStrike" kern="1200" cap="none" spc="0" normalizeH="0" baseline="0" noProof="0" dirty="0">
                <a:ln>
                  <a:noFill/>
                </a:ln>
                <a:solidFill>
                  <a:prstClr val="black"/>
                </a:solidFill>
                <a:effectLst/>
                <a:uLnTx/>
                <a:uFillTx/>
                <a:latin typeface="Titillium Web" panose="00000500000000000000" pitchFamily="2" charset="0"/>
              </a:rPr>
              <a:t>disponible</a:t>
            </a:r>
            <a:r>
              <a:rPr kumimoji="0" lang="es-MX" sz="1600" b="0" i="0" u="none" strike="noStrike" kern="1200" cap="none" spc="0" normalizeH="0" baseline="0" noProof="0" dirty="0">
                <a:ln>
                  <a:noFill/>
                </a:ln>
                <a:solidFill>
                  <a:prstClr val="black"/>
                </a:solidFill>
                <a:effectLst/>
                <a:uLnTx/>
                <a:uFillTx/>
                <a:latin typeface="Titillium Web" panose="00000500000000000000" pitchFamily="2" charset="0"/>
              </a:rPr>
              <a:t> a partir de la </a:t>
            </a:r>
            <a:r>
              <a:rPr kumimoji="0" lang="es-MX" sz="1600" b="1" i="0" u="none" strike="noStrike" kern="1200" cap="none" spc="0" normalizeH="0" baseline="0" noProof="0" dirty="0">
                <a:ln>
                  <a:noFill/>
                </a:ln>
                <a:solidFill>
                  <a:prstClr val="black"/>
                </a:solidFill>
                <a:effectLst/>
                <a:uLnTx/>
                <a:uFillTx/>
                <a:latin typeface="Titillium Web" panose="00000500000000000000" pitchFamily="2" charset="0"/>
              </a:rPr>
              <a:t>versión 17.2.1</a:t>
            </a:r>
            <a:r>
              <a:rPr kumimoji="0" lang="es-MX" sz="1600" b="0" i="0" u="none" strike="noStrike" kern="1200" cap="none" spc="0" normalizeH="0" baseline="0" noProof="0" dirty="0">
                <a:ln>
                  <a:noFill/>
                </a:ln>
                <a:solidFill>
                  <a:prstClr val="black"/>
                </a:solidFill>
                <a:effectLst/>
                <a:uLnTx/>
                <a:uFillTx/>
                <a:latin typeface="Titillium Web" panose="00000500000000000000" pitchFamily="2" charset="0"/>
              </a:rPr>
              <a:t> y</a:t>
            </a:r>
            <a:r>
              <a:rPr kumimoji="0" lang="es-MX" sz="1600" b="0" i="0" u="none" strike="noStrike" kern="1200" cap="none" spc="0" normalizeH="0" noProof="0" dirty="0">
                <a:ln>
                  <a:noFill/>
                </a:ln>
                <a:solidFill>
                  <a:prstClr val="black"/>
                </a:solidFill>
                <a:effectLst/>
                <a:uLnTx/>
                <a:uFillTx/>
                <a:latin typeface="Titillium Web" panose="00000500000000000000" pitchFamily="2" charset="0"/>
              </a:rPr>
              <a:t> </a:t>
            </a:r>
            <a:r>
              <a:rPr kumimoji="0" lang="es-MX" sz="1600" b="0" i="0" u="none" strike="noStrike" kern="1200" cap="none" spc="0" normalizeH="0" baseline="0" noProof="0" dirty="0">
                <a:ln>
                  <a:noFill/>
                </a:ln>
                <a:solidFill>
                  <a:prstClr val="black"/>
                </a:solidFill>
                <a:effectLst/>
                <a:uLnTx/>
                <a:uFillTx/>
                <a:latin typeface="Titillium Web" panose="00000500000000000000" pitchFamily="2" charset="0"/>
              </a:rPr>
              <a:t>es </a:t>
            </a:r>
            <a:r>
              <a:rPr kumimoji="0" lang="es-MX" sz="1600" b="1" i="0" u="none" strike="noStrike" kern="1200" cap="none" spc="0" normalizeH="0" baseline="0" noProof="0" dirty="0">
                <a:ln>
                  <a:noFill/>
                </a:ln>
                <a:solidFill>
                  <a:prstClr val="black"/>
                </a:solidFill>
                <a:effectLst/>
                <a:uLnTx/>
                <a:uFillTx/>
                <a:latin typeface="Titillium Web" panose="00000500000000000000" pitchFamily="2" charset="0"/>
              </a:rPr>
              <a:t>100% gratuita.</a:t>
            </a:r>
            <a:endParaRPr lang="es-MX" sz="1600" b="1" noProof="0" dirty="0">
              <a:solidFill>
                <a:prstClr val="black"/>
              </a:solidFill>
              <a:latin typeface="Titillium Web" panose="00000500000000000000" pitchFamily="2" charset="0"/>
            </a:endParaRPr>
          </a:p>
        </p:txBody>
      </p:sp>
      <p:sp>
        <p:nvSpPr>
          <p:cNvPr id="37" name="Título 1">
            <a:extLst>
              <a:ext uri="{FF2B5EF4-FFF2-40B4-BE49-F238E27FC236}">
                <a16:creationId xmlns:a16="http://schemas.microsoft.com/office/drawing/2014/main" id="{6383DA35-1B34-52BF-E399-27C1A5AC6458}"/>
              </a:ext>
            </a:extLst>
          </p:cNvPr>
          <p:cNvSpPr txBox="1">
            <a:spLocks/>
          </p:cNvSpPr>
          <p:nvPr/>
        </p:nvSpPr>
        <p:spPr>
          <a:xfrm>
            <a:off x="-28282" y="-11241"/>
            <a:ext cx="12220282" cy="708284"/>
          </a:xfrm>
          <a:prstGeom prst="rect">
            <a:avLst/>
          </a:prstGeom>
          <a:solidFill>
            <a:srgbClr val="215F9A"/>
          </a:solidFill>
        </p:spPr>
        <p:txBody>
          <a:bodyPr vert="horz" lIns="91440" tIns="45720" rIns="91440" bIns="45720" rtlCol="0" anchor="ctr">
            <a:normAutofit fontScale="62500" lnSpcReduction="20000"/>
          </a:bodyPr>
          <a:lstStyle>
            <a:lvl1pPr algn="ctr" defTabSz="609630" rtl="0" eaLnBrk="1" latinLnBrk="0" hangingPunct="1">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r>
              <a:rPr lang="es-MX" sz="3600" noProof="0" dirty="0">
                <a:solidFill>
                  <a:schemeClr val="bg1"/>
                </a:solidFill>
              </a:rPr>
              <a:t>Con la versión 18 de CONTPAQi® Nóminas: protege tu nómina y cumple con la reforma INFONAVIT</a:t>
            </a:r>
          </a:p>
        </p:txBody>
      </p:sp>
      <p:pic>
        <p:nvPicPr>
          <p:cNvPr id="3" name="Imagen 2" descr="Interfaz de usuario gráfica, Aplicación&#10;&#10;Descripción generada automáticamente">
            <a:extLst>
              <a:ext uri="{FF2B5EF4-FFF2-40B4-BE49-F238E27FC236}">
                <a16:creationId xmlns:a16="http://schemas.microsoft.com/office/drawing/2014/main" id="{00919F29-2E50-2C7C-472D-4071636A21EE}"/>
              </a:ext>
            </a:extLst>
          </p:cNvPr>
          <p:cNvPicPr>
            <a:picLocks noChangeAspect="1"/>
          </p:cNvPicPr>
          <p:nvPr/>
        </p:nvPicPr>
        <p:blipFill>
          <a:blip r:embed="rId5">
            <a:extLst>
              <a:ext uri="{28A0092B-C50C-407E-A947-70E740481C1C}">
                <a14:useLocalDpi xmlns:a14="http://schemas.microsoft.com/office/drawing/2010/main" val="0"/>
              </a:ext>
            </a:extLst>
          </a:blip>
          <a:srcRect l="28373" t="7062" r="23327" b="14866"/>
          <a:stretch>
            <a:fillRect/>
          </a:stretch>
        </p:blipFill>
        <p:spPr>
          <a:xfrm>
            <a:off x="8526002" y="5404099"/>
            <a:ext cx="619407" cy="1251471"/>
          </a:xfrm>
          <a:prstGeom prst="roundRect">
            <a:avLst/>
          </a:prstGeom>
        </p:spPr>
      </p:pic>
      <p:pic>
        <p:nvPicPr>
          <p:cNvPr id="36" name="Imagen 35" descr="Interfaz de usuario gráfica, Aplicación&#10;&#10;Descripción generada automáticamente">
            <a:extLst>
              <a:ext uri="{FF2B5EF4-FFF2-40B4-BE49-F238E27FC236}">
                <a16:creationId xmlns:a16="http://schemas.microsoft.com/office/drawing/2014/main" id="{E78C65DF-0E3A-C48E-B036-85114C9BB37E}"/>
              </a:ext>
            </a:extLst>
          </p:cNvPr>
          <p:cNvPicPr>
            <a:picLocks noChangeAspect="1"/>
          </p:cNvPicPr>
          <p:nvPr/>
        </p:nvPicPr>
        <p:blipFill>
          <a:blip r:embed="rId6">
            <a:extLst>
              <a:ext uri="{28A0092B-C50C-407E-A947-70E740481C1C}">
                <a14:useLocalDpi xmlns:a14="http://schemas.microsoft.com/office/drawing/2010/main" val="0"/>
              </a:ext>
            </a:extLst>
          </a:blip>
          <a:srcRect l="27334" t="13009" r="24026" b="8374"/>
          <a:stretch>
            <a:fillRect/>
          </a:stretch>
        </p:blipFill>
        <p:spPr>
          <a:xfrm>
            <a:off x="7730454" y="5404100"/>
            <a:ext cx="619407" cy="1251472"/>
          </a:xfrm>
          <a:prstGeom prst="roundRect">
            <a:avLst/>
          </a:prstGeom>
        </p:spPr>
      </p:pic>
      <p:pic>
        <p:nvPicPr>
          <p:cNvPr id="6" name="Imagen 5">
            <a:extLst>
              <a:ext uri="{FF2B5EF4-FFF2-40B4-BE49-F238E27FC236}">
                <a16:creationId xmlns:a16="http://schemas.microsoft.com/office/drawing/2014/main" id="{F8C2FFA2-E0AE-E49C-9353-136029A45869}"/>
              </a:ext>
            </a:extLst>
          </p:cNvPr>
          <p:cNvPicPr>
            <a:picLocks noChangeAspect="1"/>
          </p:cNvPicPr>
          <p:nvPr/>
        </p:nvPicPr>
        <p:blipFill>
          <a:blip r:embed="rId7"/>
          <a:stretch>
            <a:fillRect/>
          </a:stretch>
        </p:blipFill>
        <p:spPr>
          <a:xfrm>
            <a:off x="-8847" y="2450413"/>
            <a:ext cx="3156518" cy="1862918"/>
          </a:xfrm>
          <a:prstGeom prst="rect">
            <a:avLst/>
          </a:prstGeom>
        </p:spPr>
      </p:pic>
      <p:sp>
        <p:nvSpPr>
          <p:cNvPr id="7" name="Elipse 6">
            <a:extLst>
              <a:ext uri="{FF2B5EF4-FFF2-40B4-BE49-F238E27FC236}">
                <a16:creationId xmlns:a16="http://schemas.microsoft.com/office/drawing/2014/main" id="{6FCBB388-519A-0D47-AB89-1F13EB4E567C}"/>
              </a:ext>
            </a:extLst>
          </p:cNvPr>
          <p:cNvSpPr/>
          <p:nvPr/>
        </p:nvSpPr>
        <p:spPr>
          <a:xfrm>
            <a:off x="233266" y="1922390"/>
            <a:ext cx="450521" cy="461665"/>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white"/>
                </a:solidFill>
                <a:effectLst/>
                <a:uLnTx/>
                <a:uFillTx/>
                <a:latin typeface="Titillium Web" panose="00000500000000000000" pitchFamily="2" charset="0"/>
                <a:ea typeface="+mn-ea"/>
                <a:cs typeface="+mn-cs"/>
              </a:rPr>
              <a:t>1</a:t>
            </a:r>
          </a:p>
        </p:txBody>
      </p:sp>
      <p:pic>
        <p:nvPicPr>
          <p:cNvPr id="4" name="Imagen 3">
            <a:extLst>
              <a:ext uri="{FF2B5EF4-FFF2-40B4-BE49-F238E27FC236}">
                <a16:creationId xmlns:a16="http://schemas.microsoft.com/office/drawing/2014/main" id="{CF5492BC-D7DB-8212-CC4E-6D5D5A283AEA}"/>
              </a:ext>
            </a:extLst>
          </p:cNvPr>
          <p:cNvPicPr>
            <a:picLocks noChangeAspect="1"/>
          </p:cNvPicPr>
          <p:nvPr/>
        </p:nvPicPr>
        <p:blipFill>
          <a:blip r:embed="rId8"/>
          <a:stretch>
            <a:fillRect/>
          </a:stretch>
        </p:blipFill>
        <p:spPr>
          <a:xfrm>
            <a:off x="3910489" y="3381872"/>
            <a:ext cx="2733408" cy="2300026"/>
          </a:xfrm>
          <a:prstGeom prst="rect">
            <a:avLst/>
          </a:prstGeom>
        </p:spPr>
      </p:pic>
      <p:sp>
        <p:nvSpPr>
          <p:cNvPr id="5" name="CuadroTexto 4">
            <a:extLst>
              <a:ext uri="{FF2B5EF4-FFF2-40B4-BE49-F238E27FC236}">
                <a16:creationId xmlns:a16="http://schemas.microsoft.com/office/drawing/2014/main" id="{67835146-3969-FA22-93C5-607A1A3B210E}"/>
              </a:ext>
            </a:extLst>
          </p:cNvPr>
          <p:cNvSpPr txBox="1"/>
          <p:nvPr/>
        </p:nvSpPr>
        <p:spPr>
          <a:xfrm>
            <a:off x="4073954" y="1796745"/>
            <a:ext cx="2406479" cy="461665"/>
          </a:xfrm>
          <a:prstGeom prst="rect">
            <a:avLst/>
          </a:prstGeom>
          <a:ln>
            <a:prstDash val="dash"/>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s-MX"/>
            </a:defPPr>
            <a:lvl1pPr>
              <a:defRPr sz="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Titillium Web" panose="00000500000000000000" pitchFamily="2" charset="0"/>
                <a:ea typeface="+mn-ea"/>
                <a:cs typeface="+mn-cs"/>
              </a:rPr>
              <a:t>Valida/configura</a:t>
            </a:r>
            <a:r>
              <a:rPr kumimoji="0" lang="es-MX" sz="1200" b="1" i="0" u="none" strike="noStrike" kern="1200" cap="none" spc="0" normalizeH="0" noProof="0" dirty="0">
                <a:ln>
                  <a:noFill/>
                </a:ln>
                <a:solidFill>
                  <a:prstClr val="black"/>
                </a:solidFill>
                <a:effectLst/>
                <a:uLnTx/>
                <a:uFillTx/>
                <a:latin typeface="Titillium Web" panose="00000500000000000000" pitchFamily="2" charset="0"/>
                <a:ea typeface="+mn-ea"/>
                <a:cs typeface="+mn-cs"/>
              </a:rPr>
              <a:t> el orden en el que se aplicarán las deducciones</a:t>
            </a:r>
            <a:endParaRPr kumimoji="0" lang="es-MX" sz="1200" b="1" i="0" u="none" strike="noStrike" kern="1200" cap="none" spc="0" normalizeH="0" baseline="0" noProof="0" dirty="0">
              <a:ln>
                <a:noFill/>
              </a:ln>
              <a:solidFill>
                <a:prstClr val="black"/>
              </a:solidFill>
              <a:effectLst/>
              <a:uLnTx/>
              <a:uFillTx/>
              <a:latin typeface="Titillium Web" panose="00000500000000000000" pitchFamily="2" charset="0"/>
              <a:ea typeface="+mn-ea"/>
              <a:cs typeface="+mn-cs"/>
            </a:endParaRPr>
          </a:p>
        </p:txBody>
      </p:sp>
      <p:pic>
        <p:nvPicPr>
          <p:cNvPr id="1026" name="Picture 2">
            <a:extLst>
              <a:ext uri="{FF2B5EF4-FFF2-40B4-BE49-F238E27FC236}">
                <a16:creationId xmlns:a16="http://schemas.microsoft.com/office/drawing/2014/main" id="{DF02E1DF-AEFF-34B9-2FAB-389BFBC983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7957" y="2570034"/>
            <a:ext cx="1155444" cy="115544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F59D6077-0327-BF17-436B-FD68A5064F8A}"/>
              </a:ext>
            </a:extLst>
          </p:cNvPr>
          <p:cNvPicPr>
            <a:picLocks noChangeAspect="1"/>
          </p:cNvPicPr>
          <p:nvPr/>
        </p:nvPicPr>
        <p:blipFill>
          <a:blip r:embed="rId10"/>
          <a:stretch>
            <a:fillRect/>
          </a:stretch>
        </p:blipFill>
        <p:spPr>
          <a:xfrm>
            <a:off x="10245435" y="3865851"/>
            <a:ext cx="1480489" cy="556664"/>
          </a:xfrm>
          <a:prstGeom prst="rect">
            <a:avLst/>
          </a:prstGeom>
        </p:spPr>
      </p:pic>
      <p:sp>
        <p:nvSpPr>
          <p:cNvPr id="11" name="Elipse 10">
            <a:extLst>
              <a:ext uri="{FF2B5EF4-FFF2-40B4-BE49-F238E27FC236}">
                <a16:creationId xmlns:a16="http://schemas.microsoft.com/office/drawing/2014/main" id="{288FA87C-00CA-C3B7-8965-C2ED56FA111E}"/>
              </a:ext>
            </a:extLst>
          </p:cNvPr>
          <p:cNvSpPr/>
          <p:nvPr/>
        </p:nvSpPr>
        <p:spPr>
          <a:xfrm>
            <a:off x="6942060" y="1899334"/>
            <a:ext cx="450521" cy="461665"/>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dirty="0">
                <a:solidFill>
                  <a:prstClr val="white"/>
                </a:solidFill>
                <a:latin typeface="Titillium Web" panose="00000500000000000000" pitchFamily="2" charset="0"/>
              </a:rPr>
              <a:t>3</a:t>
            </a:r>
            <a:endParaRPr kumimoji="0" lang="es-MX" sz="1600" b="0" i="0" u="none" strike="noStrike" kern="1200" cap="none" spc="0" normalizeH="0" baseline="0" noProof="0" dirty="0">
              <a:ln>
                <a:noFill/>
              </a:ln>
              <a:solidFill>
                <a:prstClr val="white"/>
              </a:solidFill>
              <a:effectLst/>
              <a:uLnTx/>
              <a:uFillTx/>
              <a:latin typeface="Titillium Web" panose="00000500000000000000" pitchFamily="2" charset="0"/>
              <a:ea typeface="+mn-ea"/>
              <a:cs typeface="+mn-cs"/>
            </a:endParaRPr>
          </a:p>
        </p:txBody>
      </p:sp>
      <p:sp>
        <p:nvSpPr>
          <p:cNvPr id="13" name="CuadroTexto 12">
            <a:extLst>
              <a:ext uri="{FF2B5EF4-FFF2-40B4-BE49-F238E27FC236}">
                <a16:creationId xmlns:a16="http://schemas.microsoft.com/office/drawing/2014/main" id="{4093F09B-98B6-5160-0446-0391EBBFC331}"/>
              </a:ext>
            </a:extLst>
          </p:cNvPr>
          <p:cNvSpPr txBox="1"/>
          <p:nvPr/>
        </p:nvSpPr>
        <p:spPr>
          <a:xfrm>
            <a:off x="7392581" y="1940508"/>
            <a:ext cx="1759497" cy="276999"/>
          </a:xfrm>
          <a:prstGeom prst="rect">
            <a:avLst/>
          </a:prstGeom>
          <a:ln>
            <a:prstDash val="dash"/>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s-MX"/>
            </a:defPPr>
            <a:lvl1pPr>
              <a:defRPr sz="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Titillium Web" panose="00000500000000000000" pitchFamily="2" charset="0"/>
                <a:ea typeface="+mn-ea"/>
                <a:cs typeface="+mn-cs"/>
              </a:rPr>
              <a:t>Calcula tus</a:t>
            </a:r>
            <a:r>
              <a:rPr kumimoji="0" lang="es-MX" sz="1200" b="1" i="0" u="none" strike="noStrike" kern="1200" cap="none" spc="0" normalizeH="0" noProof="0" dirty="0">
                <a:ln>
                  <a:noFill/>
                </a:ln>
                <a:solidFill>
                  <a:prstClr val="black"/>
                </a:solidFill>
                <a:effectLst/>
                <a:uLnTx/>
                <a:uFillTx/>
                <a:latin typeface="Titillium Web" panose="00000500000000000000" pitchFamily="2" charset="0"/>
                <a:ea typeface="+mn-ea"/>
                <a:cs typeface="+mn-cs"/>
              </a:rPr>
              <a:t> nóminas</a:t>
            </a:r>
            <a:endParaRPr kumimoji="0" lang="es-MX" sz="1200" b="1" i="0" u="none" strike="noStrike" kern="1200" cap="none" spc="0" normalizeH="0" baseline="0" noProof="0" dirty="0">
              <a:ln>
                <a:noFill/>
              </a:ln>
              <a:solidFill>
                <a:prstClr val="black"/>
              </a:solidFill>
              <a:effectLst/>
              <a:uLnTx/>
              <a:uFillTx/>
              <a:latin typeface="Titillium Web" panose="00000500000000000000" pitchFamily="2" charset="0"/>
              <a:ea typeface="+mn-ea"/>
              <a:cs typeface="+mn-cs"/>
            </a:endParaRPr>
          </a:p>
        </p:txBody>
      </p:sp>
      <p:pic>
        <p:nvPicPr>
          <p:cNvPr id="15" name="Imagen 14">
            <a:extLst>
              <a:ext uri="{FF2B5EF4-FFF2-40B4-BE49-F238E27FC236}">
                <a16:creationId xmlns:a16="http://schemas.microsoft.com/office/drawing/2014/main" id="{D3023AFF-0533-6C94-4EB9-868AA336AC3B}"/>
              </a:ext>
            </a:extLst>
          </p:cNvPr>
          <p:cNvPicPr>
            <a:picLocks noChangeAspect="1"/>
          </p:cNvPicPr>
          <p:nvPr/>
        </p:nvPicPr>
        <p:blipFill>
          <a:blip r:embed="rId11"/>
          <a:stretch>
            <a:fillRect/>
          </a:stretch>
        </p:blipFill>
        <p:spPr>
          <a:xfrm>
            <a:off x="6942060" y="2888514"/>
            <a:ext cx="2278543" cy="461665"/>
          </a:xfrm>
          <a:prstGeom prst="rect">
            <a:avLst/>
          </a:prstGeom>
        </p:spPr>
      </p:pic>
      <p:cxnSp>
        <p:nvCxnSpPr>
          <p:cNvPr id="16" name="Conector recto de flecha 15">
            <a:extLst>
              <a:ext uri="{FF2B5EF4-FFF2-40B4-BE49-F238E27FC236}">
                <a16:creationId xmlns:a16="http://schemas.microsoft.com/office/drawing/2014/main" id="{364B61D6-13E7-FB0F-C905-6A0C0251296E}"/>
              </a:ext>
            </a:extLst>
          </p:cNvPr>
          <p:cNvCxnSpPr>
            <a:cxnSpLocks/>
          </p:cNvCxnSpPr>
          <p:nvPr/>
        </p:nvCxnSpPr>
        <p:spPr>
          <a:xfrm>
            <a:off x="6486276" y="3151091"/>
            <a:ext cx="34758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8" name="CuadroTexto 17">
            <a:extLst>
              <a:ext uri="{FF2B5EF4-FFF2-40B4-BE49-F238E27FC236}">
                <a16:creationId xmlns:a16="http://schemas.microsoft.com/office/drawing/2014/main" id="{BAEC7BCA-C8DB-1A17-E5AF-3DF09805A8E6}"/>
              </a:ext>
            </a:extLst>
          </p:cNvPr>
          <p:cNvSpPr txBox="1"/>
          <p:nvPr/>
        </p:nvSpPr>
        <p:spPr>
          <a:xfrm>
            <a:off x="10105932" y="1921750"/>
            <a:ext cx="1759497" cy="461665"/>
          </a:xfrm>
          <a:prstGeom prst="rect">
            <a:avLst/>
          </a:prstGeom>
          <a:ln>
            <a:prstDash val="dash"/>
          </a:ln>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es-MX"/>
            </a:defPPr>
            <a:lvl1pPr>
              <a:defRPr sz="8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err="1">
                <a:ln>
                  <a:noFill/>
                </a:ln>
                <a:solidFill>
                  <a:prstClr val="black"/>
                </a:solidFill>
                <a:effectLst/>
                <a:uLnTx/>
                <a:uFillTx/>
                <a:latin typeface="Titillium Web" panose="00000500000000000000" pitchFamily="2" charset="0"/>
                <a:ea typeface="+mn-ea"/>
                <a:cs typeface="+mn-cs"/>
              </a:rPr>
              <a:t>Versi</a:t>
            </a:r>
            <a:r>
              <a:rPr lang="es-MX" sz="1200" b="1" dirty="0" err="1">
                <a:solidFill>
                  <a:prstClr val="black"/>
                </a:solidFill>
                <a:latin typeface="Titillium Web" panose="00000500000000000000" pitchFamily="2" charset="0"/>
              </a:rPr>
              <a:t>ón</a:t>
            </a:r>
            <a:r>
              <a:rPr lang="es-MX" sz="1200" b="1" dirty="0">
                <a:solidFill>
                  <a:prstClr val="black"/>
                </a:solidFill>
                <a:latin typeface="Titillium Web" panose="00000500000000000000" pitchFamily="2" charset="0"/>
              </a:rPr>
              <a:t> 18.1.5 de CONTPAQi Nóminas®</a:t>
            </a:r>
            <a:endParaRPr kumimoji="0" lang="es-MX" sz="1200" b="1" i="0" u="none" strike="noStrike" kern="1200" cap="none" spc="0" normalizeH="0" baseline="0" noProof="0" dirty="0">
              <a:ln>
                <a:noFill/>
              </a:ln>
              <a:solidFill>
                <a:prstClr val="black"/>
              </a:solidFill>
              <a:effectLst/>
              <a:uLnTx/>
              <a:uFillTx/>
              <a:latin typeface="Titillium Web" panose="00000500000000000000" pitchFamily="2" charset="0"/>
              <a:ea typeface="+mn-ea"/>
              <a:cs typeface="+mn-cs"/>
            </a:endParaRPr>
          </a:p>
        </p:txBody>
      </p:sp>
      <p:cxnSp>
        <p:nvCxnSpPr>
          <p:cNvPr id="19" name="Conector recto de flecha 18">
            <a:extLst>
              <a:ext uri="{FF2B5EF4-FFF2-40B4-BE49-F238E27FC236}">
                <a16:creationId xmlns:a16="http://schemas.microsoft.com/office/drawing/2014/main" id="{F5D7C3BC-3E05-B0E9-75C1-1F00CC9D4A37}"/>
              </a:ext>
            </a:extLst>
          </p:cNvPr>
          <p:cNvCxnSpPr>
            <a:cxnSpLocks/>
          </p:cNvCxnSpPr>
          <p:nvPr/>
        </p:nvCxnSpPr>
        <p:spPr>
          <a:xfrm>
            <a:off x="9307827" y="3151091"/>
            <a:ext cx="347584"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 name="Rectángulo 1">
            <a:extLst>
              <a:ext uri="{FF2B5EF4-FFF2-40B4-BE49-F238E27FC236}">
                <a16:creationId xmlns:a16="http://schemas.microsoft.com/office/drawing/2014/main" id="{6F1637F4-7389-6812-6C12-E115B8776451}"/>
              </a:ext>
            </a:extLst>
          </p:cNvPr>
          <p:cNvSpPr/>
          <p:nvPr/>
        </p:nvSpPr>
        <p:spPr>
          <a:xfrm>
            <a:off x="9779959" y="1391613"/>
            <a:ext cx="2216099" cy="3162218"/>
          </a:xfrm>
          <a:prstGeom prst="rect">
            <a:avLst/>
          </a:prstGeom>
          <a:noFill/>
          <a:ln w="95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a:extLst>
              <a:ext uri="{FF2B5EF4-FFF2-40B4-BE49-F238E27FC236}">
                <a16:creationId xmlns:a16="http://schemas.microsoft.com/office/drawing/2014/main" id="{11B0BAA5-3BC4-CFB9-D0F7-E5D8FCBC35C4}"/>
              </a:ext>
            </a:extLst>
          </p:cNvPr>
          <p:cNvSpPr/>
          <p:nvPr/>
        </p:nvSpPr>
        <p:spPr>
          <a:xfrm>
            <a:off x="9880671" y="1669754"/>
            <a:ext cx="450521" cy="461665"/>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noProof="0" dirty="0">
                <a:solidFill>
                  <a:prstClr val="white"/>
                </a:solidFill>
                <a:latin typeface="Titillium Web" panose="00000500000000000000" pitchFamily="2" charset="0"/>
              </a:rPr>
              <a:t>4</a:t>
            </a:r>
            <a:endParaRPr kumimoji="0" lang="es-MX" sz="1600" b="0" i="0" u="none" strike="noStrike" kern="1200" cap="none" spc="0" normalizeH="0" baseline="0" noProof="0" dirty="0">
              <a:ln>
                <a:noFill/>
              </a:ln>
              <a:solidFill>
                <a:prstClr val="white"/>
              </a:solidFill>
              <a:effectLst/>
              <a:uLnTx/>
              <a:uFillTx/>
              <a:latin typeface="Titillium Web" panose="00000500000000000000" pitchFamily="2" charset="0"/>
              <a:ea typeface="+mn-ea"/>
              <a:cs typeface="+mn-cs"/>
            </a:endParaRPr>
          </a:p>
        </p:txBody>
      </p:sp>
      <p:pic>
        <p:nvPicPr>
          <p:cNvPr id="9" name="Imagen 8">
            <a:extLst>
              <a:ext uri="{FF2B5EF4-FFF2-40B4-BE49-F238E27FC236}">
                <a16:creationId xmlns:a16="http://schemas.microsoft.com/office/drawing/2014/main" id="{9F4C04A9-760C-93E5-45D8-4D04528883E1}"/>
              </a:ext>
            </a:extLst>
          </p:cNvPr>
          <p:cNvPicPr>
            <a:picLocks noChangeAspect="1"/>
          </p:cNvPicPr>
          <p:nvPr/>
        </p:nvPicPr>
        <p:blipFill>
          <a:blip r:embed="rId12"/>
          <a:stretch>
            <a:fillRect/>
          </a:stretch>
        </p:blipFill>
        <p:spPr>
          <a:xfrm>
            <a:off x="110236" y="4379689"/>
            <a:ext cx="2975427" cy="970318"/>
          </a:xfrm>
          <a:prstGeom prst="rect">
            <a:avLst/>
          </a:prstGeom>
        </p:spPr>
      </p:pic>
      <p:pic>
        <p:nvPicPr>
          <p:cNvPr id="21" name="Imagen 20">
            <a:extLst>
              <a:ext uri="{FF2B5EF4-FFF2-40B4-BE49-F238E27FC236}">
                <a16:creationId xmlns:a16="http://schemas.microsoft.com/office/drawing/2014/main" id="{4D8DE9B1-D3A8-73A3-3B6E-6EBB251FDD00}"/>
              </a:ext>
            </a:extLst>
          </p:cNvPr>
          <p:cNvPicPr>
            <a:picLocks noChangeAspect="1"/>
          </p:cNvPicPr>
          <p:nvPr/>
        </p:nvPicPr>
        <p:blipFill>
          <a:blip r:embed="rId13"/>
          <a:stretch>
            <a:fillRect/>
          </a:stretch>
        </p:blipFill>
        <p:spPr>
          <a:xfrm>
            <a:off x="9877401" y="4921431"/>
            <a:ext cx="1686000" cy="1190607"/>
          </a:xfrm>
          <a:prstGeom prst="rect">
            <a:avLst/>
          </a:prstGeom>
        </p:spPr>
      </p:pic>
      <p:sp>
        <p:nvSpPr>
          <p:cNvPr id="23" name="CuadroTexto 22">
            <a:extLst>
              <a:ext uri="{FF2B5EF4-FFF2-40B4-BE49-F238E27FC236}">
                <a16:creationId xmlns:a16="http://schemas.microsoft.com/office/drawing/2014/main" id="{37DBD419-DDC3-C4CA-370A-2A105348F5DE}"/>
              </a:ext>
            </a:extLst>
          </p:cNvPr>
          <p:cNvSpPr txBox="1"/>
          <p:nvPr/>
        </p:nvSpPr>
        <p:spPr>
          <a:xfrm>
            <a:off x="9731514" y="4620559"/>
            <a:ext cx="2412041" cy="400110"/>
          </a:xfrm>
          <a:prstGeom prst="rect">
            <a:avLst/>
          </a:prstGeom>
          <a:noFill/>
        </p:spPr>
        <p:txBody>
          <a:bodyPr wrap="square">
            <a:spAutoFit/>
          </a:bodyPr>
          <a:lstStyle/>
          <a:p>
            <a:pPr algn="just" rtl="0">
              <a:buNone/>
            </a:pPr>
            <a:r>
              <a:rPr lang="es-MX" sz="1000" b="0" i="0" u="none" strike="noStrike" dirty="0">
                <a:solidFill>
                  <a:srgbClr val="7C878E"/>
                </a:solidFill>
                <a:effectLst/>
                <a:latin typeface="Titillium Web" panose="00000500000000000000" pitchFamily="2" charset="0"/>
              </a:rPr>
              <a:t>Al seleccionar este nuevo reporte, se mostrará la ventana de parámetros:</a:t>
            </a:r>
          </a:p>
        </p:txBody>
      </p:sp>
    </p:spTree>
    <p:extLst>
      <p:ext uri="{BB962C8B-B14F-4D97-AF65-F5344CB8AC3E}">
        <p14:creationId xmlns:p14="http://schemas.microsoft.com/office/powerpoint/2010/main" val="123478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5" grpId="0" animBg="1"/>
      <p:bldP spid="7" grpId="0" animBg="1"/>
      <p:bldP spid="5" grpId="0" animBg="1"/>
      <p:bldP spid="11" grpId="0" animBg="1"/>
      <p:bldP spid="13" grpId="0" animBg="1"/>
      <p:bldP spid="18" grpId="0" animBg="1"/>
      <p:bldP spid="2" grpId="0" animBg="1"/>
      <p:bldP spid="17"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8B44-4B4D-3848-54AE-8BF158407657}"/>
            </a:ext>
          </a:extLst>
        </p:cNvPr>
        <p:cNvGrpSpPr/>
        <p:nvPr/>
      </p:nvGrpSpPr>
      <p:grpSpPr>
        <a:xfrm>
          <a:off x="0" y="0"/>
          <a:ext cx="0" cy="0"/>
          <a:chOff x="0" y="0"/>
          <a:chExt cx="0" cy="0"/>
        </a:xfrm>
      </p:grpSpPr>
      <p:sp>
        <p:nvSpPr>
          <p:cNvPr id="37" name="Título 1">
            <a:extLst>
              <a:ext uri="{FF2B5EF4-FFF2-40B4-BE49-F238E27FC236}">
                <a16:creationId xmlns:a16="http://schemas.microsoft.com/office/drawing/2014/main" id="{2E4B0BB5-6979-5772-9803-09DF6B910D51}"/>
              </a:ext>
            </a:extLst>
          </p:cNvPr>
          <p:cNvSpPr txBox="1">
            <a:spLocks/>
          </p:cNvSpPr>
          <p:nvPr/>
        </p:nvSpPr>
        <p:spPr>
          <a:xfrm>
            <a:off x="-28282" y="0"/>
            <a:ext cx="12220282" cy="708284"/>
          </a:xfrm>
          <a:prstGeom prst="rect">
            <a:avLst/>
          </a:prstGeom>
          <a:solidFill>
            <a:srgbClr val="215F9A"/>
          </a:solidFill>
        </p:spPr>
        <p:txBody>
          <a:bodyPr vert="horz" lIns="91440" tIns="45720" rIns="91440" bIns="45720" rtlCol="0" anchor="ctr">
            <a:normAutofit/>
          </a:bodyPr>
          <a:lstStyle>
            <a:lvl1pPr algn="ctr" defTabSz="609630" rtl="0" eaLnBrk="1" latinLnBrk="0" hangingPunct="1">
              <a:spcBef>
                <a:spcPct val="0"/>
              </a:spcBef>
              <a:buNone/>
              <a:defRPr sz="3500" b="1" kern="1200">
                <a:solidFill>
                  <a:schemeClr val="tx2">
                    <a:lumMod val="75000"/>
                    <a:lumOff val="25000"/>
                  </a:schemeClr>
                </a:solidFill>
                <a:latin typeface="Titillium Web" panose="00000500000000000000" pitchFamily="2" charset="0"/>
                <a:ea typeface="+mj-ea"/>
                <a:cs typeface="+mj-cs"/>
              </a:defRPr>
            </a:lvl1pPr>
          </a:lstStyle>
          <a:p>
            <a:endParaRPr lang="es-MX" sz="3600" noProof="0" dirty="0">
              <a:solidFill>
                <a:schemeClr val="bg1"/>
              </a:solidFill>
            </a:endParaRPr>
          </a:p>
        </p:txBody>
      </p:sp>
      <p:sp>
        <p:nvSpPr>
          <p:cNvPr id="12" name="CuadroTexto 11">
            <a:extLst>
              <a:ext uri="{FF2B5EF4-FFF2-40B4-BE49-F238E27FC236}">
                <a16:creationId xmlns:a16="http://schemas.microsoft.com/office/drawing/2014/main" id="{5790033D-2161-3DE7-C443-EC3BC05E56F7}"/>
              </a:ext>
            </a:extLst>
          </p:cNvPr>
          <p:cNvSpPr txBox="1"/>
          <p:nvPr/>
        </p:nvSpPr>
        <p:spPr>
          <a:xfrm>
            <a:off x="569741" y="1140553"/>
            <a:ext cx="9910689" cy="4273029"/>
          </a:xfrm>
          <a:prstGeom prst="rect">
            <a:avLst/>
          </a:prstGeom>
          <a:noFill/>
        </p:spPr>
        <p:txBody>
          <a:bodyPr wrap="square">
            <a:spAutoFit/>
          </a:bodyPr>
          <a:lstStyle/>
          <a:p>
            <a:pPr algn="l">
              <a:lnSpc>
                <a:spcPts val="3974"/>
              </a:lnSpc>
              <a:buNone/>
            </a:pPr>
            <a:r>
              <a:rPr lang="es-ES" sz="3600" b="1" i="0" dirty="0">
                <a:solidFill>
                  <a:srgbClr val="040F0F"/>
                </a:solidFill>
                <a:effectLst/>
                <a:latin typeface="Atkinson Hyperlegible"/>
              </a:rPr>
              <a:t>¿Qué pasa si no se puede hacer el descuento completo?</a:t>
            </a:r>
          </a:p>
          <a:p>
            <a:pPr algn="l">
              <a:lnSpc>
                <a:spcPts val="2160"/>
              </a:lnSpc>
              <a:buNone/>
            </a:pPr>
            <a:r>
              <a:rPr lang="es-ES" sz="3600" b="0" i="0" dirty="0">
                <a:solidFill>
                  <a:srgbClr val="040F0F"/>
                </a:solidFill>
                <a:effectLst/>
                <a:latin typeface="Atkinson Hyperlegible"/>
              </a:rPr>
              <a:t>Una novedad importante es que:</a:t>
            </a:r>
          </a:p>
          <a:p>
            <a:pPr algn="l">
              <a:lnSpc>
                <a:spcPts val="2160"/>
              </a:lnSpc>
              <a:buFont typeface="Arial" panose="020B0604020202020204" pitchFamily="34" charset="0"/>
              <a:buChar char="•"/>
            </a:pPr>
            <a:endParaRPr lang="es-ES" sz="3600" b="0" i="0" dirty="0">
              <a:solidFill>
                <a:srgbClr val="040F0F"/>
              </a:solidFill>
              <a:effectLst/>
              <a:latin typeface="Atkinson Hyperlegible"/>
            </a:endParaRPr>
          </a:p>
          <a:p>
            <a:pPr algn="l">
              <a:lnSpc>
                <a:spcPts val="2160"/>
              </a:lnSpc>
              <a:buFont typeface="Arial" panose="020B0604020202020204" pitchFamily="34" charset="0"/>
              <a:buChar char="•"/>
            </a:pPr>
            <a:r>
              <a:rPr lang="es-ES" sz="3600" b="0" i="0" dirty="0">
                <a:solidFill>
                  <a:srgbClr val="040F0F"/>
                </a:solidFill>
                <a:effectLst/>
                <a:latin typeface="Atkinson Hyperlegible"/>
              </a:rPr>
              <a:t>Si </a:t>
            </a:r>
            <a:r>
              <a:rPr lang="es-ES" sz="3600" b="1" i="0" dirty="0">
                <a:solidFill>
                  <a:srgbClr val="040F0F"/>
                </a:solidFill>
                <a:effectLst/>
                <a:latin typeface="Atkinson Hyperlegible"/>
              </a:rPr>
              <a:t>no se puede hacer el descuento completo</a:t>
            </a:r>
            <a:r>
              <a:rPr lang="es-ES" sz="3600" b="0" i="0" dirty="0">
                <a:solidFill>
                  <a:srgbClr val="040F0F"/>
                </a:solidFill>
                <a:effectLst/>
                <a:latin typeface="Atkinson Hyperlegible"/>
              </a:rPr>
              <a:t>, el monto </a:t>
            </a:r>
            <a:r>
              <a:rPr lang="es-ES" sz="3600" b="1" i="0" dirty="0">
                <a:solidFill>
                  <a:srgbClr val="040F0F"/>
                </a:solidFill>
                <a:effectLst/>
                <a:latin typeface="Atkinson Hyperlegible"/>
              </a:rPr>
              <a:t>no se arrastra automáticamente</a:t>
            </a:r>
            <a:r>
              <a:rPr lang="es-ES" sz="3600" b="0" i="0" dirty="0">
                <a:solidFill>
                  <a:srgbClr val="040F0F"/>
                </a:solidFill>
                <a:effectLst/>
                <a:latin typeface="Atkinson Hyperlegible"/>
              </a:rPr>
              <a:t> al siguiente mes.</a:t>
            </a:r>
          </a:p>
          <a:p>
            <a:pPr algn="l">
              <a:lnSpc>
                <a:spcPts val="2160"/>
              </a:lnSpc>
              <a:buFont typeface="Arial" panose="020B0604020202020204" pitchFamily="34" charset="0"/>
              <a:buChar char="•"/>
            </a:pPr>
            <a:endParaRPr lang="es-ES" sz="3600" b="0" i="0" dirty="0">
              <a:solidFill>
                <a:srgbClr val="040F0F"/>
              </a:solidFill>
              <a:effectLst/>
              <a:latin typeface="Atkinson Hyperlegible"/>
            </a:endParaRPr>
          </a:p>
          <a:p>
            <a:pPr algn="l">
              <a:lnSpc>
                <a:spcPts val="2160"/>
              </a:lnSpc>
              <a:buFont typeface="Arial" panose="020B0604020202020204" pitchFamily="34" charset="0"/>
              <a:buChar char="•"/>
            </a:pPr>
            <a:r>
              <a:rPr lang="es-ES" sz="3600" b="0" i="0" dirty="0">
                <a:solidFill>
                  <a:srgbClr val="040F0F"/>
                </a:solidFill>
                <a:effectLst/>
                <a:latin typeface="Atkinson Hyperlegible"/>
              </a:rPr>
              <a:t>Solo </a:t>
            </a:r>
            <a:r>
              <a:rPr lang="es-ES" sz="3600" b="1" i="0" dirty="0">
                <a:solidFill>
                  <a:srgbClr val="040F0F"/>
                </a:solidFill>
                <a:effectLst/>
                <a:latin typeface="Atkinson Hyperlegible"/>
              </a:rPr>
              <a:t>podrá descontarse en otro periodo dentro del mismo mes</a:t>
            </a:r>
            <a:r>
              <a:rPr lang="es-ES" sz="3600" b="0" i="0" dirty="0">
                <a:solidFill>
                  <a:srgbClr val="040F0F"/>
                </a:solidFill>
                <a:effectLst/>
                <a:latin typeface="Atkinson Hyperlegible"/>
              </a:rPr>
              <a:t>, si hay ingresos suficientes.</a:t>
            </a:r>
          </a:p>
          <a:p>
            <a:pPr algn="l">
              <a:lnSpc>
                <a:spcPts val="2160"/>
              </a:lnSpc>
              <a:buFont typeface="Arial" panose="020B0604020202020204" pitchFamily="34" charset="0"/>
              <a:buChar char="•"/>
            </a:pPr>
            <a:endParaRPr lang="es-ES" sz="3600" b="0" i="0" dirty="0">
              <a:solidFill>
                <a:srgbClr val="040F0F"/>
              </a:solidFill>
              <a:effectLst/>
              <a:latin typeface="Atkinson Hyperlegible"/>
            </a:endParaRPr>
          </a:p>
          <a:p>
            <a:pPr algn="l">
              <a:lnSpc>
                <a:spcPts val="2160"/>
              </a:lnSpc>
              <a:buFont typeface="Arial" panose="020B0604020202020204" pitchFamily="34" charset="0"/>
              <a:buChar char="•"/>
            </a:pPr>
            <a:r>
              <a:rPr lang="es-ES" sz="3600" b="0" i="0" dirty="0">
                <a:solidFill>
                  <a:srgbClr val="040F0F"/>
                </a:solidFill>
                <a:effectLst/>
                <a:latin typeface="Atkinson Hyperlegible"/>
              </a:rPr>
              <a:t>No se genera un “saldo pendiente” hacia bimestres posteriores.</a:t>
            </a:r>
          </a:p>
        </p:txBody>
      </p:sp>
    </p:spTree>
    <p:extLst>
      <p:ext uri="{BB962C8B-B14F-4D97-AF65-F5344CB8AC3E}">
        <p14:creationId xmlns:p14="http://schemas.microsoft.com/office/powerpoint/2010/main" val="2274431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3AEA543-DAC4-1613-CA11-D309E9F5C506}"/>
              </a:ext>
            </a:extLst>
          </p:cNvPr>
          <p:cNvSpPr/>
          <p:nvPr/>
        </p:nvSpPr>
        <p:spPr>
          <a:xfrm>
            <a:off x="295835" y="174812"/>
            <a:ext cx="11739283" cy="1143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Marcador de contenido 13" descr="Tabla&#10;&#10;El contenido generado por IA puede ser incorrecto.">
            <a:extLst>
              <a:ext uri="{FF2B5EF4-FFF2-40B4-BE49-F238E27FC236}">
                <a16:creationId xmlns:a16="http://schemas.microsoft.com/office/drawing/2014/main" id="{5C769767-C07D-935F-8D0E-0F69F9419A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4104" y="0"/>
            <a:ext cx="6913465" cy="6784242"/>
          </a:xfrm>
        </p:spPr>
      </p:pic>
    </p:spTree>
    <p:extLst>
      <p:ext uri="{BB962C8B-B14F-4D97-AF65-F5344CB8AC3E}">
        <p14:creationId xmlns:p14="http://schemas.microsoft.com/office/powerpoint/2010/main" val="2739244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E9469-BA47-B331-3640-C8800229979B}"/>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E848DD1A-E7D7-6D4D-14AE-E54FE5EE4F08}"/>
              </a:ext>
            </a:extLst>
          </p:cNvPr>
          <p:cNvSpPr>
            <a:spLocks noGrp="1"/>
          </p:cNvSpPr>
          <p:nvPr>
            <p:ph type="ctrTitle"/>
          </p:nvPr>
        </p:nvSpPr>
        <p:spPr>
          <a:xfrm>
            <a:off x="89934" y="2659225"/>
            <a:ext cx="12008498" cy="1050928"/>
          </a:xfrm>
        </p:spPr>
        <p:txBody>
          <a:bodyPr anchor="ctr">
            <a:normAutofit fontScale="90000"/>
          </a:bodyPr>
          <a:lstStyle/>
          <a:p>
            <a:r>
              <a:rPr lang="es-MX" sz="6600" dirty="0"/>
              <a:t>¡Gracias!</a:t>
            </a:r>
            <a:endParaRPr lang="es-MX" sz="6000" dirty="0"/>
          </a:p>
        </p:txBody>
      </p:sp>
    </p:spTree>
    <p:extLst>
      <p:ext uri="{BB962C8B-B14F-4D97-AF65-F5344CB8AC3E}">
        <p14:creationId xmlns:p14="http://schemas.microsoft.com/office/powerpoint/2010/main" val="62639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5F2292-B6DC-CD64-C076-BFEBA5119A53}"/>
              </a:ext>
            </a:extLst>
          </p:cNvPr>
          <p:cNvSpPr>
            <a:spLocks noGrp="1"/>
          </p:cNvSpPr>
          <p:nvPr>
            <p:ph type="title"/>
          </p:nvPr>
        </p:nvSpPr>
        <p:spPr>
          <a:xfrm>
            <a:off x="0" y="175418"/>
            <a:ext cx="12192000" cy="1325563"/>
          </a:xfrm>
        </p:spPr>
        <p:txBody>
          <a:bodyPr/>
          <a:lstStyle/>
          <a:p>
            <a:pPr algn="ctr"/>
            <a:r>
              <a:rPr lang="es-MX" sz="3600" dirty="0"/>
              <a:t>Los retos actuales de la nómina: cumplimiento, errores, tiempo.</a:t>
            </a:r>
            <a:endParaRPr lang="es-MX" dirty="0"/>
          </a:p>
        </p:txBody>
      </p:sp>
      <p:sp>
        <p:nvSpPr>
          <p:cNvPr id="6" name="Marcador de contenido 5">
            <a:extLst>
              <a:ext uri="{FF2B5EF4-FFF2-40B4-BE49-F238E27FC236}">
                <a16:creationId xmlns:a16="http://schemas.microsoft.com/office/drawing/2014/main" id="{2622DF28-2308-D14B-1E6B-FFFC484EE4D2}"/>
              </a:ext>
            </a:extLst>
          </p:cNvPr>
          <p:cNvSpPr>
            <a:spLocks noGrp="1"/>
          </p:cNvSpPr>
          <p:nvPr>
            <p:ph idx="1"/>
          </p:nvPr>
        </p:nvSpPr>
        <p:spPr/>
        <p:txBody>
          <a:bodyPr/>
          <a:lstStyle/>
          <a:p>
            <a:pPr marL="0" indent="0">
              <a:buNone/>
            </a:pPr>
            <a:r>
              <a:rPr lang="es-MX" b="1" dirty="0"/>
              <a:t>Promesas del evento:</a:t>
            </a:r>
          </a:p>
          <a:p>
            <a:pPr marL="0" indent="0">
              <a:buNone/>
            </a:pPr>
            <a:r>
              <a:rPr lang="es-MX" dirty="0"/>
              <a:t>1. Cumples sin errores</a:t>
            </a:r>
          </a:p>
          <a:p>
            <a:pPr marL="0" indent="0">
              <a:buNone/>
            </a:pPr>
            <a:r>
              <a:rPr lang="es-MX" dirty="0"/>
              <a:t>2. Tomas el control</a:t>
            </a:r>
          </a:p>
          <a:p>
            <a:pPr marL="0" indent="0">
              <a:buNone/>
            </a:pPr>
            <a:r>
              <a:rPr lang="es-MX" dirty="0"/>
              <a:t>3. Automatizas desde el primer día</a:t>
            </a:r>
          </a:p>
          <a:p>
            <a:endParaRPr lang="es-MX" dirty="0"/>
          </a:p>
        </p:txBody>
      </p:sp>
      <p:pic>
        <p:nvPicPr>
          <p:cNvPr id="1028" name="Picture 4" descr="Confianza - Rosa Jiménez">
            <a:extLst>
              <a:ext uri="{FF2B5EF4-FFF2-40B4-BE49-F238E27FC236}">
                <a16:creationId xmlns:a16="http://schemas.microsoft.com/office/drawing/2014/main" id="{18D55DD9-0B30-9F64-F6E4-F7A61B4D6AFD}"/>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7080726" y="2604756"/>
            <a:ext cx="4747963" cy="2670728"/>
          </a:xfrm>
          <a:prstGeom prst="rect">
            <a:avLst/>
          </a:prstGeom>
          <a:noFill/>
          <a:effectLst>
            <a:reflection blurRad="6350" stA="52000" endA="300" endPos="35000" dir="5400000" sy="-100000" algn="bl" rotWithShape="0"/>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2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AA2776-AE22-4207-7602-1D83AFBD2A2F}"/>
              </a:ext>
            </a:extLst>
          </p:cNvPr>
          <p:cNvSpPr txBox="1">
            <a:spLocks/>
          </p:cNvSpPr>
          <p:nvPr/>
        </p:nvSpPr>
        <p:spPr>
          <a:xfrm>
            <a:off x="761643" y="1742550"/>
            <a:ext cx="10515600" cy="25722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b="1" dirty="0">
                <a:solidFill>
                  <a:srgbClr val="215F9A"/>
                </a:solidFill>
                <a:latin typeface="Titillium Web" panose="00000500000000000000" pitchFamily="2" charset="0"/>
              </a:rPr>
              <a:t>BLOQUE 1 – Cumple sin errores</a:t>
            </a:r>
          </a:p>
          <a:p>
            <a:endParaRPr lang="es-MX" b="1" dirty="0">
              <a:solidFill>
                <a:srgbClr val="215F9A"/>
              </a:solidFill>
              <a:latin typeface="Titillium Web" panose="00000500000000000000" pitchFamily="2" charset="0"/>
            </a:endParaRPr>
          </a:p>
          <a:p>
            <a:r>
              <a:rPr lang="es-MX" dirty="0">
                <a:solidFill>
                  <a:srgbClr val="215F9A"/>
                </a:solidFill>
                <a:latin typeface="Titillium Web" panose="00000500000000000000" pitchFamily="2" charset="0"/>
              </a:rPr>
              <a:t>Reforma INFONAVIT</a:t>
            </a:r>
          </a:p>
        </p:txBody>
      </p:sp>
      <p:pic>
        <p:nvPicPr>
          <p:cNvPr id="2052" name="Picture 4" descr="Camino #33: Cumple con tus obligaciones">
            <a:extLst>
              <a:ext uri="{FF2B5EF4-FFF2-40B4-BE49-F238E27FC236}">
                <a16:creationId xmlns:a16="http://schemas.microsoft.com/office/drawing/2014/main" id="{1BA22571-79BD-AC26-F585-0C6DCB74E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064" y="2497347"/>
            <a:ext cx="5285477" cy="307614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13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685F4-DCB3-767D-93B1-22CB69760BA8}"/>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id="{AB3D4122-0AFD-8A69-E41E-DF2E9BF4D0CC}"/>
              </a:ext>
            </a:extLst>
          </p:cNvPr>
          <p:cNvGrpSpPr/>
          <p:nvPr/>
        </p:nvGrpSpPr>
        <p:grpSpPr>
          <a:xfrm>
            <a:off x="0" y="2047364"/>
            <a:ext cx="3716810" cy="454406"/>
            <a:chOff x="0" y="0"/>
            <a:chExt cx="4986220" cy="609600"/>
          </a:xfrm>
          <a:solidFill>
            <a:srgbClr val="215F9A"/>
          </a:solidFill>
        </p:grpSpPr>
        <p:sp>
          <p:nvSpPr>
            <p:cNvPr id="5" name="Freeform 3">
              <a:extLst>
                <a:ext uri="{FF2B5EF4-FFF2-40B4-BE49-F238E27FC236}">
                  <a16:creationId xmlns:a16="http://schemas.microsoft.com/office/drawing/2014/main" id="{927AC07D-AF9B-5097-15F3-50F2FDC229D5}"/>
                </a:ext>
              </a:extLst>
            </p:cNvPr>
            <p:cNvSpPr/>
            <p:nvPr/>
          </p:nvSpPr>
          <p:spPr>
            <a:xfrm>
              <a:off x="2699" y="0"/>
              <a:ext cx="4980822" cy="609600"/>
            </a:xfrm>
            <a:custGeom>
              <a:avLst/>
              <a:gdLst/>
              <a:ahLst/>
              <a:cxnLst/>
              <a:rect l="l" t="t" r="r" b="b"/>
              <a:pathLst>
                <a:path w="4980822" h="609600">
                  <a:moveTo>
                    <a:pt x="4769212" y="0"/>
                  </a:moveTo>
                  <a:lnTo>
                    <a:pt x="8410" y="0"/>
                  </a:lnTo>
                  <a:cubicBezTo>
                    <a:pt x="5836" y="0"/>
                    <a:pt x="3419" y="1237"/>
                    <a:pt x="1914" y="3325"/>
                  </a:cubicBezTo>
                  <a:cubicBezTo>
                    <a:pt x="410" y="5413"/>
                    <a:pt x="0" y="8097"/>
                    <a:pt x="814" y="10539"/>
                  </a:cubicBezTo>
                  <a:lnTo>
                    <a:pt x="196988" y="599061"/>
                  </a:lnTo>
                  <a:cubicBezTo>
                    <a:pt x="199086" y="605355"/>
                    <a:pt x="204976" y="609600"/>
                    <a:pt x="211610" y="609600"/>
                  </a:cubicBezTo>
                  <a:lnTo>
                    <a:pt x="4972412" y="609600"/>
                  </a:lnTo>
                  <a:cubicBezTo>
                    <a:pt x="4974986" y="609600"/>
                    <a:pt x="4977403" y="608363"/>
                    <a:pt x="4978908" y="606275"/>
                  </a:cubicBezTo>
                  <a:cubicBezTo>
                    <a:pt x="4980412" y="604187"/>
                    <a:pt x="4980822" y="601503"/>
                    <a:pt x="4980008" y="599061"/>
                  </a:cubicBezTo>
                  <a:lnTo>
                    <a:pt x="4783834" y="10539"/>
                  </a:lnTo>
                  <a:cubicBezTo>
                    <a:pt x="4781736" y="4245"/>
                    <a:pt x="4775846" y="0"/>
                    <a:pt x="4769212" y="0"/>
                  </a:cubicBezTo>
                  <a:close/>
                </a:path>
              </a:pathLst>
            </a:custGeom>
            <a:grpFill/>
          </p:spPr>
          <p:txBody>
            <a:bodyPr/>
            <a:lstStyle/>
            <a:p>
              <a:pPr defTabSz="609630"/>
              <a:endParaRPr lang="es-MX" sz="1200">
                <a:solidFill>
                  <a:schemeClr val="bg1"/>
                </a:solidFill>
                <a:latin typeface="Titillium Web" panose="00000500000000000000" pitchFamily="2" charset="0"/>
              </a:endParaRPr>
            </a:p>
          </p:txBody>
        </p:sp>
        <p:sp>
          <p:nvSpPr>
            <p:cNvPr id="6" name="TextBox 4">
              <a:extLst>
                <a:ext uri="{FF2B5EF4-FFF2-40B4-BE49-F238E27FC236}">
                  <a16:creationId xmlns:a16="http://schemas.microsoft.com/office/drawing/2014/main" id="{6A4846A7-4A48-922F-15C5-2780D3CFC632}"/>
                </a:ext>
              </a:extLst>
            </p:cNvPr>
            <p:cNvSpPr txBox="1"/>
            <p:nvPr/>
          </p:nvSpPr>
          <p:spPr>
            <a:xfrm>
              <a:off x="101600" y="-28575"/>
              <a:ext cx="4783020" cy="638175"/>
            </a:xfrm>
            <a:prstGeom prst="rect">
              <a:avLst/>
            </a:prstGeom>
            <a:grpFill/>
          </p:spPr>
          <p:txBody>
            <a:bodyPr lIns="33867" tIns="33867" rIns="33867" bIns="33867" rtlCol="0" anchor="ctr"/>
            <a:lstStyle/>
            <a:p>
              <a:pPr algn="ctr" defTabSz="609630">
                <a:lnSpc>
                  <a:spcPts val="1773"/>
                </a:lnSpc>
              </a:pPr>
              <a:endParaRPr sz="1200">
                <a:solidFill>
                  <a:schemeClr val="bg1"/>
                </a:solidFill>
                <a:latin typeface="Titillium Web" panose="00000500000000000000" pitchFamily="2" charset="0"/>
              </a:endParaRPr>
            </a:p>
          </p:txBody>
        </p:sp>
      </p:grpSp>
      <p:grpSp>
        <p:nvGrpSpPr>
          <p:cNvPr id="7" name="Group 5">
            <a:extLst>
              <a:ext uri="{FF2B5EF4-FFF2-40B4-BE49-F238E27FC236}">
                <a16:creationId xmlns:a16="http://schemas.microsoft.com/office/drawing/2014/main" id="{12B106C3-ADE4-6A23-ADEE-521598B7FEB2}"/>
              </a:ext>
            </a:extLst>
          </p:cNvPr>
          <p:cNvGrpSpPr/>
          <p:nvPr/>
        </p:nvGrpSpPr>
        <p:grpSpPr>
          <a:xfrm>
            <a:off x="5945275" y="2084388"/>
            <a:ext cx="3334737" cy="454406"/>
            <a:chOff x="0" y="0"/>
            <a:chExt cx="4473657" cy="609600"/>
          </a:xfrm>
          <a:solidFill>
            <a:srgbClr val="215F9A"/>
          </a:solidFill>
        </p:grpSpPr>
        <p:sp>
          <p:nvSpPr>
            <p:cNvPr id="8" name="Freeform 6">
              <a:extLst>
                <a:ext uri="{FF2B5EF4-FFF2-40B4-BE49-F238E27FC236}">
                  <a16:creationId xmlns:a16="http://schemas.microsoft.com/office/drawing/2014/main" id="{3AB8FA8E-B56E-E9D0-7767-22E12E1B9DD9}"/>
                </a:ext>
              </a:extLst>
            </p:cNvPr>
            <p:cNvSpPr/>
            <p:nvPr/>
          </p:nvSpPr>
          <p:spPr>
            <a:xfrm>
              <a:off x="3008" y="0"/>
              <a:ext cx="4467640" cy="609600"/>
            </a:xfrm>
            <a:custGeom>
              <a:avLst/>
              <a:gdLst/>
              <a:ahLst/>
              <a:cxnLst/>
              <a:rect l="l" t="t" r="r" b="b"/>
              <a:pathLst>
                <a:path w="4467640" h="609600">
                  <a:moveTo>
                    <a:pt x="4255067" y="0"/>
                  </a:moveTo>
                  <a:lnTo>
                    <a:pt x="9374" y="0"/>
                  </a:lnTo>
                  <a:cubicBezTo>
                    <a:pt x="6505" y="0"/>
                    <a:pt x="3811" y="1379"/>
                    <a:pt x="2134" y="3706"/>
                  </a:cubicBezTo>
                  <a:cubicBezTo>
                    <a:pt x="457" y="6033"/>
                    <a:pt x="0" y="9025"/>
                    <a:pt x="907" y="11746"/>
                  </a:cubicBezTo>
                  <a:lnTo>
                    <a:pt x="196277" y="597854"/>
                  </a:lnTo>
                  <a:cubicBezTo>
                    <a:pt x="198615" y="604868"/>
                    <a:pt x="205180" y="609600"/>
                    <a:pt x="212574" y="609600"/>
                  </a:cubicBezTo>
                  <a:lnTo>
                    <a:pt x="4458267" y="609600"/>
                  </a:lnTo>
                  <a:cubicBezTo>
                    <a:pt x="4461136" y="609600"/>
                    <a:pt x="4463830" y="608221"/>
                    <a:pt x="4465507" y="605894"/>
                  </a:cubicBezTo>
                  <a:cubicBezTo>
                    <a:pt x="4467185" y="603567"/>
                    <a:pt x="4467641" y="600575"/>
                    <a:pt x="4466734" y="597854"/>
                  </a:cubicBezTo>
                  <a:lnTo>
                    <a:pt x="4271365" y="11746"/>
                  </a:lnTo>
                  <a:cubicBezTo>
                    <a:pt x="4269026" y="4732"/>
                    <a:pt x="4262461" y="0"/>
                    <a:pt x="4255067" y="0"/>
                  </a:cubicBezTo>
                  <a:close/>
                </a:path>
              </a:pathLst>
            </a:custGeom>
            <a:grpFill/>
          </p:spPr>
          <p:txBody>
            <a:bodyPr/>
            <a:lstStyle/>
            <a:p>
              <a:pPr defTabSz="609630"/>
              <a:endParaRPr lang="es-MX" sz="1200">
                <a:solidFill>
                  <a:prstClr val="black"/>
                </a:solidFill>
                <a:latin typeface="Titillium Web" panose="00000500000000000000" pitchFamily="2" charset="0"/>
              </a:endParaRPr>
            </a:p>
          </p:txBody>
        </p:sp>
        <p:sp>
          <p:nvSpPr>
            <p:cNvPr id="9" name="TextBox 7">
              <a:extLst>
                <a:ext uri="{FF2B5EF4-FFF2-40B4-BE49-F238E27FC236}">
                  <a16:creationId xmlns:a16="http://schemas.microsoft.com/office/drawing/2014/main" id="{1CC84206-3CE4-AED8-FCA5-0C92F10EA8E7}"/>
                </a:ext>
              </a:extLst>
            </p:cNvPr>
            <p:cNvSpPr txBox="1"/>
            <p:nvPr/>
          </p:nvSpPr>
          <p:spPr>
            <a:xfrm>
              <a:off x="101600" y="-28575"/>
              <a:ext cx="4270457" cy="638175"/>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Titillium Web" panose="00000500000000000000" pitchFamily="2" charset="0"/>
              </a:endParaRPr>
            </a:p>
          </p:txBody>
        </p:sp>
      </p:grpSp>
      <p:grpSp>
        <p:nvGrpSpPr>
          <p:cNvPr id="10" name="Group 8">
            <a:extLst>
              <a:ext uri="{FF2B5EF4-FFF2-40B4-BE49-F238E27FC236}">
                <a16:creationId xmlns:a16="http://schemas.microsoft.com/office/drawing/2014/main" id="{A8BA9A57-AA31-47FB-278D-56812C43E959}"/>
              </a:ext>
            </a:extLst>
          </p:cNvPr>
          <p:cNvGrpSpPr/>
          <p:nvPr/>
        </p:nvGrpSpPr>
        <p:grpSpPr>
          <a:xfrm>
            <a:off x="3618080" y="1930214"/>
            <a:ext cx="1025657" cy="604386"/>
            <a:chOff x="0" y="0"/>
            <a:chExt cx="1034505" cy="609600"/>
          </a:xfrm>
        </p:grpSpPr>
        <p:sp>
          <p:nvSpPr>
            <p:cNvPr id="11" name="Freeform 9">
              <a:extLst>
                <a:ext uri="{FF2B5EF4-FFF2-40B4-BE49-F238E27FC236}">
                  <a16:creationId xmlns:a16="http://schemas.microsoft.com/office/drawing/2014/main" id="{19166E4A-AA7A-EF07-AF50-59C8673270DF}"/>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txBody>
            <a:bodyPr/>
            <a:lstStyle/>
            <a:p>
              <a:pPr defTabSz="609630"/>
              <a:endParaRPr lang="es-MX" sz="1200">
                <a:solidFill>
                  <a:prstClr val="black"/>
                </a:solidFill>
                <a:latin typeface="Titillium Web" panose="00000500000000000000" pitchFamily="2" charset="0"/>
              </a:endParaRPr>
            </a:p>
          </p:txBody>
        </p:sp>
        <p:sp>
          <p:nvSpPr>
            <p:cNvPr id="12" name="TextBox 10">
              <a:extLst>
                <a:ext uri="{FF2B5EF4-FFF2-40B4-BE49-F238E27FC236}">
                  <a16:creationId xmlns:a16="http://schemas.microsoft.com/office/drawing/2014/main" id="{F93E70CD-323A-9F48-AF4D-6DD9C1384B40}"/>
                </a:ext>
              </a:extLst>
            </p:cNvPr>
            <p:cNvSpPr txBox="1"/>
            <p:nvPr/>
          </p:nvSpPr>
          <p:spPr>
            <a:xfrm>
              <a:off x="101600" y="-28575"/>
              <a:ext cx="831305" cy="638175"/>
            </a:xfrm>
            <a:prstGeom prst="rect">
              <a:avLst/>
            </a:prstGeom>
          </p:spPr>
          <p:txBody>
            <a:bodyPr lIns="33867" tIns="33867" rIns="33867" bIns="33867" rtlCol="0" anchor="ctr"/>
            <a:lstStyle/>
            <a:p>
              <a:pPr algn="ctr" defTabSz="609630">
                <a:lnSpc>
                  <a:spcPts val="1773"/>
                </a:lnSpc>
              </a:pPr>
              <a:endParaRPr sz="1200">
                <a:solidFill>
                  <a:prstClr val="black"/>
                </a:solidFill>
                <a:latin typeface="Titillium Web" panose="00000500000000000000" pitchFamily="2" charset="0"/>
              </a:endParaRPr>
            </a:p>
          </p:txBody>
        </p:sp>
      </p:grpSp>
      <p:grpSp>
        <p:nvGrpSpPr>
          <p:cNvPr id="13" name="Group 11">
            <a:extLst>
              <a:ext uri="{FF2B5EF4-FFF2-40B4-BE49-F238E27FC236}">
                <a16:creationId xmlns:a16="http://schemas.microsoft.com/office/drawing/2014/main" id="{65ECE8F5-35D8-3FB5-4ADC-5481CE84A55B}"/>
              </a:ext>
            </a:extLst>
          </p:cNvPr>
          <p:cNvGrpSpPr/>
          <p:nvPr/>
        </p:nvGrpSpPr>
        <p:grpSpPr>
          <a:xfrm>
            <a:off x="9177066" y="1973588"/>
            <a:ext cx="1025657" cy="604386"/>
            <a:chOff x="0" y="0"/>
            <a:chExt cx="1034505" cy="609600"/>
          </a:xfrm>
        </p:grpSpPr>
        <p:sp>
          <p:nvSpPr>
            <p:cNvPr id="14" name="Freeform 12">
              <a:extLst>
                <a:ext uri="{FF2B5EF4-FFF2-40B4-BE49-F238E27FC236}">
                  <a16:creationId xmlns:a16="http://schemas.microsoft.com/office/drawing/2014/main" id="{4DCE2964-D15B-F6D6-5C41-5D806B32B655}"/>
                </a:ext>
              </a:extLst>
            </p:cNvPr>
            <p:cNvSpPr/>
            <p:nvPr/>
          </p:nvSpPr>
          <p:spPr>
            <a:xfrm>
              <a:off x="14672" y="0"/>
              <a:ext cx="1005162" cy="609600"/>
            </a:xfrm>
            <a:custGeom>
              <a:avLst/>
              <a:gdLst/>
              <a:ahLst/>
              <a:cxnLst/>
              <a:rect l="l" t="t" r="r" b="b"/>
              <a:pathLst>
                <a:path w="1005162" h="609600">
                  <a:moveTo>
                    <a:pt x="756247" y="0"/>
                  </a:moveTo>
                  <a:lnTo>
                    <a:pt x="45714" y="0"/>
                  </a:lnTo>
                  <a:cubicBezTo>
                    <a:pt x="31724" y="0"/>
                    <a:pt x="18586" y="6725"/>
                    <a:pt x="10406" y="18075"/>
                  </a:cubicBezTo>
                  <a:cubicBezTo>
                    <a:pt x="2225" y="29425"/>
                    <a:pt x="0" y="44015"/>
                    <a:pt x="4424" y="57287"/>
                  </a:cubicBezTo>
                  <a:lnTo>
                    <a:pt x="169432" y="552313"/>
                  </a:lnTo>
                  <a:cubicBezTo>
                    <a:pt x="180836" y="586524"/>
                    <a:pt x="212852" y="609600"/>
                    <a:pt x="248914" y="609600"/>
                  </a:cubicBezTo>
                  <a:lnTo>
                    <a:pt x="959447" y="609600"/>
                  </a:lnTo>
                  <a:cubicBezTo>
                    <a:pt x="973437" y="609600"/>
                    <a:pt x="986575" y="602875"/>
                    <a:pt x="994755" y="591525"/>
                  </a:cubicBezTo>
                  <a:cubicBezTo>
                    <a:pt x="1002936" y="580175"/>
                    <a:pt x="1005161" y="565585"/>
                    <a:pt x="1000737" y="552313"/>
                  </a:cubicBezTo>
                  <a:lnTo>
                    <a:pt x="835729" y="57287"/>
                  </a:lnTo>
                  <a:cubicBezTo>
                    <a:pt x="824325" y="23076"/>
                    <a:pt x="792309" y="0"/>
                    <a:pt x="756247" y="0"/>
                  </a:cubicBezTo>
                  <a:close/>
                </a:path>
              </a:pathLst>
            </a:custGeom>
            <a:gradFill rotWithShape="1">
              <a:gsLst>
                <a:gs pos="0">
                  <a:srgbClr val="3183ED">
                    <a:alpha val="100000"/>
                  </a:srgbClr>
                </a:gs>
                <a:gs pos="100000">
                  <a:srgbClr val="56CCF2">
                    <a:alpha val="100000"/>
                  </a:srgbClr>
                </a:gs>
              </a:gsLst>
              <a:lin ang="5400000"/>
            </a:gradFill>
          </p:spPr>
          <p:txBody>
            <a:bodyPr/>
            <a:lstStyle/>
            <a:p>
              <a:pPr defTabSz="609630"/>
              <a:endParaRPr lang="es-MX" sz="1200">
                <a:solidFill>
                  <a:prstClr val="black"/>
                </a:solidFill>
                <a:latin typeface="Titillium Web" panose="00000500000000000000" pitchFamily="2" charset="0"/>
              </a:endParaRPr>
            </a:p>
          </p:txBody>
        </p:sp>
        <p:sp>
          <p:nvSpPr>
            <p:cNvPr id="15" name="TextBox 13">
              <a:extLst>
                <a:ext uri="{FF2B5EF4-FFF2-40B4-BE49-F238E27FC236}">
                  <a16:creationId xmlns:a16="http://schemas.microsoft.com/office/drawing/2014/main" id="{EBB804E1-5CE1-8124-B784-D7C2CFE2296F}"/>
                </a:ext>
              </a:extLst>
            </p:cNvPr>
            <p:cNvSpPr txBox="1"/>
            <p:nvPr/>
          </p:nvSpPr>
          <p:spPr>
            <a:xfrm>
              <a:off x="101600" y="-28575"/>
              <a:ext cx="831305" cy="638175"/>
            </a:xfrm>
            <a:prstGeom prst="rect">
              <a:avLst/>
            </a:prstGeom>
          </p:spPr>
          <p:txBody>
            <a:bodyPr lIns="33867" tIns="33867" rIns="33867" bIns="33867" rtlCol="0" anchor="ctr"/>
            <a:lstStyle/>
            <a:p>
              <a:pPr algn="ctr" defTabSz="609630">
                <a:lnSpc>
                  <a:spcPts val="1773"/>
                </a:lnSpc>
              </a:pPr>
              <a:endParaRPr sz="1200">
                <a:solidFill>
                  <a:prstClr val="black"/>
                </a:solidFill>
                <a:latin typeface="Titillium Web" panose="00000500000000000000" pitchFamily="2" charset="0"/>
              </a:endParaRPr>
            </a:p>
          </p:txBody>
        </p:sp>
      </p:grpSp>
      <p:sp>
        <p:nvSpPr>
          <p:cNvPr id="16" name="Freeform 14">
            <a:extLst>
              <a:ext uri="{FF2B5EF4-FFF2-40B4-BE49-F238E27FC236}">
                <a16:creationId xmlns:a16="http://schemas.microsoft.com/office/drawing/2014/main" id="{33E7C5C5-AF40-15A4-2702-4482EBD6FCE1}"/>
              </a:ext>
            </a:extLst>
          </p:cNvPr>
          <p:cNvSpPr/>
          <p:nvPr/>
        </p:nvSpPr>
        <p:spPr>
          <a:xfrm>
            <a:off x="3924441" y="1979938"/>
            <a:ext cx="387535" cy="471558"/>
          </a:xfrm>
          <a:custGeom>
            <a:avLst/>
            <a:gdLst/>
            <a:ahLst/>
            <a:cxnLst/>
            <a:rect l="l" t="t" r="r" b="b"/>
            <a:pathLst>
              <a:path w="581303" h="707337">
                <a:moveTo>
                  <a:pt x="0" y="0"/>
                </a:moveTo>
                <a:lnTo>
                  <a:pt x="581303" y="0"/>
                </a:lnTo>
                <a:lnTo>
                  <a:pt x="581303" y="707337"/>
                </a:lnTo>
                <a:lnTo>
                  <a:pt x="0" y="7073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s-MX" sz="1200">
              <a:solidFill>
                <a:prstClr val="black"/>
              </a:solidFill>
              <a:latin typeface="Titillium Web" panose="00000500000000000000" pitchFamily="2" charset="0"/>
            </a:endParaRPr>
          </a:p>
        </p:txBody>
      </p:sp>
      <p:sp>
        <p:nvSpPr>
          <p:cNvPr id="17" name="Freeform 16">
            <a:extLst>
              <a:ext uri="{FF2B5EF4-FFF2-40B4-BE49-F238E27FC236}">
                <a16:creationId xmlns:a16="http://schemas.microsoft.com/office/drawing/2014/main" id="{344B358B-7D40-1D42-5401-8CD9C2BE1179}"/>
              </a:ext>
            </a:extLst>
          </p:cNvPr>
          <p:cNvSpPr/>
          <p:nvPr/>
        </p:nvSpPr>
        <p:spPr>
          <a:xfrm>
            <a:off x="9462440" y="2039961"/>
            <a:ext cx="454909" cy="454909"/>
          </a:xfrm>
          <a:custGeom>
            <a:avLst/>
            <a:gdLst/>
            <a:ahLst/>
            <a:cxnLst/>
            <a:rect l="l" t="t" r="r" b="b"/>
            <a:pathLst>
              <a:path w="682364" h="682364">
                <a:moveTo>
                  <a:pt x="0" y="0"/>
                </a:moveTo>
                <a:lnTo>
                  <a:pt x="682364" y="0"/>
                </a:lnTo>
                <a:lnTo>
                  <a:pt x="682364" y="682364"/>
                </a:lnTo>
                <a:lnTo>
                  <a:pt x="0" y="6823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s-MX" sz="1200">
              <a:solidFill>
                <a:prstClr val="black"/>
              </a:solidFill>
              <a:latin typeface="Titillium Web" panose="00000500000000000000" pitchFamily="2" charset="0"/>
            </a:endParaRPr>
          </a:p>
        </p:txBody>
      </p:sp>
      <p:sp>
        <p:nvSpPr>
          <p:cNvPr id="18" name="TextBox 17">
            <a:extLst>
              <a:ext uri="{FF2B5EF4-FFF2-40B4-BE49-F238E27FC236}">
                <a16:creationId xmlns:a16="http://schemas.microsoft.com/office/drawing/2014/main" id="{64927474-3605-32CA-808E-5303CDEB5DA3}"/>
              </a:ext>
            </a:extLst>
          </p:cNvPr>
          <p:cNvSpPr txBox="1"/>
          <p:nvPr/>
        </p:nvSpPr>
        <p:spPr>
          <a:xfrm>
            <a:off x="139741" y="216837"/>
            <a:ext cx="7410615" cy="1000274"/>
          </a:xfrm>
          <a:prstGeom prst="rect">
            <a:avLst/>
          </a:prstGeom>
        </p:spPr>
        <p:txBody>
          <a:bodyPr lIns="0" tIns="0" rIns="0" bIns="0" rtlCol="0" anchor="t">
            <a:spAutoFit/>
          </a:bodyPr>
          <a:lstStyle/>
          <a:p>
            <a:pPr defTabSz="609630">
              <a:lnSpc>
                <a:spcPts val="5141"/>
              </a:lnSpc>
            </a:pPr>
            <a:r>
              <a:rPr lang="en-US" sz="4760" b="1" spc="-119">
                <a:solidFill>
                  <a:srgbClr val="112D4E"/>
                </a:solidFill>
                <a:latin typeface="Titillium Web" panose="00000500000000000000" pitchFamily="2" charset="0"/>
                <a:ea typeface="Barlow Bold"/>
                <a:cs typeface="Barlow Bold"/>
                <a:sym typeface="Barlow Bold"/>
              </a:rPr>
              <a:t>Reforma INFONAVIT</a:t>
            </a:r>
          </a:p>
          <a:p>
            <a:pPr defTabSz="609630">
              <a:lnSpc>
                <a:spcPts val="2693"/>
              </a:lnSpc>
            </a:pPr>
            <a:r>
              <a:rPr lang="en-US" sz="2493" b="1" spc="-62">
                <a:solidFill>
                  <a:srgbClr val="112D4E"/>
                </a:solidFill>
                <a:latin typeface="Titillium Web" panose="00000500000000000000" pitchFamily="2" charset="0"/>
                <a:ea typeface="Barlow Bold"/>
                <a:cs typeface="Barlow Bold"/>
                <a:sym typeface="Barlow Bold"/>
              </a:rPr>
              <a:t>Decreto publicado en DOF 21 de febrero de 2025</a:t>
            </a:r>
          </a:p>
        </p:txBody>
      </p:sp>
      <p:sp>
        <p:nvSpPr>
          <p:cNvPr id="19" name="TextBox 18">
            <a:extLst>
              <a:ext uri="{FF2B5EF4-FFF2-40B4-BE49-F238E27FC236}">
                <a16:creationId xmlns:a16="http://schemas.microsoft.com/office/drawing/2014/main" id="{908D6757-1471-3EFC-DF3B-48EC737F956F}"/>
              </a:ext>
            </a:extLst>
          </p:cNvPr>
          <p:cNvSpPr txBox="1"/>
          <p:nvPr/>
        </p:nvSpPr>
        <p:spPr>
          <a:xfrm>
            <a:off x="139741" y="2610801"/>
            <a:ext cx="5318605" cy="2996846"/>
          </a:xfrm>
          <a:prstGeom prst="rect">
            <a:avLst/>
          </a:prstGeom>
        </p:spPr>
        <p:txBody>
          <a:bodyPr lIns="0" tIns="0" rIns="0" bIns="0" rtlCol="0" anchor="t">
            <a:spAutoFit/>
          </a:bodyPr>
          <a:lstStyle/>
          <a:p>
            <a:pPr defTabSz="609630">
              <a:lnSpc>
                <a:spcPts val="2260"/>
              </a:lnSpc>
            </a:pPr>
            <a:r>
              <a:rPr lang="en-US" sz="1430" b="1" spc="-14" dirty="0" err="1">
                <a:solidFill>
                  <a:srgbClr val="000000"/>
                </a:solidFill>
                <a:latin typeface="Titillium Web" panose="00000500000000000000" pitchFamily="2" charset="0"/>
                <a:ea typeface="Clear Sans Bold"/>
                <a:cs typeface="Clear Sans Bold"/>
                <a:sym typeface="Clear Sans Bold"/>
              </a:rPr>
              <a:t>Artículo</a:t>
            </a:r>
            <a:r>
              <a:rPr lang="en-US" sz="1430" b="1" spc="-14" dirty="0">
                <a:solidFill>
                  <a:srgbClr val="000000"/>
                </a:solidFill>
                <a:latin typeface="Titillium Web" panose="00000500000000000000" pitchFamily="2" charset="0"/>
                <a:ea typeface="Clear Sans Bold"/>
                <a:cs typeface="Clear Sans Bold"/>
                <a:sym typeface="Clear Sans Bold"/>
              </a:rPr>
              <a:t> 29.</a:t>
            </a:r>
          </a:p>
          <a:p>
            <a:pPr defTabSz="609630">
              <a:lnSpc>
                <a:spcPts val="2260"/>
              </a:lnSpc>
            </a:pPr>
            <a:r>
              <a:rPr lang="en-US" sz="1430" spc="-14" dirty="0">
                <a:solidFill>
                  <a:srgbClr val="000000"/>
                </a:solidFill>
                <a:latin typeface="Titillium Web" panose="00000500000000000000" pitchFamily="2" charset="0"/>
                <a:ea typeface="Clear Sans"/>
                <a:cs typeface="Clear Sans"/>
                <a:sym typeface="Clear Sans"/>
              </a:rPr>
              <a:t>I al IX…</a:t>
            </a:r>
          </a:p>
          <a:p>
            <a:pPr defTabSz="609630">
              <a:lnSpc>
                <a:spcPts val="2260"/>
              </a:lnSpc>
            </a:pPr>
            <a:r>
              <a:rPr lang="en-US" sz="1430" spc="-14" dirty="0">
                <a:solidFill>
                  <a:srgbClr val="000000"/>
                </a:solidFill>
                <a:latin typeface="Titillium Web" panose="00000500000000000000" pitchFamily="2" charset="0"/>
                <a:ea typeface="Clear Sans"/>
                <a:cs typeface="Clear Sans"/>
                <a:sym typeface="Clear Sans"/>
              </a:rPr>
              <a:t>…</a:t>
            </a:r>
          </a:p>
          <a:p>
            <a:pPr defTabSz="609630">
              <a:lnSpc>
                <a:spcPts val="2049"/>
              </a:lnSpc>
            </a:pPr>
            <a:r>
              <a:rPr lang="en-US" sz="1297" spc="-13" dirty="0">
                <a:solidFill>
                  <a:srgbClr val="000000"/>
                </a:solidFill>
                <a:latin typeface="Titillium Web" panose="00000500000000000000" pitchFamily="2" charset="0"/>
                <a:ea typeface="Clear Sans"/>
                <a:cs typeface="Clear Sans"/>
                <a:sym typeface="Clear Sans"/>
              </a:rPr>
              <a:t>La </a:t>
            </a:r>
            <a:r>
              <a:rPr lang="en-US" sz="1297" spc="-13" dirty="0" err="1">
                <a:solidFill>
                  <a:srgbClr val="000000"/>
                </a:solidFill>
                <a:latin typeface="Titillium Web" panose="00000500000000000000" pitchFamily="2" charset="0"/>
                <a:ea typeface="Clear Sans"/>
                <a:cs typeface="Clear Sans"/>
                <a:sym typeface="Clear Sans"/>
              </a:rPr>
              <a:t>obligación</a:t>
            </a:r>
            <a:r>
              <a:rPr lang="en-US" sz="1297" spc="-13" dirty="0">
                <a:solidFill>
                  <a:srgbClr val="000000"/>
                </a:solidFill>
                <a:latin typeface="Titillium Web" panose="00000500000000000000" pitchFamily="2" charset="0"/>
                <a:ea typeface="Clear Sans"/>
                <a:cs typeface="Clear Sans"/>
                <a:sym typeface="Clear Sans"/>
              </a:rPr>
              <a:t> de </a:t>
            </a:r>
            <a:r>
              <a:rPr lang="en-US" sz="1297" spc="-13" dirty="0" err="1">
                <a:solidFill>
                  <a:srgbClr val="000000"/>
                </a:solidFill>
                <a:latin typeface="Titillium Web" panose="00000500000000000000" pitchFamily="2" charset="0"/>
                <a:ea typeface="Clear Sans"/>
                <a:cs typeface="Clear Sans"/>
                <a:sym typeface="Clear Sans"/>
              </a:rPr>
              <a:t>efectuar</a:t>
            </a:r>
            <a:r>
              <a:rPr lang="en-US" sz="1297" spc="-13" dirty="0">
                <a:solidFill>
                  <a:srgbClr val="000000"/>
                </a:solidFill>
                <a:latin typeface="Titillium Web" panose="00000500000000000000" pitchFamily="2" charset="0"/>
                <a:ea typeface="Clear Sans"/>
                <a:cs typeface="Clear Sans"/>
                <a:sym typeface="Clear Sans"/>
              </a:rPr>
              <a:t> las </a:t>
            </a:r>
            <a:r>
              <a:rPr lang="en-US" sz="1297" spc="-13" dirty="0" err="1">
                <a:solidFill>
                  <a:srgbClr val="000000"/>
                </a:solidFill>
                <a:latin typeface="Titillium Web" panose="00000500000000000000" pitchFamily="2" charset="0"/>
                <a:ea typeface="Clear Sans"/>
                <a:cs typeface="Clear Sans"/>
                <a:sym typeface="Clear Sans"/>
              </a:rPr>
              <a:t>aportaciones</a:t>
            </a:r>
            <a:r>
              <a:rPr lang="en-US" sz="1297" spc="-13" dirty="0">
                <a:solidFill>
                  <a:srgbClr val="000000"/>
                </a:solidFill>
                <a:latin typeface="Titillium Web" panose="00000500000000000000" pitchFamily="2" charset="0"/>
                <a:ea typeface="Clear Sans"/>
                <a:cs typeface="Clear Sans"/>
                <a:sym typeface="Clear Sans"/>
              </a:rPr>
              <a:t> y </a:t>
            </a:r>
            <a:r>
              <a:rPr lang="en-US" sz="1297" spc="-13" dirty="0" err="1">
                <a:solidFill>
                  <a:srgbClr val="000000"/>
                </a:solidFill>
                <a:latin typeface="Titillium Web" panose="00000500000000000000" pitchFamily="2" charset="0"/>
                <a:ea typeface="Clear Sans"/>
                <a:cs typeface="Clear Sans"/>
                <a:sym typeface="Clear Sans"/>
              </a:rPr>
              <a:t>hacer</a:t>
            </a:r>
            <a:r>
              <a:rPr lang="en-US" sz="1297" spc="-13" dirty="0">
                <a:solidFill>
                  <a:srgbClr val="000000"/>
                </a:solidFill>
                <a:latin typeface="Titillium Web" panose="00000500000000000000" pitchFamily="2" charset="0"/>
                <a:ea typeface="Clear Sans"/>
                <a:cs typeface="Clear Sans"/>
                <a:sym typeface="Clear Sans"/>
              </a:rPr>
              <a:t> los </a:t>
            </a:r>
            <a:r>
              <a:rPr lang="en-US" sz="1297" spc="-13" dirty="0" err="1">
                <a:solidFill>
                  <a:srgbClr val="000000"/>
                </a:solidFill>
                <a:latin typeface="Titillium Web" panose="00000500000000000000" pitchFamily="2" charset="0"/>
                <a:ea typeface="Clear Sans"/>
                <a:cs typeface="Clear Sans"/>
                <a:sym typeface="Clear Sans"/>
              </a:rPr>
              <a:t>descuentos</a:t>
            </a:r>
            <a:r>
              <a:rPr lang="en-US" sz="1297" spc="-13" dirty="0">
                <a:solidFill>
                  <a:srgbClr val="000000"/>
                </a:solidFill>
                <a:latin typeface="Titillium Web" panose="00000500000000000000" pitchFamily="2" charset="0"/>
                <a:ea typeface="Clear Sans"/>
                <a:cs typeface="Clear Sans"/>
                <a:sym typeface="Clear Sans"/>
              </a:rPr>
              <a:t> a que se </a:t>
            </a:r>
            <a:r>
              <a:rPr lang="en-US" sz="1297" spc="-13" dirty="0" err="1">
                <a:solidFill>
                  <a:srgbClr val="000000"/>
                </a:solidFill>
                <a:latin typeface="Titillium Web" panose="00000500000000000000" pitchFamily="2" charset="0"/>
                <a:ea typeface="Clear Sans"/>
                <a:cs typeface="Clear Sans"/>
                <a:sym typeface="Clear Sans"/>
              </a:rPr>
              <a:t>refieren</a:t>
            </a:r>
            <a:r>
              <a:rPr lang="en-US" sz="1297" spc="-13" dirty="0">
                <a:solidFill>
                  <a:srgbClr val="000000"/>
                </a:solidFill>
                <a:latin typeface="Titillium Web" panose="00000500000000000000" pitchFamily="2" charset="0"/>
                <a:ea typeface="Clear Sans"/>
                <a:cs typeface="Clear Sans"/>
                <a:sym typeface="Clear Sans"/>
              </a:rPr>
              <a:t> las </a:t>
            </a:r>
            <a:r>
              <a:rPr lang="en-US" sz="1297" spc="-13" dirty="0" err="1">
                <a:solidFill>
                  <a:srgbClr val="000000"/>
                </a:solidFill>
                <a:latin typeface="Titillium Web" panose="00000500000000000000" pitchFamily="2" charset="0"/>
                <a:ea typeface="Clear Sans"/>
                <a:cs typeface="Clear Sans"/>
                <a:sym typeface="Clear Sans"/>
              </a:rPr>
              <a:t>fracciones</a:t>
            </a:r>
            <a:r>
              <a:rPr lang="en-US" sz="1297" spc="-13" dirty="0">
                <a:solidFill>
                  <a:srgbClr val="000000"/>
                </a:solidFill>
                <a:latin typeface="Titillium Web" panose="00000500000000000000" pitchFamily="2" charset="0"/>
                <a:ea typeface="Clear Sans"/>
                <a:cs typeface="Clear Sans"/>
                <a:sym typeface="Clear Sans"/>
              </a:rPr>
              <a:t> </a:t>
            </a:r>
            <a:r>
              <a:rPr lang="en-US" sz="1297" b="1" spc="-13" dirty="0">
                <a:solidFill>
                  <a:srgbClr val="000000"/>
                </a:solidFill>
                <a:latin typeface="Titillium Web" panose="00000500000000000000" pitchFamily="2" charset="0"/>
                <a:ea typeface="Clear Sans Bold"/>
                <a:cs typeface="Clear Sans Bold"/>
                <a:sym typeface="Clear Sans Bold"/>
              </a:rPr>
              <a:t>II y III </a:t>
            </a:r>
            <a:r>
              <a:rPr lang="en-US" sz="1297" b="1" spc="-13" dirty="0" err="1">
                <a:solidFill>
                  <a:srgbClr val="000000"/>
                </a:solidFill>
                <a:latin typeface="Titillium Web" panose="00000500000000000000" pitchFamily="2" charset="0"/>
                <a:ea typeface="Clear Sans Bold"/>
                <a:cs typeface="Clear Sans Bold"/>
                <a:sym typeface="Clear Sans Bold"/>
              </a:rPr>
              <a:t>anteriores</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a:solidFill>
                  <a:srgbClr val="FF0000"/>
                </a:solidFill>
                <a:latin typeface="Titillium Web" panose="00000500000000000000" pitchFamily="2" charset="0"/>
                <a:ea typeface="Clear Sans"/>
                <a:cs typeface="Clear Sans"/>
                <a:sym typeface="Clear Sans"/>
              </a:rPr>
              <a:t>se </a:t>
            </a:r>
            <a:r>
              <a:rPr lang="en-US" sz="1297" spc="-13" dirty="0" err="1">
                <a:solidFill>
                  <a:srgbClr val="FF0000"/>
                </a:solidFill>
                <a:latin typeface="Titillium Web" panose="00000500000000000000" pitchFamily="2" charset="0"/>
                <a:ea typeface="Clear Sans"/>
                <a:cs typeface="Clear Sans"/>
                <a:sym typeface="Clear Sans"/>
              </a:rPr>
              <a:t>suspenderá</a:t>
            </a:r>
            <a:r>
              <a:rPr lang="en-US" sz="1297" spc="-13" dirty="0">
                <a:solidFill>
                  <a:srgbClr val="FF0000"/>
                </a:solidFill>
                <a:latin typeface="Titillium Web" panose="00000500000000000000" pitchFamily="2" charset="0"/>
                <a:ea typeface="Clear Sans"/>
                <a:cs typeface="Clear Sans"/>
                <a:sym typeface="Clear Sans"/>
              </a:rPr>
              <a:t> </a:t>
            </a:r>
            <a:r>
              <a:rPr lang="en-US" sz="1297" spc="-13" dirty="0" err="1">
                <a:solidFill>
                  <a:srgbClr val="FF0000"/>
                </a:solidFill>
                <a:latin typeface="Titillium Web" panose="00000500000000000000" pitchFamily="2" charset="0"/>
                <a:ea typeface="Clear Sans"/>
                <a:cs typeface="Clear Sans"/>
                <a:sym typeface="Clear Sans"/>
              </a:rPr>
              <a:t>cuando</a:t>
            </a:r>
            <a:r>
              <a:rPr lang="en-US" sz="1297" spc="-13" dirty="0">
                <a:solidFill>
                  <a:srgbClr val="FF0000"/>
                </a:solidFill>
                <a:latin typeface="Titillium Web" panose="00000500000000000000" pitchFamily="2" charset="0"/>
                <a:ea typeface="Clear Sans"/>
                <a:cs typeface="Clear Sans"/>
                <a:sym typeface="Clear Sans"/>
              </a:rPr>
              <a:t> no se </a:t>
            </a:r>
            <a:r>
              <a:rPr lang="en-US" sz="1297" spc="-13" dirty="0" err="1">
                <a:solidFill>
                  <a:srgbClr val="FF0000"/>
                </a:solidFill>
                <a:latin typeface="Titillium Web" panose="00000500000000000000" pitchFamily="2" charset="0"/>
                <a:ea typeface="Clear Sans"/>
                <a:cs typeface="Clear Sans"/>
                <a:sym typeface="Clear Sans"/>
              </a:rPr>
              <a:t>paguen</a:t>
            </a:r>
            <a:r>
              <a:rPr lang="en-US" sz="1297" spc="-13" dirty="0">
                <a:solidFill>
                  <a:srgbClr val="FF0000"/>
                </a:solidFill>
                <a:latin typeface="Titillium Web" panose="00000500000000000000" pitchFamily="2" charset="0"/>
                <a:ea typeface="Clear Sans"/>
                <a:cs typeface="Clear Sans"/>
                <a:sym typeface="Clear Sans"/>
              </a:rPr>
              <a:t> </a:t>
            </a:r>
            <a:r>
              <a:rPr lang="en-US" sz="1297" spc="-13" dirty="0" err="1">
                <a:solidFill>
                  <a:srgbClr val="FF0000"/>
                </a:solidFill>
                <a:latin typeface="Titillium Web" panose="00000500000000000000" pitchFamily="2" charset="0"/>
                <a:ea typeface="Clear Sans"/>
                <a:cs typeface="Clear Sans"/>
                <a:sym typeface="Clear Sans"/>
              </a:rPr>
              <a:t>salarios</a:t>
            </a:r>
            <a:r>
              <a:rPr lang="en-US" sz="1297" spc="-13" dirty="0">
                <a:solidFill>
                  <a:srgbClr val="FF0000"/>
                </a:solidFill>
                <a:latin typeface="Titillium Web" panose="00000500000000000000" pitchFamily="2" charset="0"/>
                <a:ea typeface="Clear Sans"/>
                <a:cs typeface="Clear Sans"/>
                <a:sym typeface="Clear Sans"/>
              </a:rPr>
              <a:t> </a:t>
            </a:r>
            <a:r>
              <a:rPr lang="en-US" sz="1297" b="1" spc="-13" dirty="0" err="1">
                <a:solidFill>
                  <a:srgbClr val="000000"/>
                </a:solidFill>
                <a:latin typeface="Titillium Web" panose="00000500000000000000" pitchFamily="2" charset="0"/>
                <a:ea typeface="Clear Sans Bold"/>
                <a:cs typeface="Clear Sans Bold"/>
                <a:sym typeface="Clear Sans Bold"/>
              </a:rPr>
              <a:t>por</a:t>
            </a:r>
            <a:r>
              <a:rPr lang="en-US" sz="1297" b="1" spc="-13" dirty="0">
                <a:solidFill>
                  <a:srgbClr val="000000"/>
                </a:solidFill>
                <a:latin typeface="Titillium Web" panose="00000500000000000000" pitchFamily="2" charset="0"/>
                <a:ea typeface="Clear Sans Bold"/>
                <a:cs typeface="Clear Sans Bold"/>
                <a:sym typeface="Clear Sans Bold"/>
              </a:rPr>
              <a:t> </a:t>
            </a:r>
            <a:r>
              <a:rPr lang="en-US" sz="1297" b="1" spc="-13" dirty="0" err="1">
                <a:solidFill>
                  <a:srgbClr val="000000"/>
                </a:solidFill>
                <a:latin typeface="Titillium Web" panose="00000500000000000000" pitchFamily="2" charset="0"/>
                <a:ea typeface="Clear Sans Bold"/>
                <a:cs typeface="Clear Sans Bold"/>
                <a:sym typeface="Clear Sans Bold"/>
              </a:rPr>
              <a:t>ausencias</a:t>
            </a:r>
            <a:r>
              <a:rPr lang="en-US" sz="1297" b="1" spc="-13" dirty="0">
                <a:solidFill>
                  <a:srgbClr val="000000"/>
                </a:solidFill>
                <a:latin typeface="Titillium Web" panose="00000500000000000000" pitchFamily="2" charset="0"/>
                <a:ea typeface="Clear Sans Bold"/>
                <a:cs typeface="Clear Sans Bold"/>
                <a:sym typeface="Clear Sans Bold"/>
              </a:rPr>
              <a:t> </a:t>
            </a:r>
            <a:r>
              <a:rPr lang="en-US" sz="1297" b="1" spc="-13" dirty="0" err="1">
                <a:solidFill>
                  <a:srgbClr val="000000"/>
                </a:solidFill>
                <a:latin typeface="Titillium Web" panose="00000500000000000000" pitchFamily="2" charset="0"/>
                <a:ea typeface="Clear Sans Bold"/>
                <a:cs typeface="Clear Sans Bold"/>
                <a:sym typeface="Clear Sans Bold"/>
              </a:rPr>
              <a:t>en</a:t>
            </a:r>
            <a:r>
              <a:rPr lang="en-US" sz="1297" b="1" spc="-13" dirty="0">
                <a:solidFill>
                  <a:srgbClr val="000000"/>
                </a:solidFill>
                <a:latin typeface="Titillium Web" panose="00000500000000000000" pitchFamily="2" charset="0"/>
                <a:ea typeface="Clear Sans Bold"/>
                <a:cs typeface="Clear Sans Bold"/>
                <a:sym typeface="Clear Sans Bold"/>
              </a:rPr>
              <a:t> los </a:t>
            </a:r>
            <a:r>
              <a:rPr lang="en-US" sz="1297" b="1" spc="-13" dirty="0" err="1">
                <a:solidFill>
                  <a:srgbClr val="000000"/>
                </a:solidFill>
                <a:latin typeface="Titillium Web" panose="00000500000000000000" pitchFamily="2" charset="0"/>
                <a:ea typeface="Clear Sans Bold"/>
                <a:cs typeface="Clear Sans Bold"/>
                <a:sym typeface="Clear Sans Bold"/>
              </a:rPr>
              <a:t>términos</a:t>
            </a:r>
            <a:r>
              <a:rPr lang="en-US" sz="1297" b="1" spc="-13" dirty="0">
                <a:solidFill>
                  <a:srgbClr val="000000"/>
                </a:solidFill>
                <a:latin typeface="Titillium Web" panose="00000500000000000000" pitchFamily="2" charset="0"/>
                <a:ea typeface="Clear Sans Bold"/>
                <a:cs typeface="Clear Sans Bold"/>
                <a:sym typeface="Clear Sans Bold"/>
              </a:rPr>
              <a:t> de la Ley del Seguro Social</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siempre</a:t>
            </a:r>
            <a:r>
              <a:rPr lang="en-US" sz="1297" spc="-13" dirty="0">
                <a:solidFill>
                  <a:srgbClr val="000000"/>
                </a:solidFill>
                <a:latin typeface="Titillium Web" panose="00000500000000000000" pitchFamily="2" charset="0"/>
                <a:ea typeface="Clear Sans"/>
                <a:cs typeface="Clear Sans"/>
                <a:sym typeface="Clear Sans"/>
              </a:rPr>
              <a:t> que se </a:t>
            </a:r>
            <a:r>
              <a:rPr lang="en-US" sz="1297" spc="-13" dirty="0" err="1">
                <a:solidFill>
                  <a:srgbClr val="000000"/>
                </a:solidFill>
                <a:latin typeface="Titillium Web" panose="00000500000000000000" pitchFamily="2" charset="0"/>
                <a:ea typeface="Clear Sans"/>
                <a:cs typeface="Clear Sans"/>
                <a:sym typeface="Clear Sans"/>
              </a:rPr>
              <a:t>dé</a:t>
            </a:r>
            <a:r>
              <a:rPr lang="en-US" sz="1297" spc="-13" dirty="0">
                <a:solidFill>
                  <a:srgbClr val="000000"/>
                </a:solidFill>
                <a:latin typeface="Titillium Web" panose="00000500000000000000" pitchFamily="2" charset="0"/>
                <a:ea typeface="Clear Sans"/>
                <a:cs typeface="Clear Sans"/>
                <a:sym typeface="Clear Sans"/>
              </a:rPr>
              <a:t> aviso </a:t>
            </a:r>
            <a:r>
              <a:rPr lang="en-US" sz="1297" spc="-13" dirty="0" err="1">
                <a:solidFill>
                  <a:srgbClr val="000000"/>
                </a:solidFill>
                <a:latin typeface="Titillium Web" panose="00000500000000000000" pitchFamily="2" charset="0"/>
                <a:ea typeface="Clear Sans"/>
                <a:cs typeface="Clear Sans"/>
                <a:sym typeface="Clear Sans"/>
              </a:rPr>
              <a:t>oportuno</a:t>
            </a:r>
            <a:r>
              <a:rPr lang="en-US" sz="1297" spc="-13" dirty="0">
                <a:solidFill>
                  <a:srgbClr val="000000"/>
                </a:solidFill>
                <a:latin typeface="Titillium Web" panose="00000500000000000000" pitchFamily="2" charset="0"/>
                <a:ea typeface="Clear Sans"/>
                <a:cs typeface="Clear Sans"/>
                <a:sym typeface="Clear Sans"/>
              </a:rPr>
              <a:t> al Instituto, </a:t>
            </a:r>
            <a:r>
              <a:rPr lang="en-US" sz="1297" spc="-13" dirty="0" err="1">
                <a:solidFill>
                  <a:srgbClr val="000000"/>
                </a:solidFill>
                <a:latin typeface="Titillium Web" panose="00000500000000000000" pitchFamily="2" charset="0"/>
                <a:ea typeface="Clear Sans"/>
                <a:cs typeface="Clear Sans"/>
                <a:sym typeface="Clear Sans"/>
              </a:rPr>
              <a:t>en</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conformidad</a:t>
            </a:r>
            <a:r>
              <a:rPr lang="en-US" sz="1297" spc="-13" dirty="0">
                <a:solidFill>
                  <a:srgbClr val="000000"/>
                </a:solidFill>
                <a:latin typeface="Titillium Web" panose="00000500000000000000" pitchFamily="2" charset="0"/>
                <a:ea typeface="Clear Sans"/>
                <a:cs typeface="Clear Sans"/>
                <a:sym typeface="Clear Sans"/>
              </a:rPr>
              <a:t> al </a:t>
            </a:r>
            <a:r>
              <a:rPr lang="en-US" sz="1297" spc="-13" dirty="0" err="1">
                <a:solidFill>
                  <a:srgbClr val="000000"/>
                </a:solidFill>
                <a:latin typeface="Titillium Web" panose="00000500000000000000" pitchFamily="2" charset="0"/>
                <a:ea typeface="Clear Sans"/>
                <a:cs typeface="Clear Sans"/>
                <a:sym typeface="Clear Sans"/>
              </a:rPr>
              <a:t>artículo</a:t>
            </a:r>
            <a:r>
              <a:rPr lang="en-US" sz="1297" spc="-13" dirty="0">
                <a:solidFill>
                  <a:srgbClr val="000000"/>
                </a:solidFill>
                <a:latin typeface="Titillium Web" panose="00000500000000000000" pitchFamily="2" charset="0"/>
                <a:ea typeface="Clear Sans"/>
                <a:cs typeface="Clear Sans"/>
                <a:sym typeface="Clear Sans"/>
              </a:rPr>
              <a:t> 31. </a:t>
            </a:r>
            <a:r>
              <a:rPr lang="en-US" sz="1297" b="1" spc="-13" dirty="0" err="1">
                <a:solidFill>
                  <a:srgbClr val="000000"/>
                </a:solidFill>
                <a:latin typeface="Titillium Web" panose="00000500000000000000" pitchFamily="2" charset="0"/>
                <a:ea typeface="Clear Sans Bold"/>
                <a:cs typeface="Clear Sans Bold"/>
                <a:sym typeface="Clear Sans Bold"/>
              </a:rPr>
              <a:t>Tratándose</a:t>
            </a:r>
            <a:r>
              <a:rPr lang="en-US" sz="1297" b="1" spc="-13" dirty="0">
                <a:solidFill>
                  <a:srgbClr val="000000"/>
                </a:solidFill>
                <a:latin typeface="Titillium Web" panose="00000500000000000000" pitchFamily="2" charset="0"/>
                <a:ea typeface="Clear Sans Bold"/>
                <a:cs typeface="Clear Sans Bold"/>
                <a:sym typeface="Clear Sans Bold"/>
              </a:rPr>
              <a:t> de </a:t>
            </a:r>
            <a:r>
              <a:rPr lang="en-US" sz="1297" b="1" spc="-13" dirty="0" err="1">
                <a:solidFill>
                  <a:srgbClr val="000000"/>
                </a:solidFill>
                <a:latin typeface="Titillium Web" panose="00000500000000000000" pitchFamily="2" charset="0"/>
                <a:ea typeface="Clear Sans Bold"/>
                <a:cs typeface="Clear Sans Bold"/>
                <a:sym typeface="Clear Sans Bold"/>
              </a:rPr>
              <a:t>incapacidades</a:t>
            </a:r>
            <a:r>
              <a:rPr lang="en-US" sz="1297" b="1" spc="-13" dirty="0">
                <a:solidFill>
                  <a:srgbClr val="000000"/>
                </a:solidFill>
                <a:latin typeface="Titillium Web" panose="00000500000000000000" pitchFamily="2" charset="0"/>
                <a:ea typeface="Clear Sans Bold"/>
                <a:cs typeface="Clear Sans Bold"/>
                <a:sym typeface="Clear Sans Bold"/>
              </a:rPr>
              <a:t> </a:t>
            </a:r>
            <a:r>
              <a:rPr lang="en-US" sz="1297" b="1" spc="-13" dirty="0" err="1">
                <a:solidFill>
                  <a:srgbClr val="000000"/>
                </a:solidFill>
                <a:latin typeface="Titillium Web" panose="00000500000000000000" pitchFamily="2" charset="0"/>
                <a:ea typeface="Clear Sans Bold"/>
                <a:cs typeface="Clear Sans Bold"/>
                <a:sym typeface="Clear Sans Bold"/>
              </a:rPr>
              <a:t>expedidas</a:t>
            </a:r>
            <a:r>
              <a:rPr lang="en-US" sz="1297" b="1" spc="-13" dirty="0">
                <a:solidFill>
                  <a:srgbClr val="000000"/>
                </a:solidFill>
                <a:latin typeface="Titillium Web" panose="00000500000000000000" pitchFamily="2" charset="0"/>
                <a:ea typeface="Clear Sans Bold"/>
                <a:cs typeface="Clear Sans Bold"/>
                <a:sym typeface="Clear Sans Bold"/>
              </a:rPr>
              <a:t> </a:t>
            </a:r>
            <a:r>
              <a:rPr lang="en-US" sz="1297" b="1" spc="-13" dirty="0" err="1">
                <a:solidFill>
                  <a:srgbClr val="000000"/>
                </a:solidFill>
                <a:latin typeface="Titillium Web" panose="00000500000000000000" pitchFamily="2" charset="0"/>
                <a:ea typeface="Clear Sans Bold"/>
                <a:cs typeface="Clear Sans Bold"/>
                <a:sym typeface="Clear Sans Bold"/>
              </a:rPr>
              <a:t>por</a:t>
            </a:r>
            <a:r>
              <a:rPr lang="en-US" sz="1297" b="1" spc="-13" dirty="0">
                <a:solidFill>
                  <a:srgbClr val="000000"/>
                </a:solidFill>
                <a:latin typeface="Titillium Web" panose="00000500000000000000" pitchFamily="2" charset="0"/>
                <a:ea typeface="Clear Sans Bold"/>
                <a:cs typeface="Clear Sans Bold"/>
                <a:sym typeface="Clear Sans Bold"/>
              </a:rPr>
              <a:t> </a:t>
            </a:r>
            <a:r>
              <a:rPr lang="en-US" sz="1297" b="1" spc="-13" dirty="0" err="1">
                <a:solidFill>
                  <a:srgbClr val="000000"/>
                </a:solidFill>
                <a:latin typeface="Titillium Web" panose="00000500000000000000" pitchFamily="2" charset="0"/>
                <a:ea typeface="Clear Sans Bold"/>
                <a:cs typeface="Clear Sans Bold"/>
                <a:sym typeface="Clear Sans Bold"/>
              </a:rPr>
              <a:t>el</a:t>
            </a:r>
            <a:r>
              <a:rPr lang="en-US" sz="1297" b="1" spc="-13" dirty="0">
                <a:solidFill>
                  <a:srgbClr val="000000"/>
                </a:solidFill>
                <a:latin typeface="Titillium Web" panose="00000500000000000000" pitchFamily="2" charset="0"/>
                <a:ea typeface="Clear Sans Bold"/>
                <a:cs typeface="Clear Sans Bold"/>
                <a:sym typeface="Clear Sans Bold"/>
              </a:rPr>
              <a:t> Instituto Mexicano del Seguro Social, </a:t>
            </a:r>
            <a:r>
              <a:rPr lang="en-US" sz="1297" b="1" spc="-13" dirty="0" err="1">
                <a:solidFill>
                  <a:srgbClr val="000000"/>
                </a:solidFill>
                <a:latin typeface="Titillium Web" panose="00000500000000000000" pitchFamily="2" charset="0"/>
                <a:ea typeface="Clear Sans Bold"/>
                <a:cs typeface="Clear Sans Bold"/>
                <a:sym typeface="Clear Sans Bold"/>
              </a:rPr>
              <a:t>subsistirá</a:t>
            </a:r>
            <a:r>
              <a:rPr lang="en-US" sz="1297" b="1" spc="-13" dirty="0">
                <a:solidFill>
                  <a:srgbClr val="000000"/>
                </a:solidFill>
                <a:latin typeface="Titillium Web" panose="00000500000000000000" pitchFamily="2" charset="0"/>
                <a:ea typeface="Clear Sans Bold"/>
                <a:cs typeface="Clear Sans Bold"/>
                <a:sym typeface="Clear Sans Bold"/>
              </a:rPr>
              <a:t> la </a:t>
            </a:r>
            <a:r>
              <a:rPr lang="en-US" sz="1297" b="1" spc="-13" dirty="0" err="1">
                <a:solidFill>
                  <a:srgbClr val="000000"/>
                </a:solidFill>
                <a:latin typeface="Titillium Web" panose="00000500000000000000" pitchFamily="2" charset="0"/>
                <a:ea typeface="Clear Sans Bold"/>
                <a:cs typeface="Clear Sans Bold"/>
                <a:sym typeface="Clear Sans Bold"/>
              </a:rPr>
              <a:t>obligación</a:t>
            </a:r>
            <a:r>
              <a:rPr lang="en-US" sz="1297" b="1" spc="-13" dirty="0">
                <a:solidFill>
                  <a:srgbClr val="000000"/>
                </a:solidFill>
                <a:latin typeface="Titillium Web" panose="00000500000000000000" pitchFamily="2" charset="0"/>
                <a:ea typeface="Clear Sans Bold"/>
                <a:cs typeface="Clear Sans Bold"/>
                <a:sym typeface="Clear Sans Bold"/>
              </a:rPr>
              <a:t> del </a:t>
            </a:r>
            <a:r>
              <a:rPr lang="en-US" sz="1297" b="1" spc="-13" dirty="0" err="1">
                <a:solidFill>
                  <a:srgbClr val="000000"/>
                </a:solidFill>
                <a:latin typeface="Titillium Web" panose="00000500000000000000" pitchFamily="2" charset="0"/>
                <a:ea typeface="Clear Sans Bold"/>
                <a:cs typeface="Clear Sans Bold"/>
                <a:sym typeface="Clear Sans Bold"/>
              </a:rPr>
              <a:t>pago</a:t>
            </a:r>
            <a:r>
              <a:rPr lang="en-US" sz="1297" b="1" spc="-13" dirty="0">
                <a:solidFill>
                  <a:srgbClr val="000000"/>
                </a:solidFill>
                <a:latin typeface="Titillium Web" panose="00000500000000000000" pitchFamily="2" charset="0"/>
                <a:ea typeface="Clear Sans Bold"/>
                <a:cs typeface="Clear Sans Bold"/>
                <a:sym typeface="Clear Sans Bold"/>
              </a:rPr>
              <a:t> de </a:t>
            </a:r>
            <a:r>
              <a:rPr lang="en-US" sz="1297" b="1" spc="-13" dirty="0" err="1">
                <a:solidFill>
                  <a:srgbClr val="000000"/>
                </a:solidFill>
                <a:latin typeface="Titillium Web" panose="00000500000000000000" pitchFamily="2" charset="0"/>
                <a:ea typeface="Clear Sans Bold"/>
                <a:cs typeface="Clear Sans Bold"/>
                <a:sym typeface="Clear Sans Bold"/>
              </a:rPr>
              <a:t>aportaciones</a:t>
            </a:r>
            <a:r>
              <a:rPr lang="en-US" sz="1297" b="1" spc="-13" dirty="0">
                <a:solidFill>
                  <a:srgbClr val="000000"/>
                </a:solidFill>
                <a:latin typeface="Titillium Web" panose="00000500000000000000" pitchFamily="2" charset="0"/>
                <a:ea typeface="Clear Sans Bold"/>
                <a:cs typeface="Clear Sans Bold"/>
                <a:sym typeface="Clear Sans Bold"/>
              </a:rPr>
              <a:t>.</a:t>
            </a:r>
          </a:p>
          <a:p>
            <a:pPr defTabSz="609630">
              <a:lnSpc>
                <a:spcPts val="2471"/>
              </a:lnSpc>
            </a:pPr>
            <a:r>
              <a:rPr lang="en-US" sz="1563" spc="-15" dirty="0">
                <a:solidFill>
                  <a:srgbClr val="000000"/>
                </a:solidFill>
                <a:latin typeface="Titillium Web" panose="00000500000000000000" pitchFamily="2" charset="0"/>
                <a:ea typeface="Clear Sans"/>
                <a:cs typeface="Clear Sans"/>
                <a:sym typeface="Clear Sans"/>
              </a:rPr>
              <a:t>….</a:t>
            </a:r>
          </a:p>
          <a:p>
            <a:pPr defTabSz="609630">
              <a:lnSpc>
                <a:spcPts val="2049"/>
              </a:lnSpc>
            </a:pPr>
            <a:endParaRPr lang="en-US" sz="1563" spc="-15" dirty="0">
              <a:solidFill>
                <a:srgbClr val="000000"/>
              </a:solidFill>
              <a:latin typeface="Titillium Web" panose="00000500000000000000" pitchFamily="2" charset="0"/>
              <a:ea typeface="Clear Sans"/>
              <a:cs typeface="Clear Sans"/>
              <a:sym typeface="Clear Sans"/>
            </a:endParaRPr>
          </a:p>
        </p:txBody>
      </p:sp>
      <p:sp>
        <p:nvSpPr>
          <p:cNvPr id="20" name="TextBox 19">
            <a:extLst>
              <a:ext uri="{FF2B5EF4-FFF2-40B4-BE49-F238E27FC236}">
                <a16:creationId xmlns:a16="http://schemas.microsoft.com/office/drawing/2014/main" id="{826C1F17-50A7-667E-D196-7A52C82609BD}"/>
              </a:ext>
            </a:extLst>
          </p:cNvPr>
          <p:cNvSpPr txBox="1"/>
          <p:nvPr/>
        </p:nvSpPr>
        <p:spPr>
          <a:xfrm>
            <a:off x="6096000" y="2616074"/>
            <a:ext cx="5842833" cy="3701591"/>
          </a:xfrm>
          <a:prstGeom prst="rect">
            <a:avLst/>
          </a:prstGeom>
        </p:spPr>
        <p:txBody>
          <a:bodyPr lIns="0" tIns="0" rIns="0" bIns="0" rtlCol="0" anchor="t">
            <a:spAutoFit/>
          </a:bodyPr>
          <a:lstStyle/>
          <a:p>
            <a:pPr defTabSz="609630">
              <a:lnSpc>
                <a:spcPts val="2260"/>
              </a:lnSpc>
            </a:pPr>
            <a:r>
              <a:rPr lang="en-US" sz="1430" b="1" spc="-14" dirty="0" err="1">
                <a:solidFill>
                  <a:srgbClr val="000000"/>
                </a:solidFill>
                <a:latin typeface="Titillium Web" panose="00000500000000000000" pitchFamily="2" charset="0"/>
                <a:ea typeface="Clear Sans Bold"/>
                <a:cs typeface="Clear Sans Bold"/>
                <a:sym typeface="Clear Sans Bold"/>
              </a:rPr>
              <a:t>Artículo</a:t>
            </a:r>
            <a:r>
              <a:rPr lang="en-US" sz="1430" b="1" spc="-14" dirty="0">
                <a:solidFill>
                  <a:srgbClr val="000000"/>
                </a:solidFill>
                <a:latin typeface="Titillium Web" panose="00000500000000000000" pitchFamily="2" charset="0"/>
                <a:ea typeface="Clear Sans Bold"/>
                <a:cs typeface="Clear Sans Bold"/>
                <a:sym typeface="Clear Sans Bold"/>
              </a:rPr>
              <a:t> 29</a:t>
            </a:r>
            <a:r>
              <a:rPr lang="en-US" sz="1430" spc="-14" dirty="0">
                <a:solidFill>
                  <a:srgbClr val="000000"/>
                </a:solidFill>
                <a:latin typeface="Titillium Web" panose="00000500000000000000" pitchFamily="2" charset="0"/>
                <a:ea typeface="Clear Sans"/>
                <a:cs typeface="Clear Sans"/>
                <a:sym typeface="Clear Sans"/>
              </a:rPr>
              <a:t>.</a:t>
            </a:r>
          </a:p>
          <a:p>
            <a:pPr defTabSz="609630">
              <a:lnSpc>
                <a:spcPts val="2260"/>
              </a:lnSpc>
            </a:pPr>
            <a:r>
              <a:rPr lang="en-US" sz="1400" spc="-14" dirty="0">
                <a:solidFill>
                  <a:srgbClr val="000000"/>
                </a:solidFill>
                <a:latin typeface="Titillium Web"/>
                <a:ea typeface="Clear Sans"/>
                <a:cs typeface="Clear Sans"/>
                <a:sym typeface="Clear Sans"/>
              </a:rPr>
              <a:t>I al IX…</a:t>
            </a:r>
            <a:endParaRPr lang="en-US" sz="1400" spc="-14" dirty="0">
              <a:solidFill>
                <a:srgbClr val="000000"/>
              </a:solidFill>
              <a:latin typeface="Titillium Web"/>
              <a:ea typeface="Clear Sans"/>
              <a:cs typeface="Clear Sans"/>
            </a:endParaRPr>
          </a:p>
          <a:p>
            <a:pPr defTabSz="609630">
              <a:lnSpc>
                <a:spcPts val="2049"/>
              </a:lnSpc>
            </a:pPr>
            <a:r>
              <a:rPr lang="en-US" sz="1297" spc="-13" dirty="0">
                <a:solidFill>
                  <a:srgbClr val="000000"/>
                </a:solidFill>
                <a:latin typeface="Titillium Web" panose="00000500000000000000" pitchFamily="2" charset="0"/>
                <a:ea typeface="Clear Sans"/>
                <a:cs typeface="Clear Sans"/>
                <a:sym typeface="Clear Sans"/>
              </a:rPr>
              <a:t>…</a:t>
            </a:r>
          </a:p>
          <a:p>
            <a:pPr defTabSz="609630">
              <a:lnSpc>
                <a:spcPts val="2049"/>
              </a:lnSpc>
            </a:pPr>
            <a:r>
              <a:rPr lang="en-US" sz="1297" spc="-13" dirty="0">
                <a:solidFill>
                  <a:srgbClr val="000000"/>
                </a:solidFill>
                <a:latin typeface="Titillium Web" panose="00000500000000000000" pitchFamily="2" charset="0"/>
                <a:ea typeface="Clear Sans"/>
                <a:cs typeface="Clear Sans"/>
                <a:sym typeface="Clear Sans"/>
              </a:rPr>
              <a:t>La </a:t>
            </a:r>
            <a:r>
              <a:rPr lang="en-US" sz="1297" spc="-13" dirty="0" err="1">
                <a:solidFill>
                  <a:srgbClr val="000000"/>
                </a:solidFill>
                <a:latin typeface="Titillium Web" panose="00000500000000000000" pitchFamily="2" charset="0"/>
                <a:ea typeface="Clear Sans"/>
                <a:cs typeface="Clear Sans"/>
                <a:sym typeface="Clear Sans"/>
              </a:rPr>
              <a:t>obligación</a:t>
            </a:r>
            <a:r>
              <a:rPr lang="en-US" sz="1297" spc="-13" dirty="0">
                <a:solidFill>
                  <a:srgbClr val="000000"/>
                </a:solidFill>
                <a:latin typeface="Titillium Web" panose="00000500000000000000" pitchFamily="2" charset="0"/>
                <a:ea typeface="Clear Sans"/>
                <a:cs typeface="Clear Sans"/>
                <a:sym typeface="Clear Sans"/>
              </a:rPr>
              <a:t> de </a:t>
            </a:r>
            <a:r>
              <a:rPr lang="en-US" sz="1297" spc="-13" dirty="0" err="1">
                <a:solidFill>
                  <a:srgbClr val="000000"/>
                </a:solidFill>
                <a:latin typeface="Titillium Web" panose="00000500000000000000" pitchFamily="2" charset="0"/>
                <a:ea typeface="Clear Sans"/>
                <a:cs typeface="Clear Sans"/>
                <a:sym typeface="Clear Sans"/>
              </a:rPr>
              <a:t>efectuar</a:t>
            </a:r>
            <a:r>
              <a:rPr lang="en-US" sz="1297" spc="-13" dirty="0">
                <a:solidFill>
                  <a:srgbClr val="000000"/>
                </a:solidFill>
                <a:latin typeface="Titillium Web" panose="00000500000000000000" pitchFamily="2" charset="0"/>
                <a:ea typeface="Clear Sans"/>
                <a:cs typeface="Clear Sans"/>
                <a:sym typeface="Clear Sans"/>
              </a:rPr>
              <a:t> las </a:t>
            </a:r>
            <a:r>
              <a:rPr lang="en-US" sz="1297" spc="-13" dirty="0" err="1">
                <a:solidFill>
                  <a:srgbClr val="000000"/>
                </a:solidFill>
                <a:latin typeface="Titillium Web" panose="00000500000000000000" pitchFamily="2" charset="0"/>
                <a:ea typeface="Clear Sans"/>
                <a:cs typeface="Clear Sans"/>
                <a:sym typeface="Clear Sans"/>
              </a:rPr>
              <a:t>aportaciones</a:t>
            </a:r>
            <a:r>
              <a:rPr lang="en-US" sz="1297" spc="-13" dirty="0">
                <a:solidFill>
                  <a:srgbClr val="000000"/>
                </a:solidFill>
                <a:latin typeface="Titillium Web" panose="00000500000000000000" pitchFamily="2" charset="0"/>
                <a:ea typeface="Clear Sans"/>
                <a:cs typeface="Clear Sans"/>
                <a:sym typeface="Clear Sans"/>
              </a:rPr>
              <a:t> a que se </a:t>
            </a:r>
            <a:r>
              <a:rPr lang="en-US" sz="1297" spc="-13" dirty="0" err="1">
                <a:solidFill>
                  <a:srgbClr val="000000"/>
                </a:solidFill>
                <a:latin typeface="Titillium Web" panose="00000500000000000000" pitchFamily="2" charset="0"/>
                <a:ea typeface="Clear Sans"/>
                <a:cs typeface="Clear Sans"/>
                <a:sym typeface="Clear Sans"/>
              </a:rPr>
              <a:t>refiere</a:t>
            </a:r>
            <a:r>
              <a:rPr lang="en-US" sz="1297" spc="-13" dirty="0">
                <a:solidFill>
                  <a:srgbClr val="000000"/>
                </a:solidFill>
                <a:latin typeface="Titillium Web" panose="00000500000000000000" pitchFamily="2" charset="0"/>
                <a:ea typeface="Clear Sans"/>
                <a:cs typeface="Clear Sans"/>
                <a:sym typeface="Clear Sans"/>
              </a:rPr>
              <a:t> la </a:t>
            </a:r>
            <a:r>
              <a:rPr lang="en-US" sz="1297" spc="-13" dirty="0" err="1">
                <a:solidFill>
                  <a:srgbClr val="000000"/>
                </a:solidFill>
                <a:latin typeface="Titillium Web" panose="00000500000000000000" pitchFamily="2" charset="0"/>
                <a:ea typeface="Clear Sans"/>
                <a:cs typeface="Clear Sans"/>
                <a:sym typeface="Clear Sans"/>
              </a:rPr>
              <a:t>fracción</a:t>
            </a:r>
            <a:r>
              <a:rPr lang="en-US" sz="1297" spc="-13" dirty="0">
                <a:solidFill>
                  <a:srgbClr val="000000"/>
                </a:solidFill>
                <a:latin typeface="Titillium Web" panose="00000500000000000000" pitchFamily="2" charset="0"/>
                <a:ea typeface="Clear Sans"/>
                <a:cs typeface="Clear Sans"/>
                <a:sym typeface="Clear Sans"/>
              </a:rPr>
              <a:t> II anterior, se </a:t>
            </a:r>
            <a:r>
              <a:rPr lang="en-US" sz="1297" spc="-13" dirty="0" err="1">
                <a:solidFill>
                  <a:srgbClr val="000000"/>
                </a:solidFill>
                <a:latin typeface="Titillium Web" panose="00000500000000000000" pitchFamily="2" charset="0"/>
                <a:ea typeface="Clear Sans"/>
                <a:cs typeface="Clear Sans"/>
                <a:sym typeface="Clear Sans"/>
              </a:rPr>
              <a:t>suspenderá</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cuando</a:t>
            </a:r>
            <a:r>
              <a:rPr lang="en-US" sz="1297" spc="-13" dirty="0">
                <a:solidFill>
                  <a:srgbClr val="000000"/>
                </a:solidFill>
                <a:latin typeface="Titillium Web" panose="00000500000000000000" pitchFamily="2" charset="0"/>
                <a:ea typeface="Clear Sans"/>
                <a:cs typeface="Clear Sans"/>
                <a:sym typeface="Clear Sans"/>
              </a:rPr>
              <a:t> no se </a:t>
            </a:r>
            <a:r>
              <a:rPr lang="en-US" sz="1297" spc="-13" dirty="0" err="1">
                <a:solidFill>
                  <a:srgbClr val="000000"/>
                </a:solidFill>
                <a:latin typeface="Titillium Web" panose="00000500000000000000" pitchFamily="2" charset="0"/>
                <a:ea typeface="Clear Sans"/>
                <a:cs typeface="Clear Sans"/>
                <a:sym typeface="Clear Sans"/>
              </a:rPr>
              <a:t>paguen</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salarios</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por</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ausencias</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en</a:t>
            </a:r>
            <a:r>
              <a:rPr lang="en-US" sz="1297" spc="-13" dirty="0">
                <a:solidFill>
                  <a:srgbClr val="000000"/>
                </a:solidFill>
                <a:latin typeface="Titillium Web" panose="00000500000000000000" pitchFamily="2" charset="0"/>
                <a:ea typeface="Clear Sans"/>
                <a:cs typeface="Clear Sans"/>
                <a:sym typeface="Clear Sans"/>
              </a:rPr>
              <a:t> los </a:t>
            </a:r>
            <a:r>
              <a:rPr lang="en-US" sz="1297" spc="-13" dirty="0" err="1">
                <a:solidFill>
                  <a:srgbClr val="000000"/>
                </a:solidFill>
                <a:latin typeface="Titillium Web" panose="00000500000000000000" pitchFamily="2" charset="0"/>
                <a:ea typeface="Clear Sans"/>
                <a:cs typeface="Clear Sans"/>
                <a:sym typeface="Clear Sans"/>
              </a:rPr>
              <a:t>términos</a:t>
            </a:r>
            <a:r>
              <a:rPr lang="en-US" sz="1297" spc="-13" dirty="0">
                <a:solidFill>
                  <a:srgbClr val="000000"/>
                </a:solidFill>
                <a:latin typeface="Titillium Web" panose="00000500000000000000" pitchFamily="2" charset="0"/>
                <a:ea typeface="Clear Sans"/>
                <a:cs typeface="Clear Sans"/>
                <a:sym typeface="Clear Sans"/>
              </a:rPr>
              <a:t> de la Ley del Seguro Social, </a:t>
            </a:r>
            <a:r>
              <a:rPr lang="en-US" sz="1297" spc="-13" dirty="0" err="1">
                <a:solidFill>
                  <a:srgbClr val="000000"/>
                </a:solidFill>
                <a:latin typeface="Titillium Web" panose="00000500000000000000" pitchFamily="2" charset="0"/>
                <a:ea typeface="Clear Sans"/>
                <a:cs typeface="Clear Sans"/>
                <a:sym typeface="Clear Sans"/>
              </a:rPr>
              <a:t>siempre</a:t>
            </a:r>
            <a:r>
              <a:rPr lang="en-US" sz="1297" spc="-13" dirty="0">
                <a:solidFill>
                  <a:srgbClr val="000000"/>
                </a:solidFill>
                <a:latin typeface="Titillium Web" panose="00000500000000000000" pitchFamily="2" charset="0"/>
                <a:ea typeface="Clear Sans"/>
                <a:cs typeface="Clear Sans"/>
                <a:sym typeface="Clear Sans"/>
              </a:rPr>
              <a:t> que se </a:t>
            </a:r>
            <a:r>
              <a:rPr lang="en-US" sz="1297" spc="-13" dirty="0" err="1">
                <a:solidFill>
                  <a:srgbClr val="000000"/>
                </a:solidFill>
                <a:latin typeface="Titillium Web" panose="00000500000000000000" pitchFamily="2" charset="0"/>
                <a:ea typeface="Clear Sans"/>
                <a:cs typeface="Clear Sans"/>
                <a:sym typeface="Clear Sans"/>
              </a:rPr>
              <a:t>dé</a:t>
            </a:r>
            <a:r>
              <a:rPr lang="en-US" sz="1297" spc="-13" dirty="0">
                <a:solidFill>
                  <a:srgbClr val="000000"/>
                </a:solidFill>
                <a:latin typeface="Titillium Web" panose="00000500000000000000" pitchFamily="2" charset="0"/>
                <a:ea typeface="Clear Sans"/>
                <a:cs typeface="Clear Sans"/>
                <a:sym typeface="Clear Sans"/>
              </a:rPr>
              <a:t> aviso </a:t>
            </a:r>
            <a:r>
              <a:rPr lang="en-US" sz="1297" spc="-13" dirty="0" err="1">
                <a:solidFill>
                  <a:srgbClr val="000000"/>
                </a:solidFill>
                <a:latin typeface="Titillium Web" panose="00000500000000000000" pitchFamily="2" charset="0"/>
                <a:ea typeface="Clear Sans"/>
                <a:cs typeface="Clear Sans"/>
                <a:sym typeface="Clear Sans"/>
              </a:rPr>
              <a:t>oportuno</a:t>
            </a:r>
            <a:r>
              <a:rPr lang="en-US" sz="1297" spc="-13" dirty="0">
                <a:solidFill>
                  <a:srgbClr val="000000"/>
                </a:solidFill>
                <a:latin typeface="Titillium Web" panose="00000500000000000000" pitchFamily="2" charset="0"/>
                <a:ea typeface="Clear Sans"/>
                <a:cs typeface="Clear Sans"/>
                <a:sym typeface="Clear Sans"/>
              </a:rPr>
              <a:t> al Instituto, </a:t>
            </a:r>
            <a:r>
              <a:rPr lang="en-US" sz="1297" spc="-13" dirty="0" err="1">
                <a:solidFill>
                  <a:srgbClr val="000000"/>
                </a:solidFill>
                <a:latin typeface="Titillium Web" panose="00000500000000000000" pitchFamily="2" charset="0"/>
                <a:ea typeface="Clear Sans"/>
                <a:cs typeface="Clear Sans"/>
                <a:sym typeface="Clear Sans"/>
              </a:rPr>
              <a:t>en</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conformidad</a:t>
            </a:r>
            <a:r>
              <a:rPr lang="en-US" sz="1297" spc="-13" dirty="0">
                <a:solidFill>
                  <a:srgbClr val="000000"/>
                </a:solidFill>
                <a:latin typeface="Titillium Web" panose="00000500000000000000" pitchFamily="2" charset="0"/>
                <a:ea typeface="Clear Sans"/>
                <a:cs typeface="Clear Sans"/>
                <a:sym typeface="Clear Sans"/>
              </a:rPr>
              <a:t> al </a:t>
            </a:r>
            <a:r>
              <a:rPr lang="en-US" sz="1297" spc="-13" dirty="0" err="1">
                <a:solidFill>
                  <a:srgbClr val="000000"/>
                </a:solidFill>
                <a:latin typeface="Titillium Web" panose="00000500000000000000" pitchFamily="2" charset="0"/>
                <a:ea typeface="Clear Sans"/>
                <a:cs typeface="Clear Sans"/>
                <a:sym typeface="Clear Sans"/>
              </a:rPr>
              <a:t>artículo</a:t>
            </a:r>
            <a:r>
              <a:rPr lang="en-US" sz="1297" spc="-13" dirty="0">
                <a:solidFill>
                  <a:srgbClr val="000000"/>
                </a:solidFill>
                <a:latin typeface="Titillium Web" panose="00000500000000000000" pitchFamily="2" charset="0"/>
                <a:ea typeface="Clear Sans"/>
                <a:cs typeface="Clear Sans"/>
                <a:sym typeface="Clear Sans"/>
              </a:rPr>
              <a:t> 31. Tratándose de </a:t>
            </a:r>
            <a:r>
              <a:rPr lang="en-US" sz="1297" spc="-13" dirty="0" err="1">
                <a:solidFill>
                  <a:srgbClr val="000000"/>
                </a:solidFill>
                <a:latin typeface="Titillium Web" panose="00000500000000000000" pitchFamily="2" charset="0"/>
                <a:ea typeface="Clear Sans"/>
                <a:cs typeface="Clear Sans"/>
                <a:sym typeface="Clear Sans"/>
              </a:rPr>
              <a:t>incapacidades</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expedidas</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por</a:t>
            </a:r>
            <a:r>
              <a:rPr lang="en-US" sz="1297" spc="-13" dirty="0">
                <a:solidFill>
                  <a:srgbClr val="000000"/>
                </a:solidFill>
                <a:latin typeface="Titillium Web" panose="00000500000000000000" pitchFamily="2" charset="0"/>
                <a:ea typeface="Clear Sans"/>
                <a:cs typeface="Clear Sans"/>
                <a:sym typeface="Clear Sans"/>
              </a:rPr>
              <a:t> </a:t>
            </a:r>
            <a:r>
              <a:rPr lang="en-US" sz="1297" spc="-13" dirty="0" err="1">
                <a:solidFill>
                  <a:srgbClr val="000000"/>
                </a:solidFill>
                <a:latin typeface="Titillium Web" panose="00000500000000000000" pitchFamily="2" charset="0"/>
                <a:ea typeface="Clear Sans"/>
                <a:cs typeface="Clear Sans"/>
                <a:sym typeface="Clear Sans"/>
              </a:rPr>
              <a:t>el</a:t>
            </a:r>
            <a:r>
              <a:rPr lang="en-US" sz="1297" spc="-13" dirty="0">
                <a:solidFill>
                  <a:srgbClr val="000000"/>
                </a:solidFill>
                <a:latin typeface="Titillium Web" panose="00000500000000000000" pitchFamily="2" charset="0"/>
                <a:ea typeface="Clear Sans"/>
                <a:cs typeface="Clear Sans"/>
                <a:sym typeface="Clear Sans"/>
              </a:rPr>
              <a:t> Instituto Mexicano del Seguro Social, </a:t>
            </a:r>
            <a:r>
              <a:rPr lang="en-US" sz="1297" spc="-13" dirty="0" err="1">
                <a:solidFill>
                  <a:srgbClr val="000000"/>
                </a:solidFill>
                <a:latin typeface="Titillium Web" panose="00000500000000000000" pitchFamily="2" charset="0"/>
                <a:ea typeface="Clear Sans"/>
                <a:cs typeface="Clear Sans"/>
                <a:sym typeface="Clear Sans"/>
              </a:rPr>
              <a:t>subsistirá</a:t>
            </a:r>
            <a:r>
              <a:rPr lang="en-US" sz="1297" spc="-13" dirty="0">
                <a:solidFill>
                  <a:srgbClr val="000000"/>
                </a:solidFill>
                <a:latin typeface="Titillium Web" panose="00000500000000000000" pitchFamily="2" charset="0"/>
                <a:ea typeface="Clear Sans"/>
                <a:cs typeface="Clear Sans"/>
                <a:sym typeface="Clear Sans"/>
              </a:rPr>
              <a:t> la </a:t>
            </a:r>
            <a:r>
              <a:rPr lang="en-US" sz="1297" spc="-13" dirty="0" err="1">
                <a:solidFill>
                  <a:srgbClr val="000000"/>
                </a:solidFill>
                <a:latin typeface="Titillium Web" panose="00000500000000000000" pitchFamily="2" charset="0"/>
                <a:ea typeface="Clear Sans"/>
                <a:cs typeface="Clear Sans"/>
                <a:sym typeface="Clear Sans"/>
              </a:rPr>
              <a:t>obligación</a:t>
            </a:r>
            <a:r>
              <a:rPr lang="en-US" sz="1297" spc="-13" dirty="0">
                <a:solidFill>
                  <a:srgbClr val="000000"/>
                </a:solidFill>
                <a:latin typeface="Titillium Web" panose="00000500000000000000" pitchFamily="2" charset="0"/>
                <a:ea typeface="Clear Sans"/>
                <a:cs typeface="Clear Sans"/>
                <a:sym typeface="Clear Sans"/>
              </a:rPr>
              <a:t> del </a:t>
            </a:r>
            <a:r>
              <a:rPr lang="en-US" sz="1297" spc="-13" dirty="0" err="1">
                <a:solidFill>
                  <a:srgbClr val="000000"/>
                </a:solidFill>
                <a:latin typeface="Titillium Web" panose="00000500000000000000" pitchFamily="2" charset="0"/>
                <a:ea typeface="Clear Sans"/>
                <a:cs typeface="Clear Sans"/>
                <a:sym typeface="Clear Sans"/>
              </a:rPr>
              <a:t>pago</a:t>
            </a:r>
            <a:r>
              <a:rPr lang="en-US" sz="1297" spc="-13" dirty="0">
                <a:solidFill>
                  <a:srgbClr val="000000"/>
                </a:solidFill>
                <a:latin typeface="Titillium Web" panose="00000500000000000000" pitchFamily="2" charset="0"/>
                <a:ea typeface="Clear Sans"/>
                <a:cs typeface="Clear Sans"/>
                <a:sym typeface="Clear Sans"/>
              </a:rPr>
              <a:t> de </a:t>
            </a:r>
            <a:r>
              <a:rPr lang="en-US" sz="1297" spc="-13" dirty="0" err="1">
                <a:solidFill>
                  <a:srgbClr val="000000"/>
                </a:solidFill>
                <a:latin typeface="Titillium Web" panose="00000500000000000000" pitchFamily="2" charset="0"/>
                <a:ea typeface="Clear Sans"/>
                <a:cs typeface="Clear Sans"/>
                <a:sym typeface="Clear Sans"/>
              </a:rPr>
              <a:t>aportaciones</a:t>
            </a:r>
            <a:r>
              <a:rPr lang="en-US" sz="1297" spc="-13" dirty="0">
                <a:solidFill>
                  <a:srgbClr val="000000"/>
                </a:solidFill>
                <a:latin typeface="Titillium Web" panose="00000500000000000000" pitchFamily="2" charset="0"/>
                <a:ea typeface="Clear Sans"/>
                <a:cs typeface="Clear Sans"/>
                <a:sym typeface="Clear Sans"/>
              </a:rPr>
              <a:t>.</a:t>
            </a:r>
          </a:p>
          <a:p>
            <a:pPr defTabSz="609630">
              <a:lnSpc>
                <a:spcPts val="2049"/>
              </a:lnSpc>
            </a:pPr>
            <a:endParaRPr lang="en-US" sz="1297" spc="-13" dirty="0">
              <a:solidFill>
                <a:srgbClr val="000000"/>
              </a:solidFill>
              <a:latin typeface="Titillium Web" panose="00000500000000000000" pitchFamily="2" charset="0"/>
              <a:ea typeface="Clear Sans"/>
              <a:cs typeface="Clear Sans"/>
              <a:sym typeface="Clear Sans"/>
            </a:endParaRPr>
          </a:p>
          <a:p>
            <a:pPr defTabSz="609630">
              <a:lnSpc>
                <a:spcPts val="2049"/>
              </a:lnSpc>
            </a:pPr>
            <a:r>
              <a:rPr lang="en-US" sz="1250" b="1" spc="-13" dirty="0" err="1">
                <a:solidFill>
                  <a:srgbClr val="FF0000"/>
                </a:solidFill>
                <a:latin typeface="Titillium Web"/>
                <a:ea typeface="Clear Sans Bold"/>
                <a:cs typeface="Clear Sans Bold"/>
                <a:sym typeface="Clear Sans Bold"/>
              </a:rPr>
              <a:t>Cuando</a:t>
            </a:r>
            <a:r>
              <a:rPr lang="en-US" sz="1250" b="1" spc="-13" dirty="0">
                <a:solidFill>
                  <a:srgbClr val="FF0000"/>
                </a:solidFill>
                <a:latin typeface="Titillium Web"/>
                <a:ea typeface="Clear Sans Bold"/>
                <a:cs typeface="Clear Sans Bold"/>
                <a:sym typeface="Clear Sans Bold"/>
              </a:rPr>
              <a:t> se </a:t>
            </a:r>
            <a:r>
              <a:rPr lang="en-US" sz="1250" b="1" spc="-13" dirty="0" err="1">
                <a:solidFill>
                  <a:srgbClr val="FF0000"/>
                </a:solidFill>
                <a:latin typeface="Titillium Web"/>
                <a:ea typeface="Clear Sans Bold"/>
                <a:cs typeface="Clear Sans Bold"/>
                <a:sym typeface="Clear Sans Bold"/>
              </a:rPr>
              <a:t>trate</a:t>
            </a:r>
            <a:r>
              <a:rPr lang="en-US" sz="1250" b="1" spc="-13" dirty="0">
                <a:solidFill>
                  <a:srgbClr val="FF0000"/>
                </a:solidFill>
                <a:latin typeface="Titillium Web"/>
                <a:ea typeface="Clear Sans Bold"/>
                <a:cs typeface="Clear Sans Bold"/>
                <a:sym typeface="Clear Sans Bold"/>
              </a:rPr>
              <a:t> de la </a:t>
            </a:r>
            <a:r>
              <a:rPr lang="en-US" sz="1250" b="1" spc="-13" dirty="0" err="1">
                <a:solidFill>
                  <a:srgbClr val="FF0000"/>
                </a:solidFill>
                <a:latin typeface="Titillium Web"/>
                <a:ea typeface="Clear Sans Bold"/>
                <a:cs typeface="Clear Sans Bold"/>
                <a:sym typeface="Clear Sans Bold"/>
              </a:rPr>
              <a:t>obligación</a:t>
            </a:r>
            <a:r>
              <a:rPr lang="en-US" sz="1250" b="1" spc="-13" dirty="0">
                <a:solidFill>
                  <a:srgbClr val="FF0000"/>
                </a:solidFill>
                <a:latin typeface="Titillium Web"/>
                <a:ea typeface="Clear Sans Bold"/>
                <a:cs typeface="Clear Sans Bold"/>
                <a:sym typeface="Clear Sans Bold"/>
              </a:rPr>
              <a:t> de </a:t>
            </a:r>
            <a:r>
              <a:rPr lang="en-US" sz="1250" b="1" spc="-13" dirty="0" err="1">
                <a:solidFill>
                  <a:srgbClr val="FF0000"/>
                </a:solidFill>
                <a:latin typeface="Titillium Web"/>
                <a:ea typeface="Clear Sans Bold"/>
                <a:cs typeface="Clear Sans Bold"/>
                <a:sym typeface="Clear Sans Bold"/>
              </a:rPr>
              <a:t>hacer</a:t>
            </a:r>
            <a:r>
              <a:rPr lang="en-US" sz="1250" b="1" spc="-13" dirty="0">
                <a:solidFill>
                  <a:srgbClr val="FF0000"/>
                </a:solidFill>
                <a:latin typeface="Titillium Web"/>
                <a:ea typeface="Clear Sans Bold"/>
                <a:cs typeface="Clear Sans Bold"/>
                <a:sym typeface="Clear Sans Bold"/>
              </a:rPr>
              <a:t> los </a:t>
            </a:r>
            <a:r>
              <a:rPr lang="en-US" sz="1250" b="1" spc="-13" dirty="0" err="1">
                <a:solidFill>
                  <a:srgbClr val="FF0000"/>
                </a:solidFill>
                <a:latin typeface="Titillium Web"/>
                <a:ea typeface="Clear Sans Bold"/>
                <a:cs typeface="Clear Sans Bold"/>
                <a:sym typeface="Clear Sans Bold"/>
              </a:rPr>
              <a:t>descuentos</a:t>
            </a:r>
            <a:r>
              <a:rPr lang="en-US" sz="1250" b="1" spc="-13" dirty="0">
                <a:solidFill>
                  <a:srgbClr val="FF0000"/>
                </a:solidFill>
                <a:latin typeface="Titillium Web"/>
                <a:ea typeface="Clear Sans Bold"/>
                <a:cs typeface="Clear Sans Bold"/>
                <a:sym typeface="Clear Sans Bold"/>
              </a:rPr>
              <a:t> a que se </a:t>
            </a:r>
            <a:r>
              <a:rPr lang="en-US" sz="1250" b="1" spc="-13" dirty="0" err="1">
                <a:solidFill>
                  <a:srgbClr val="FF0000"/>
                </a:solidFill>
                <a:latin typeface="Titillium Web"/>
                <a:ea typeface="Clear Sans Bold"/>
                <a:cs typeface="Clear Sans Bold"/>
                <a:sym typeface="Clear Sans Bold"/>
              </a:rPr>
              <a:t>refiere</a:t>
            </a:r>
            <a:r>
              <a:rPr lang="en-US" sz="1250" b="1" spc="-13" dirty="0">
                <a:solidFill>
                  <a:srgbClr val="FF0000"/>
                </a:solidFill>
                <a:latin typeface="Titillium Web"/>
                <a:ea typeface="Clear Sans Bold"/>
                <a:cs typeface="Clear Sans Bold"/>
                <a:sym typeface="Clear Sans Bold"/>
              </a:rPr>
              <a:t> la </a:t>
            </a:r>
            <a:r>
              <a:rPr lang="en-US" sz="1250" b="1" spc="-13" dirty="0" err="1">
                <a:solidFill>
                  <a:srgbClr val="FF0000"/>
                </a:solidFill>
                <a:latin typeface="Titillium Web"/>
                <a:ea typeface="Clear Sans Bold"/>
                <a:cs typeface="Clear Sans Bold"/>
                <a:sym typeface="Clear Sans Bold"/>
              </a:rPr>
              <a:t>fracción</a:t>
            </a:r>
            <a:r>
              <a:rPr lang="en-US" sz="1250" b="1" spc="-13" dirty="0">
                <a:solidFill>
                  <a:srgbClr val="FF0000"/>
                </a:solidFill>
                <a:latin typeface="Titillium Web"/>
                <a:ea typeface="Clear Sans Bold"/>
                <a:cs typeface="Clear Sans Bold"/>
                <a:sym typeface="Clear Sans Bold"/>
              </a:rPr>
              <a:t> III no se </a:t>
            </a:r>
            <a:r>
              <a:rPr lang="en-US" sz="1250" b="1" spc="-13" dirty="0" err="1">
                <a:solidFill>
                  <a:srgbClr val="FF0000"/>
                </a:solidFill>
                <a:latin typeface="Titillium Web"/>
                <a:ea typeface="Clear Sans Bold"/>
                <a:cs typeface="Clear Sans Bold"/>
                <a:sym typeface="Clear Sans Bold"/>
              </a:rPr>
              <a:t>suspenderá</a:t>
            </a:r>
            <a:r>
              <a:rPr lang="en-US" sz="1250" b="1" spc="-13" dirty="0">
                <a:solidFill>
                  <a:srgbClr val="FF0000"/>
                </a:solidFill>
                <a:latin typeface="Titillium Web"/>
                <a:ea typeface="Clear Sans Bold"/>
                <a:cs typeface="Clear Sans Bold"/>
                <a:sym typeface="Clear Sans Bold"/>
              </a:rPr>
              <a:t> </a:t>
            </a:r>
            <a:r>
              <a:rPr lang="en-US" sz="1250" b="1" spc="-13" dirty="0" err="1">
                <a:solidFill>
                  <a:srgbClr val="FF0000"/>
                </a:solidFill>
                <a:latin typeface="Titillium Web"/>
                <a:ea typeface="Clear Sans Bold"/>
                <a:cs typeface="Clear Sans Bold"/>
                <a:sym typeface="Clear Sans Bold"/>
              </a:rPr>
              <a:t>por</a:t>
            </a:r>
            <a:r>
              <a:rPr lang="en-US" sz="1250" b="1" spc="-13" dirty="0">
                <a:solidFill>
                  <a:srgbClr val="FF0000"/>
                </a:solidFill>
                <a:latin typeface="Titillium Web"/>
                <a:ea typeface="Clear Sans Bold"/>
                <a:cs typeface="Clear Sans Bold"/>
                <a:sym typeface="Clear Sans Bold"/>
              </a:rPr>
              <a:t> </a:t>
            </a:r>
            <a:r>
              <a:rPr lang="en-US" sz="1250" b="1" spc="-13" dirty="0" err="1">
                <a:solidFill>
                  <a:srgbClr val="FF0000"/>
                </a:solidFill>
                <a:latin typeface="Titillium Web"/>
                <a:ea typeface="Clear Sans Bold"/>
                <a:cs typeface="Clear Sans Bold"/>
                <a:sym typeface="Clear Sans Bold"/>
              </a:rPr>
              <a:t>ausencias</a:t>
            </a:r>
            <a:r>
              <a:rPr lang="en-US" sz="1250" b="1" spc="-13" dirty="0">
                <a:solidFill>
                  <a:srgbClr val="FF0000"/>
                </a:solidFill>
                <a:latin typeface="Titillium Web"/>
                <a:ea typeface="Clear Sans Bold"/>
                <a:cs typeface="Clear Sans Bold"/>
                <a:sym typeface="Clear Sans Bold"/>
              </a:rPr>
              <a:t> o </a:t>
            </a:r>
            <a:r>
              <a:rPr lang="en-US" sz="1250" b="1" spc="-13" dirty="0" err="1">
                <a:solidFill>
                  <a:srgbClr val="FF0000"/>
                </a:solidFill>
                <a:latin typeface="Titillium Web"/>
                <a:ea typeface="Clear Sans Bold"/>
                <a:cs typeface="Clear Sans Bold"/>
                <a:sym typeface="Clear Sans Bold"/>
              </a:rPr>
              <a:t>incapacidades</a:t>
            </a:r>
            <a:r>
              <a:rPr lang="en-US" sz="1250" b="1" spc="-13" dirty="0">
                <a:solidFill>
                  <a:srgbClr val="FF0000"/>
                </a:solidFill>
                <a:latin typeface="Titillium Web"/>
                <a:ea typeface="Clear Sans Bold"/>
                <a:cs typeface="Clear Sans Bold"/>
                <a:sym typeface="Clear Sans Bold"/>
              </a:rPr>
              <a:t> </a:t>
            </a:r>
            <a:r>
              <a:rPr lang="en-US" sz="1250" b="1" spc="-13" dirty="0" err="1">
                <a:solidFill>
                  <a:srgbClr val="FF0000"/>
                </a:solidFill>
                <a:latin typeface="Titillium Web"/>
                <a:ea typeface="Clear Sans Bold"/>
                <a:cs typeface="Clear Sans Bold"/>
                <a:sym typeface="Clear Sans Bold"/>
              </a:rPr>
              <a:t>en</a:t>
            </a:r>
            <a:r>
              <a:rPr lang="en-US" sz="1250" b="1" spc="-13" dirty="0">
                <a:solidFill>
                  <a:srgbClr val="FF0000"/>
                </a:solidFill>
                <a:latin typeface="Titillium Web"/>
                <a:ea typeface="Clear Sans Bold"/>
                <a:cs typeface="Clear Sans Bold"/>
                <a:sym typeface="Clear Sans Bold"/>
              </a:rPr>
              <a:t> </a:t>
            </a:r>
            <a:r>
              <a:rPr lang="en-US" sz="1250" b="1" spc="-13" dirty="0" err="1">
                <a:solidFill>
                  <a:srgbClr val="FF0000"/>
                </a:solidFill>
                <a:latin typeface="Titillium Web"/>
                <a:ea typeface="Clear Sans Bold"/>
                <a:cs typeface="Clear Sans Bold"/>
                <a:sym typeface="Clear Sans Bold"/>
              </a:rPr>
              <a:t>términos</a:t>
            </a:r>
            <a:r>
              <a:rPr lang="en-US" sz="1250" b="1" spc="-13" dirty="0">
                <a:solidFill>
                  <a:srgbClr val="FF0000"/>
                </a:solidFill>
                <a:latin typeface="Titillium Web"/>
                <a:ea typeface="Clear Sans Bold"/>
                <a:cs typeface="Clear Sans Bold"/>
                <a:sym typeface="Clear Sans Bold"/>
              </a:rPr>
              <a:t> de la Ley del Seguro Social.</a:t>
            </a:r>
            <a:endParaRPr lang="en-US" sz="1250" b="1" spc="-13" dirty="0">
              <a:solidFill>
                <a:srgbClr val="FF0000"/>
              </a:solidFill>
              <a:latin typeface="Titillium Web"/>
              <a:ea typeface="Clear Sans Bold"/>
              <a:cs typeface="Clear Sans Bold"/>
            </a:endParaRPr>
          </a:p>
          <a:p>
            <a:pPr defTabSz="609630">
              <a:lnSpc>
                <a:spcPts val="2049"/>
              </a:lnSpc>
            </a:pPr>
            <a:r>
              <a:rPr lang="en-US" sz="1297" spc="-13" dirty="0">
                <a:solidFill>
                  <a:srgbClr val="000000"/>
                </a:solidFill>
                <a:latin typeface="Titillium Web" panose="00000500000000000000" pitchFamily="2" charset="0"/>
                <a:ea typeface="Clear Sans"/>
                <a:cs typeface="Clear Sans"/>
                <a:sym typeface="Clear Sans"/>
              </a:rPr>
              <a:t>….</a:t>
            </a:r>
          </a:p>
          <a:p>
            <a:pPr defTabSz="609630">
              <a:lnSpc>
                <a:spcPts val="2471"/>
              </a:lnSpc>
            </a:pPr>
            <a:endParaRPr lang="en-US" sz="1297" spc="-13" dirty="0">
              <a:solidFill>
                <a:srgbClr val="000000"/>
              </a:solidFill>
              <a:latin typeface="Titillium Web" panose="00000500000000000000" pitchFamily="2" charset="0"/>
              <a:ea typeface="Clear Sans"/>
              <a:cs typeface="Clear Sans"/>
              <a:sym typeface="Clear Sans"/>
            </a:endParaRPr>
          </a:p>
        </p:txBody>
      </p:sp>
      <p:sp>
        <p:nvSpPr>
          <p:cNvPr id="21" name="TextBox 20">
            <a:extLst>
              <a:ext uri="{FF2B5EF4-FFF2-40B4-BE49-F238E27FC236}">
                <a16:creationId xmlns:a16="http://schemas.microsoft.com/office/drawing/2014/main" id="{0DC80F79-5AF5-F280-8276-1A8BE87D72A2}"/>
              </a:ext>
            </a:extLst>
          </p:cNvPr>
          <p:cNvSpPr txBox="1"/>
          <p:nvPr/>
        </p:nvSpPr>
        <p:spPr>
          <a:xfrm>
            <a:off x="934481" y="2114267"/>
            <a:ext cx="2054949" cy="343812"/>
          </a:xfrm>
          <a:prstGeom prst="rect">
            <a:avLst/>
          </a:prstGeom>
        </p:spPr>
        <p:txBody>
          <a:bodyPr lIns="0" tIns="0" rIns="0" bIns="0" rtlCol="0" anchor="t">
            <a:spAutoFit/>
          </a:bodyPr>
          <a:lstStyle/>
          <a:p>
            <a:pPr defTabSz="609630">
              <a:lnSpc>
                <a:spcPts val="2633"/>
              </a:lnSpc>
            </a:pPr>
            <a:r>
              <a:rPr lang="en-US" sz="2437" b="1" spc="-61" dirty="0">
                <a:solidFill>
                  <a:schemeClr val="bg1"/>
                </a:solidFill>
                <a:latin typeface="Titillium Web" panose="00000500000000000000" pitchFamily="2" charset="0"/>
                <a:ea typeface="Barlow Bold"/>
                <a:cs typeface="Barlow Bold"/>
                <a:sym typeface="Barlow Bold"/>
              </a:rPr>
              <a:t>Antes </a:t>
            </a:r>
          </a:p>
        </p:txBody>
      </p:sp>
      <p:sp>
        <p:nvSpPr>
          <p:cNvPr id="22" name="TextBox 21">
            <a:extLst>
              <a:ext uri="{FF2B5EF4-FFF2-40B4-BE49-F238E27FC236}">
                <a16:creationId xmlns:a16="http://schemas.microsoft.com/office/drawing/2014/main" id="{207626FB-F422-A455-0590-E987C9D6097C}"/>
              </a:ext>
            </a:extLst>
          </p:cNvPr>
          <p:cNvSpPr txBox="1"/>
          <p:nvPr/>
        </p:nvSpPr>
        <p:spPr>
          <a:xfrm>
            <a:off x="6365986" y="2151291"/>
            <a:ext cx="2054949" cy="343812"/>
          </a:xfrm>
          <a:prstGeom prst="rect">
            <a:avLst/>
          </a:prstGeom>
        </p:spPr>
        <p:txBody>
          <a:bodyPr lIns="0" tIns="0" rIns="0" bIns="0" rtlCol="0" anchor="t">
            <a:spAutoFit/>
          </a:bodyPr>
          <a:lstStyle/>
          <a:p>
            <a:pPr defTabSz="609630">
              <a:lnSpc>
                <a:spcPts val="2633"/>
              </a:lnSpc>
            </a:pPr>
            <a:r>
              <a:rPr lang="en-US" sz="2437" b="1" spc="-61" dirty="0">
                <a:solidFill>
                  <a:schemeClr val="bg1"/>
                </a:solidFill>
                <a:latin typeface="Titillium Web" panose="00000500000000000000" pitchFamily="2" charset="0"/>
                <a:ea typeface="Barlow Bold"/>
                <a:cs typeface="Barlow Bold"/>
                <a:sym typeface="Barlow Bold"/>
              </a:rPr>
              <a:t>Reforma</a:t>
            </a:r>
          </a:p>
        </p:txBody>
      </p:sp>
      <p:sp>
        <p:nvSpPr>
          <p:cNvPr id="23" name="TextBox 22">
            <a:extLst>
              <a:ext uri="{FF2B5EF4-FFF2-40B4-BE49-F238E27FC236}">
                <a16:creationId xmlns:a16="http://schemas.microsoft.com/office/drawing/2014/main" id="{BE870DB6-E5F8-7185-6BCE-90848A59EF8B}"/>
              </a:ext>
            </a:extLst>
          </p:cNvPr>
          <p:cNvSpPr txBox="1"/>
          <p:nvPr/>
        </p:nvSpPr>
        <p:spPr>
          <a:xfrm>
            <a:off x="1961955" y="1518610"/>
            <a:ext cx="7410615" cy="394723"/>
          </a:xfrm>
          <a:prstGeom prst="rect">
            <a:avLst/>
          </a:prstGeom>
        </p:spPr>
        <p:txBody>
          <a:bodyPr lIns="0" tIns="0" rIns="0" bIns="0" rtlCol="0" anchor="t">
            <a:spAutoFit/>
          </a:bodyPr>
          <a:lstStyle/>
          <a:p>
            <a:pPr defTabSz="609630">
              <a:lnSpc>
                <a:spcPts val="2981"/>
              </a:lnSpc>
            </a:pPr>
            <a:r>
              <a:rPr lang="en-US" sz="2760" b="1" spc="-69" dirty="0">
                <a:solidFill>
                  <a:srgbClr val="112D4E"/>
                </a:solidFill>
                <a:latin typeface="Titillium Web" panose="00000500000000000000" pitchFamily="2" charset="0"/>
                <a:ea typeface="Barlow Bold"/>
                <a:cs typeface="Barlow Bold"/>
                <a:sym typeface="Barlow Bold"/>
              </a:rPr>
              <a:t>Reforma al </a:t>
            </a:r>
            <a:r>
              <a:rPr lang="en-US" sz="2760" b="1" spc="-69" dirty="0" err="1">
                <a:solidFill>
                  <a:srgbClr val="112D4E"/>
                </a:solidFill>
                <a:latin typeface="Titillium Web" panose="00000500000000000000" pitchFamily="2" charset="0"/>
                <a:ea typeface="Barlow Bold"/>
                <a:cs typeface="Barlow Bold"/>
                <a:sym typeface="Barlow Bold"/>
              </a:rPr>
              <a:t>artículo</a:t>
            </a:r>
            <a:r>
              <a:rPr lang="en-US" sz="2760" b="1" spc="-69" dirty="0">
                <a:solidFill>
                  <a:srgbClr val="112D4E"/>
                </a:solidFill>
                <a:latin typeface="Titillium Web" panose="00000500000000000000" pitchFamily="2" charset="0"/>
                <a:ea typeface="Barlow Bold"/>
                <a:cs typeface="Barlow Bold"/>
                <a:sym typeface="Barlow Bold"/>
              </a:rPr>
              <a:t> 29 Ley de INFONAVIT</a:t>
            </a:r>
          </a:p>
        </p:txBody>
      </p:sp>
    </p:spTree>
    <p:extLst>
      <p:ext uri="{BB962C8B-B14F-4D97-AF65-F5344CB8AC3E}">
        <p14:creationId xmlns:p14="http://schemas.microsoft.com/office/powerpoint/2010/main" val="59569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F06C9-3B0E-54DE-C725-1BB2E315747F}"/>
            </a:ext>
          </a:extLst>
        </p:cNvPr>
        <p:cNvGrpSpPr/>
        <p:nvPr/>
      </p:nvGrpSpPr>
      <p:grpSpPr>
        <a:xfrm>
          <a:off x="0" y="0"/>
          <a:ext cx="0" cy="0"/>
          <a:chOff x="0" y="0"/>
          <a:chExt cx="0" cy="0"/>
        </a:xfrm>
      </p:grpSpPr>
      <p:sp>
        <p:nvSpPr>
          <p:cNvPr id="5" name="Freeform 13">
            <a:extLst>
              <a:ext uri="{FF2B5EF4-FFF2-40B4-BE49-F238E27FC236}">
                <a16:creationId xmlns:a16="http://schemas.microsoft.com/office/drawing/2014/main" id="{209DE7BD-D7CD-0777-6314-CA4375CC1026}"/>
              </a:ext>
            </a:extLst>
          </p:cNvPr>
          <p:cNvSpPr/>
          <p:nvPr/>
        </p:nvSpPr>
        <p:spPr>
          <a:xfrm>
            <a:off x="1728911" y="906233"/>
            <a:ext cx="9038721" cy="4892207"/>
          </a:xfrm>
          <a:custGeom>
            <a:avLst/>
            <a:gdLst/>
            <a:ahLst/>
            <a:cxnLst/>
            <a:rect l="l" t="t" r="r" b="b"/>
            <a:pathLst>
              <a:path w="13558081" h="7338311">
                <a:moveTo>
                  <a:pt x="0" y="0"/>
                </a:moveTo>
                <a:lnTo>
                  <a:pt x="13558081" y="0"/>
                </a:lnTo>
                <a:lnTo>
                  <a:pt x="13558081" y="7338312"/>
                </a:lnTo>
                <a:lnTo>
                  <a:pt x="0" y="7338312"/>
                </a:lnTo>
                <a:lnTo>
                  <a:pt x="0" y="0"/>
                </a:lnTo>
                <a:close/>
              </a:path>
            </a:pathLst>
          </a:custGeom>
          <a:blipFill>
            <a:blip r:embed="rId3"/>
            <a:stretch>
              <a:fillRect/>
            </a:stretch>
          </a:blipFill>
        </p:spPr>
        <p:txBody>
          <a:bodyPr/>
          <a:lstStyle/>
          <a:p>
            <a:pPr defTabSz="609630"/>
            <a:endParaRPr lang="es-MX" sz="1200">
              <a:solidFill>
                <a:prstClr val="black"/>
              </a:solidFill>
              <a:latin typeface="Calibri"/>
            </a:endParaRPr>
          </a:p>
        </p:txBody>
      </p:sp>
      <p:sp>
        <p:nvSpPr>
          <p:cNvPr id="6" name="TextBox 14">
            <a:extLst>
              <a:ext uri="{FF2B5EF4-FFF2-40B4-BE49-F238E27FC236}">
                <a16:creationId xmlns:a16="http://schemas.microsoft.com/office/drawing/2014/main" id="{A8EEFAE4-0B39-A079-4E60-98F74DD9DF20}"/>
              </a:ext>
            </a:extLst>
          </p:cNvPr>
          <p:cNvSpPr txBox="1"/>
          <p:nvPr/>
        </p:nvSpPr>
        <p:spPr>
          <a:xfrm>
            <a:off x="840490" y="111934"/>
            <a:ext cx="7964231" cy="647550"/>
          </a:xfrm>
          <a:prstGeom prst="rect">
            <a:avLst/>
          </a:prstGeom>
        </p:spPr>
        <p:txBody>
          <a:bodyPr lIns="0" tIns="0" rIns="0" bIns="0" rtlCol="0" anchor="t">
            <a:spAutoFit/>
          </a:bodyPr>
          <a:lstStyle/>
          <a:p>
            <a:pPr defTabSz="609630">
              <a:lnSpc>
                <a:spcPts val="4983"/>
              </a:lnSpc>
            </a:pPr>
            <a:r>
              <a:rPr lang="en-US" sz="4333" b="1" dirty="0">
                <a:latin typeface="Titillium Web" panose="00000500000000000000" pitchFamily="2" charset="0"/>
                <a:ea typeface="TT Norms Bold"/>
                <a:cs typeface="TT Norms Bold"/>
                <a:sym typeface="TT Norms Bold"/>
              </a:rPr>
              <a:t>REFORMA INFONAVIT</a:t>
            </a:r>
          </a:p>
        </p:txBody>
      </p:sp>
    </p:spTree>
    <p:extLst>
      <p:ext uri="{BB962C8B-B14F-4D97-AF65-F5344CB8AC3E}">
        <p14:creationId xmlns:p14="http://schemas.microsoft.com/office/powerpoint/2010/main" val="2575808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5B18F-E7EB-010D-B8CF-48F0B6FB888D}"/>
            </a:ext>
          </a:extLst>
        </p:cNvPr>
        <p:cNvGrpSpPr/>
        <p:nvPr/>
      </p:nvGrpSpPr>
      <p:grpSpPr>
        <a:xfrm>
          <a:off x="0" y="0"/>
          <a:ext cx="0" cy="0"/>
          <a:chOff x="0" y="0"/>
          <a:chExt cx="0" cy="0"/>
        </a:xfrm>
      </p:grpSpPr>
      <p:sp>
        <p:nvSpPr>
          <p:cNvPr id="2" name="Freeform 13">
            <a:extLst>
              <a:ext uri="{FF2B5EF4-FFF2-40B4-BE49-F238E27FC236}">
                <a16:creationId xmlns:a16="http://schemas.microsoft.com/office/drawing/2014/main" id="{B333274B-AF53-5C31-0940-CE1FC6176BAC}"/>
              </a:ext>
            </a:extLst>
          </p:cNvPr>
          <p:cNvSpPr/>
          <p:nvPr/>
        </p:nvSpPr>
        <p:spPr>
          <a:xfrm>
            <a:off x="1595106" y="912549"/>
            <a:ext cx="9001787" cy="4872217"/>
          </a:xfrm>
          <a:custGeom>
            <a:avLst/>
            <a:gdLst/>
            <a:ahLst/>
            <a:cxnLst/>
            <a:rect l="l" t="t" r="r" b="b"/>
            <a:pathLst>
              <a:path w="13502681" h="7308326">
                <a:moveTo>
                  <a:pt x="0" y="0"/>
                </a:moveTo>
                <a:lnTo>
                  <a:pt x="13502680" y="0"/>
                </a:lnTo>
                <a:lnTo>
                  <a:pt x="13502680" y="7308326"/>
                </a:lnTo>
                <a:lnTo>
                  <a:pt x="0" y="7308326"/>
                </a:lnTo>
                <a:lnTo>
                  <a:pt x="0" y="0"/>
                </a:lnTo>
                <a:close/>
              </a:path>
            </a:pathLst>
          </a:custGeom>
          <a:blipFill>
            <a:blip r:embed="rId3"/>
            <a:stretch>
              <a:fillRect/>
            </a:stretch>
          </a:blipFill>
        </p:spPr>
        <p:txBody>
          <a:bodyPr/>
          <a:lstStyle/>
          <a:p>
            <a:pPr defTabSz="609630"/>
            <a:endParaRPr lang="es-MX" sz="1200">
              <a:solidFill>
                <a:prstClr val="black"/>
              </a:solidFill>
              <a:latin typeface="Calibri"/>
            </a:endParaRPr>
          </a:p>
        </p:txBody>
      </p:sp>
      <p:sp>
        <p:nvSpPr>
          <p:cNvPr id="3" name="TextBox 14">
            <a:extLst>
              <a:ext uri="{FF2B5EF4-FFF2-40B4-BE49-F238E27FC236}">
                <a16:creationId xmlns:a16="http://schemas.microsoft.com/office/drawing/2014/main" id="{D727B25F-1F6A-9F32-8764-C040614F0C2D}"/>
              </a:ext>
            </a:extLst>
          </p:cNvPr>
          <p:cNvSpPr txBox="1"/>
          <p:nvPr/>
        </p:nvSpPr>
        <p:spPr>
          <a:xfrm>
            <a:off x="840491" y="264999"/>
            <a:ext cx="7964231" cy="647550"/>
          </a:xfrm>
          <a:prstGeom prst="rect">
            <a:avLst/>
          </a:prstGeom>
        </p:spPr>
        <p:txBody>
          <a:bodyPr lIns="0" tIns="0" rIns="0" bIns="0" rtlCol="0" anchor="t">
            <a:spAutoFit/>
          </a:bodyPr>
          <a:lstStyle/>
          <a:p>
            <a:pPr defTabSz="609630">
              <a:lnSpc>
                <a:spcPts val="4983"/>
              </a:lnSpc>
            </a:pPr>
            <a:r>
              <a:rPr lang="en-US" sz="4333" b="1" dirty="0">
                <a:latin typeface="Titillium Web" panose="00000500000000000000" pitchFamily="2" charset="0"/>
                <a:ea typeface="TT Norms Bold"/>
                <a:cs typeface="TT Norms Bold"/>
                <a:sym typeface="TT Norms Bold"/>
              </a:rPr>
              <a:t>REFORMA INFONAVIT</a:t>
            </a:r>
          </a:p>
        </p:txBody>
      </p:sp>
    </p:spTree>
    <p:extLst>
      <p:ext uri="{BB962C8B-B14F-4D97-AF65-F5344CB8AC3E}">
        <p14:creationId xmlns:p14="http://schemas.microsoft.com/office/powerpoint/2010/main" val="2523888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31074-33F7-3920-A0EC-01175F510F15}"/>
            </a:ext>
          </a:extLst>
        </p:cNvPr>
        <p:cNvGrpSpPr/>
        <p:nvPr/>
      </p:nvGrpSpPr>
      <p:grpSpPr>
        <a:xfrm>
          <a:off x="0" y="0"/>
          <a:ext cx="0" cy="0"/>
          <a:chOff x="0" y="0"/>
          <a:chExt cx="0" cy="0"/>
        </a:xfrm>
      </p:grpSpPr>
      <p:sp>
        <p:nvSpPr>
          <p:cNvPr id="2" name="Freeform 13">
            <a:extLst>
              <a:ext uri="{FF2B5EF4-FFF2-40B4-BE49-F238E27FC236}">
                <a16:creationId xmlns:a16="http://schemas.microsoft.com/office/drawing/2014/main" id="{3A76CD90-1FC8-7557-6AA5-3A996DBCB605}"/>
              </a:ext>
            </a:extLst>
          </p:cNvPr>
          <p:cNvSpPr/>
          <p:nvPr/>
        </p:nvSpPr>
        <p:spPr>
          <a:xfrm>
            <a:off x="2167417" y="1577087"/>
            <a:ext cx="7795477" cy="4920895"/>
          </a:xfrm>
          <a:custGeom>
            <a:avLst/>
            <a:gdLst/>
            <a:ahLst/>
            <a:cxnLst/>
            <a:rect l="l" t="t" r="r" b="b"/>
            <a:pathLst>
              <a:path w="11693215" h="7381342">
                <a:moveTo>
                  <a:pt x="0" y="0"/>
                </a:moveTo>
                <a:lnTo>
                  <a:pt x="11693215" y="0"/>
                </a:lnTo>
                <a:lnTo>
                  <a:pt x="11693215" y="7381342"/>
                </a:lnTo>
                <a:lnTo>
                  <a:pt x="0" y="7381342"/>
                </a:lnTo>
                <a:lnTo>
                  <a:pt x="0" y="0"/>
                </a:lnTo>
                <a:close/>
              </a:path>
            </a:pathLst>
          </a:custGeom>
          <a:blipFill>
            <a:blip r:embed="rId3"/>
            <a:stretch>
              <a:fillRect/>
            </a:stretch>
          </a:blipFill>
        </p:spPr>
        <p:txBody>
          <a:bodyPr/>
          <a:lstStyle/>
          <a:p>
            <a:pPr defTabSz="609630"/>
            <a:endParaRPr lang="es-MX" sz="1200" dirty="0">
              <a:solidFill>
                <a:prstClr val="black"/>
              </a:solidFill>
              <a:highlight>
                <a:srgbClr val="FFFF00"/>
              </a:highlight>
              <a:latin typeface="Calibri"/>
            </a:endParaRPr>
          </a:p>
        </p:txBody>
      </p:sp>
      <p:sp>
        <p:nvSpPr>
          <p:cNvPr id="3" name="TextBox 14">
            <a:extLst>
              <a:ext uri="{FF2B5EF4-FFF2-40B4-BE49-F238E27FC236}">
                <a16:creationId xmlns:a16="http://schemas.microsoft.com/office/drawing/2014/main" id="{EF4697C5-70CC-6AAC-5503-AB5E2AC34737}"/>
              </a:ext>
            </a:extLst>
          </p:cNvPr>
          <p:cNvSpPr txBox="1"/>
          <p:nvPr/>
        </p:nvSpPr>
        <p:spPr>
          <a:xfrm>
            <a:off x="829733" y="466936"/>
            <a:ext cx="7964231" cy="647550"/>
          </a:xfrm>
          <a:prstGeom prst="rect">
            <a:avLst/>
          </a:prstGeom>
        </p:spPr>
        <p:txBody>
          <a:bodyPr lIns="0" tIns="0" rIns="0" bIns="0" rtlCol="0" anchor="t">
            <a:spAutoFit/>
          </a:bodyPr>
          <a:lstStyle/>
          <a:p>
            <a:pPr defTabSz="609630">
              <a:lnSpc>
                <a:spcPts val="4983"/>
              </a:lnSpc>
            </a:pPr>
            <a:r>
              <a:rPr lang="en-US" sz="4333" b="1" dirty="0">
                <a:latin typeface="Titillium Web" panose="00000500000000000000" pitchFamily="2" charset="0"/>
                <a:ea typeface="TT Norms Bold"/>
                <a:cs typeface="TT Norms Bold"/>
                <a:sym typeface="TT Norms Bold"/>
              </a:rPr>
              <a:t>PLAZO</a:t>
            </a:r>
          </a:p>
        </p:txBody>
      </p:sp>
      <p:sp>
        <p:nvSpPr>
          <p:cNvPr id="4" name="TextBox 15">
            <a:extLst>
              <a:ext uri="{FF2B5EF4-FFF2-40B4-BE49-F238E27FC236}">
                <a16:creationId xmlns:a16="http://schemas.microsoft.com/office/drawing/2014/main" id="{6648D684-02F5-786F-51FE-3ADB2207B0F7}"/>
              </a:ext>
            </a:extLst>
          </p:cNvPr>
          <p:cNvSpPr txBox="1"/>
          <p:nvPr/>
        </p:nvSpPr>
        <p:spPr>
          <a:xfrm>
            <a:off x="6590566" y="1156378"/>
            <a:ext cx="2438348" cy="179536"/>
          </a:xfrm>
          <a:prstGeom prst="rect">
            <a:avLst/>
          </a:prstGeom>
        </p:spPr>
        <p:txBody>
          <a:bodyPr lIns="0" tIns="0" rIns="0" bIns="0" rtlCol="0" anchor="t">
            <a:spAutoFit/>
          </a:bodyPr>
          <a:lstStyle/>
          <a:p>
            <a:pPr defTabSz="609630">
              <a:lnSpc>
                <a:spcPts val="1380"/>
              </a:lnSpc>
            </a:pPr>
            <a:r>
              <a:rPr lang="en-US" sz="1200" b="1" dirty="0">
                <a:latin typeface="Titillium Web" panose="00000500000000000000" pitchFamily="2" charset="0"/>
                <a:ea typeface="TT Norms Bold"/>
                <a:cs typeface="TT Norms Bold"/>
                <a:sym typeface="TT Norms Bold"/>
              </a:rPr>
              <a:t>DOF 15 DE MAYO DE 2025</a:t>
            </a:r>
          </a:p>
        </p:txBody>
      </p:sp>
      <p:sp>
        <p:nvSpPr>
          <p:cNvPr id="6" name="Rectángulo 5">
            <a:extLst>
              <a:ext uri="{FF2B5EF4-FFF2-40B4-BE49-F238E27FC236}">
                <a16:creationId xmlns:a16="http://schemas.microsoft.com/office/drawing/2014/main" id="{AE4CCF0B-72B9-DB5D-9193-8CBACE451E28}"/>
              </a:ext>
            </a:extLst>
          </p:cNvPr>
          <p:cNvSpPr/>
          <p:nvPr/>
        </p:nvSpPr>
        <p:spPr>
          <a:xfrm>
            <a:off x="2210305" y="5026171"/>
            <a:ext cx="7795477" cy="675451"/>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s-MX"/>
          </a:p>
        </p:txBody>
      </p:sp>
    </p:spTree>
    <p:extLst>
      <p:ext uri="{BB962C8B-B14F-4D97-AF65-F5344CB8AC3E}">
        <p14:creationId xmlns:p14="http://schemas.microsoft.com/office/powerpoint/2010/main" val="4049455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1D15F-EDF6-AF25-D244-2D53E77469D8}"/>
            </a:ext>
          </a:extLst>
        </p:cNvPr>
        <p:cNvGrpSpPr/>
        <p:nvPr/>
      </p:nvGrpSpPr>
      <p:grpSpPr>
        <a:xfrm>
          <a:off x="0" y="0"/>
          <a:ext cx="0" cy="0"/>
          <a:chOff x="0" y="0"/>
          <a:chExt cx="0" cy="0"/>
        </a:xfrm>
      </p:grpSpPr>
      <p:sp>
        <p:nvSpPr>
          <p:cNvPr id="3" name="TextBox 14">
            <a:extLst>
              <a:ext uri="{FF2B5EF4-FFF2-40B4-BE49-F238E27FC236}">
                <a16:creationId xmlns:a16="http://schemas.microsoft.com/office/drawing/2014/main" id="{0FDCB880-AB4B-D41A-A1A5-0F8BBD6714AF}"/>
              </a:ext>
            </a:extLst>
          </p:cNvPr>
          <p:cNvSpPr txBox="1"/>
          <p:nvPr/>
        </p:nvSpPr>
        <p:spPr>
          <a:xfrm>
            <a:off x="829733" y="466936"/>
            <a:ext cx="8553418" cy="647550"/>
          </a:xfrm>
          <a:prstGeom prst="rect">
            <a:avLst/>
          </a:prstGeom>
        </p:spPr>
        <p:txBody>
          <a:bodyPr wrap="square" lIns="0" tIns="0" rIns="0" bIns="0" rtlCol="0" anchor="t">
            <a:spAutoFit/>
          </a:bodyPr>
          <a:lstStyle/>
          <a:p>
            <a:pPr defTabSz="609630">
              <a:lnSpc>
                <a:spcPts val="4983"/>
              </a:lnSpc>
            </a:pPr>
            <a:r>
              <a:rPr lang="en-US" sz="4333" b="1" dirty="0">
                <a:latin typeface="Titillium Web" panose="00000500000000000000" pitchFamily="2" charset="0"/>
                <a:ea typeface="TT Norms Bold"/>
                <a:cs typeface="TT Norms Bold"/>
                <a:sym typeface="TT Norms Bold"/>
              </a:rPr>
              <a:t>REFORMA INFONAVIT     6to B 2025</a:t>
            </a:r>
          </a:p>
        </p:txBody>
      </p:sp>
      <p:pic>
        <p:nvPicPr>
          <p:cNvPr id="1026" name="Picture 2" descr="Imagen">
            <a:extLst>
              <a:ext uri="{FF2B5EF4-FFF2-40B4-BE49-F238E27FC236}">
                <a16:creationId xmlns:a16="http://schemas.microsoft.com/office/drawing/2014/main" id="{29C3F76D-D848-DAF9-7505-A8928D57C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792" y="1268795"/>
            <a:ext cx="4219501" cy="537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78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D8AD1-C144-0616-C790-710D376149FF}"/>
            </a:ext>
          </a:extLst>
        </p:cNvPr>
        <p:cNvGrpSpPr/>
        <p:nvPr/>
      </p:nvGrpSpPr>
      <p:grpSpPr>
        <a:xfrm>
          <a:off x="0" y="0"/>
          <a:ext cx="0" cy="0"/>
          <a:chOff x="0" y="0"/>
          <a:chExt cx="0" cy="0"/>
        </a:xfrm>
      </p:grpSpPr>
      <p:sp>
        <p:nvSpPr>
          <p:cNvPr id="2" name="Freeform 13">
            <a:extLst>
              <a:ext uri="{FF2B5EF4-FFF2-40B4-BE49-F238E27FC236}">
                <a16:creationId xmlns:a16="http://schemas.microsoft.com/office/drawing/2014/main" id="{487D2CEE-3FFD-BEFB-EDB2-4CDACA3FD60E}"/>
              </a:ext>
            </a:extLst>
          </p:cNvPr>
          <p:cNvSpPr/>
          <p:nvPr/>
        </p:nvSpPr>
        <p:spPr>
          <a:xfrm>
            <a:off x="2538584" y="1485726"/>
            <a:ext cx="6504917" cy="4968131"/>
          </a:xfrm>
          <a:custGeom>
            <a:avLst/>
            <a:gdLst/>
            <a:ahLst/>
            <a:cxnLst/>
            <a:rect l="l" t="t" r="r" b="b"/>
            <a:pathLst>
              <a:path w="9757376" h="7452196">
                <a:moveTo>
                  <a:pt x="0" y="0"/>
                </a:moveTo>
                <a:lnTo>
                  <a:pt x="9757376" y="0"/>
                </a:lnTo>
                <a:lnTo>
                  <a:pt x="9757376" y="7452196"/>
                </a:lnTo>
                <a:lnTo>
                  <a:pt x="0" y="7452196"/>
                </a:lnTo>
                <a:lnTo>
                  <a:pt x="0" y="0"/>
                </a:lnTo>
                <a:close/>
              </a:path>
            </a:pathLst>
          </a:custGeom>
          <a:blipFill>
            <a:blip r:embed="rId3"/>
            <a:stretch>
              <a:fillRect/>
            </a:stretch>
          </a:blipFill>
        </p:spPr>
        <p:txBody>
          <a:bodyPr/>
          <a:lstStyle/>
          <a:p>
            <a:pPr defTabSz="609630"/>
            <a:endParaRPr lang="es-MX" sz="1200" dirty="0">
              <a:solidFill>
                <a:prstClr val="black"/>
              </a:solidFill>
              <a:latin typeface="Calibri"/>
            </a:endParaRPr>
          </a:p>
        </p:txBody>
      </p:sp>
      <p:sp>
        <p:nvSpPr>
          <p:cNvPr id="3" name="TextBox 14">
            <a:extLst>
              <a:ext uri="{FF2B5EF4-FFF2-40B4-BE49-F238E27FC236}">
                <a16:creationId xmlns:a16="http://schemas.microsoft.com/office/drawing/2014/main" id="{AA0B6AC7-5F6C-0D5F-BFA4-0F3523085479}"/>
              </a:ext>
            </a:extLst>
          </p:cNvPr>
          <p:cNvSpPr txBox="1"/>
          <p:nvPr/>
        </p:nvSpPr>
        <p:spPr>
          <a:xfrm>
            <a:off x="829733" y="466936"/>
            <a:ext cx="7964231" cy="647550"/>
          </a:xfrm>
          <a:prstGeom prst="rect">
            <a:avLst/>
          </a:prstGeom>
        </p:spPr>
        <p:txBody>
          <a:bodyPr lIns="0" tIns="0" rIns="0" bIns="0" rtlCol="0" anchor="t">
            <a:spAutoFit/>
          </a:bodyPr>
          <a:lstStyle/>
          <a:p>
            <a:pPr defTabSz="609630">
              <a:lnSpc>
                <a:spcPts val="4983"/>
              </a:lnSpc>
            </a:pPr>
            <a:r>
              <a:rPr lang="en-US" sz="4333" b="1" dirty="0">
                <a:latin typeface="Titillium Web" panose="00000500000000000000" pitchFamily="2" charset="0"/>
                <a:ea typeface="TT Norms Bold"/>
                <a:cs typeface="TT Norms Bold"/>
                <a:sym typeface="TT Norms Bold"/>
              </a:rPr>
              <a:t>CRITERIO NORMATIVO</a:t>
            </a:r>
          </a:p>
        </p:txBody>
      </p:sp>
      <p:sp>
        <p:nvSpPr>
          <p:cNvPr id="4" name="Rectángulo 3">
            <a:extLst>
              <a:ext uri="{FF2B5EF4-FFF2-40B4-BE49-F238E27FC236}">
                <a16:creationId xmlns:a16="http://schemas.microsoft.com/office/drawing/2014/main" id="{AB4EB8B7-86FD-C4FB-6D38-620AAE5D0B4F}"/>
              </a:ext>
            </a:extLst>
          </p:cNvPr>
          <p:cNvSpPr/>
          <p:nvPr/>
        </p:nvSpPr>
        <p:spPr>
          <a:xfrm>
            <a:off x="2798432" y="4713149"/>
            <a:ext cx="6124639" cy="86530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dirty="0"/>
          </a:p>
        </p:txBody>
      </p:sp>
    </p:spTree>
    <p:extLst>
      <p:ext uri="{BB962C8B-B14F-4D97-AF65-F5344CB8AC3E}">
        <p14:creationId xmlns:p14="http://schemas.microsoft.com/office/powerpoint/2010/main" val="14423797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PAQi Template_Nube 40 Anos" id="{626ABE08-9BA6-4C6C-9EE0-5DC3CDD1C8E7}" vid="{32BD0B52-E592-45C6-8290-0328BC82BB26}"/>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4d5c790-78f5-4499-a6f1-f817f86860d5">
      <Terms xmlns="http://schemas.microsoft.com/office/infopath/2007/PartnerControls"/>
    </lcf76f155ced4ddcb4097134ff3c332f>
    <TaxCatchAll xmlns="2f346708-cfe3-40b4-8f53-651f95094a6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212CAA0C1209E40A61E75449D3BBFF6" ma:contentTypeVersion="13" ma:contentTypeDescription="Crear nuevo documento." ma:contentTypeScope="" ma:versionID="7532ffb09a91bf83176555bc08baff7d">
  <xsd:schema xmlns:xsd="http://www.w3.org/2001/XMLSchema" xmlns:xs="http://www.w3.org/2001/XMLSchema" xmlns:p="http://schemas.microsoft.com/office/2006/metadata/properties" xmlns:ns2="64d5c790-78f5-4499-a6f1-f817f86860d5" xmlns:ns3="2f346708-cfe3-40b4-8f53-651f95094a66" targetNamespace="http://schemas.microsoft.com/office/2006/metadata/properties" ma:root="true" ma:fieldsID="e1957328de9fca6dbaea458778892a11" ns2:_="" ns3:_="">
    <xsd:import namespace="64d5c790-78f5-4499-a6f1-f817f86860d5"/>
    <xsd:import namespace="2f346708-cfe3-40b4-8f53-651f95094a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d5c790-78f5-4499-a6f1-f817f86860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bb05822d-73af-4be4-a9ea-bc6f5058fb2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346708-cfe3-40b4-8f53-651f95094a6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d4e4e7c-7a5c-425b-b6bb-b63684b7f9a6}" ma:internalName="TaxCatchAll" ma:showField="CatchAllData" ma:web="2f346708-cfe3-40b4-8f53-651f95094a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0B770-6E54-4FF1-B576-16311079D28C}">
  <ds:schemaRefs>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2f346708-cfe3-40b4-8f53-651f95094a66"/>
    <ds:schemaRef ds:uri="64d5c790-78f5-4499-a6f1-f817f86860d5"/>
    <ds:schemaRef ds:uri="http://www.w3.org/XML/1998/namespace"/>
  </ds:schemaRefs>
</ds:datastoreItem>
</file>

<file path=customXml/itemProps2.xml><?xml version="1.0" encoding="utf-8"?>
<ds:datastoreItem xmlns:ds="http://schemas.openxmlformats.org/officeDocument/2006/customXml" ds:itemID="{89D154BE-A95A-42D1-B9EC-9458DAC22A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d5c790-78f5-4499-a6f1-f817f86860d5"/>
    <ds:schemaRef ds:uri="2f346708-cfe3-40b4-8f53-651f95094a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0EE929-FB85-4955-B65E-9B024824C4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1774</TotalTime>
  <Words>1147</Words>
  <Application>Microsoft Office PowerPoint</Application>
  <PresentationFormat>Panorámica</PresentationFormat>
  <Paragraphs>101</Paragraphs>
  <Slides>15</Slides>
  <Notes>15</Notes>
  <HiddenSlides>1</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15</vt:i4>
      </vt:variant>
    </vt:vector>
  </HeadingPairs>
  <TitlesOfParts>
    <vt:vector size="28" baseType="lpstr">
      <vt:lpstr>Aptos</vt:lpstr>
      <vt:lpstr>Aptos Display</vt:lpstr>
      <vt:lpstr>Arial</vt:lpstr>
      <vt:lpstr>Atkinson Hyperlegible</vt:lpstr>
      <vt:lpstr>Calibri</vt:lpstr>
      <vt:lpstr>Geogrotesque Rg</vt:lpstr>
      <vt:lpstr>Open Sans Extrabold</vt:lpstr>
      <vt:lpstr>Roboto</vt:lpstr>
      <vt:lpstr>Titillium Web</vt:lpstr>
      <vt:lpstr>Titillium Web SemiBold</vt:lpstr>
      <vt:lpstr>Trebuchet MS</vt:lpstr>
      <vt:lpstr>Tema de Office</vt:lpstr>
      <vt:lpstr>1_Tema de Office</vt:lpstr>
      <vt:lpstr>Reforma INFONAVIT, </vt:lpstr>
      <vt:lpstr>Los retos actuales de la nómina: cumplimiento, errores, tiempo.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Yolanda de la Vega Hernandez</dc:creator>
  <cp:lastModifiedBy>Alan Alexander García Escutia</cp:lastModifiedBy>
  <cp:revision>20</cp:revision>
  <dcterms:created xsi:type="dcterms:W3CDTF">2025-01-13T04:13:43Z</dcterms:created>
  <dcterms:modified xsi:type="dcterms:W3CDTF">2025-09-18T23:40:18Z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0x010100D212CAA0C1209E40A61E75449D3BBFF6</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