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3" r:id="rId4"/>
    <p:sldMasterId id="2147483705" r:id="rId5"/>
  </p:sld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418" r:id="rId84"/>
    <p:sldId id="421" r:id="rId85"/>
    <p:sldId id="422" r:id="rId86"/>
    <p:sldId id="428" r:id="rId87"/>
    <p:sldId id="419" r:id="rId88"/>
    <p:sldId id="429" r:id="rId89"/>
    <p:sldId id="544" r:id="rId90"/>
    <p:sldId id="423" r:id="rId91"/>
    <p:sldId id="543" r:id="rId92"/>
    <p:sldId id="558" r:id="rId93"/>
    <p:sldId id="426" r:id="rId94"/>
    <p:sldId id="441" r:id="rId95"/>
    <p:sldId id="442" r:id="rId96"/>
    <p:sldId id="427" r:id="rId9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4E1E7-F41F-445C-9224-B0D5EABD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CE7B3B-00EF-45E5-AC64-2AB9F840B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B43A1-999A-4BB2-8EE7-DFD8BAA8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4FDE90-28CF-4028-A5C9-8AF3CD6D5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AFA7F7-133F-4C75-9A15-7653C727B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A92B19-2368-4D2E-9C0C-5CB136A9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6334DC-A473-486B-8CED-5B228508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68E1F9-E5B8-4761-BD6C-45049E99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8D5D8-06CA-4928-A0E7-8369EE04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87CCFB-9B30-4E15-9B7D-EF0B6B6E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D3FD77-746D-4487-AD46-3D56E466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427548-006C-42B4-B1D3-BA017625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0BB958-955A-4CDB-8A0F-8F12995E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9E087F-935A-477A-95A2-C4103253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C12BFA-4269-4F55-9A1C-DC90E0E7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8D547-7F29-4FB7-BAF6-9D37EB4B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0F8F1-A866-43EC-A419-7A192FCDF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B7199-E9AB-4B64-A48C-08A3ED81A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9D479E-6524-459E-A577-30E9D9FC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A90454-7DB3-4E38-B120-5BCE95B8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AF9439-2F1F-43C8-AA5F-241656DA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2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7F96-7BC9-409E-B560-5F10E032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506FF2-BA8C-44A9-8093-BFE37A788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3C7DCC-CFD5-4072-9BAE-8D84FADF5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20A1EA-9099-490C-8CD0-859CC9D7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B1CA78-4382-4199-B1DF-8084F76B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FE0BFB-E715-4094-A7E5-0C3B906E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2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0ABCD-85E4-4594-9D5C-73DBCE66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83D34E-AB21-4DC0-B050-0E5C501D3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E7665-8B4D-480D-8787-8E96AF73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EEDD04-24D9-42DF-AC38-78E314D1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E991C-6D9B-4B40-98C9-601B024A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37FC68-6D25-474F-806A-37A2EAF21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AF65A8-B523-4A64-901D-16E871CAE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8C7CB-0FA1-4C1F-B4B0-B2A409A0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73DA8-78DD-49BA-9EE0-11754620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852DD-796A-499F-B0F9-8BE8A13B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1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81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AA82-85F6-41F3-A81C-B0A602A43C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319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C4D4-B00C-4393-A62F-689B8BE5F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97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781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344">
                <a:solidFill>
                  <a:schemeClr val="tx1">
                    <a:tint val="75000"/>
                  </a:schemeClr>
                </a:solidFill>
              </a:defRPr>
            </a:lvl1pPr>
            <a:lvl2pPr marL="541534" indent="0">
              <a:buNone/>
              <a:defRPr sz="2156">
                <a:solidFill>
                  <a:schemeClr val="tx1">
                    <a:tint val="75000"/>
                  </a:schemeClr>
                </a:solidFill>
              </a:defRPr>
            </a:lvl2pPr>
            <a:lvl3pPr marL="1083064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624599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4pPr>
            <a:lvl5pPr marL="2166132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5pPr>
            <a:lvl6pPr marL="2707677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6pPr>
            <a:lvl7pPr marL="3249188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7pPr>
            <a:lvl8pPr marL="379071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8pPr>
            <a:lvl9pPr marL="4332258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9FD3-5D7E-49F0-A8A7-BAB272365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16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6281-ECB3-416A-B427-381BF27C6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38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17"/>
            <a:ext cx="5386917" cy="639762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534" indent="0">
              <a:buNone/>
              <a:defRPr sz="2344" b="1"/>
            </a:lvl2pPr>
            <a:lvl3pPr marL="1083064" indent="0">
              <a:buNone/>
              <a:defRPr sz="2156" b="1"/>
            </a:lvl3pPr>
            <a:lvl4pPr marL="1624599" indent="0">
              <a:buNone/>
              <a:defRPr sz="1875" b="1"/>
            </a:lvl4pPr>
            <a:lvl5pPr marL="2166132" indent="0">
              <a:buNone/>
              <a:defRPr sz="1875" b="1"/>
            </a:lvl5pPr>
            <a:lvl6pPr marL="2707677" indent="0">
              <a:buNone/>
              <a:defRPr sz="1875" b="1"/>
            </a:lvl6pPr>
            <a:lvl7pPr marL="3249188" indent="0">
              <a:buNone/>
              <a:defRPr sz="1875" b="1"/>
            </a:lvl7pPr>
            <a:lvl8pPr marL="3790715" indent="0">
              <a:buNone/>
              <a:defRPr sz="1875" b="1"/>
            </a:lvl8pPr>
            <a:lvl9pPr marL="4332258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79"/>
            <a:ext cx="5386917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2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534" indent="0">
              <a:buNone/>
              <a:defRPr sz="2344" b="1"/>
            </a:lvl2pPr>
            <a:lvl3pPr marL="1083064" indent="0">
              <a:buNone/>
              <a:defRPr sz="2156" b="1"/>
            </a:lvl3pPr>
            <a:lvl4pPr marL="1624599" indent="0">
              <a:buNone/>
              <a:defRPr sz="1875" b="1"/>
            </a:lvl4pPr>
            <a:lvl5pPr marL="2166132" indent="0">
              <a:buNone/>
              <a:defRPr sz="1875" b="1"/>
            </a:lvl5pPr>
            <a:lvl6pPr marL="2707677" indent="0">
              <a:buNone/>
              <a:defRPr sz="1875" b="1"/>
            </a:lvl6pPr>
            <a:lvl7pPr marL="3249188" indent="0">
              <a:buNone/>
              <a:defRPr sz="1875" b="1"/>
            </a:lvl7pPr>
            <a:lvl8pPr marL="3790715" indent="0">
              <a:buNone/>
              <a:defRPr sz="1875" b="1"/>
            </a:lvl8pPr>
            <a:lvl9pPr marL="4332258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9978-0618-44BF-87E4-91D49AF6E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78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33D0-137A-43B4-A092-CC880A6A7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3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3A8D-239C-428B-B66E-66F5AAC429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596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206"/>
            <a:ext cx="6815666" cy="5853113"/>
          </a:xfrm>
        </p:spPr>
        <p:txBody>
          <a:bodyPr/>
          <a:lstStyle>
            <a:lvl1pPr>
              <a:defRPr sz="3844"/>
            </a:lvl1pPr>
            <a:lvl2pPr>
              <a:defRPr sz="3375"/>
            </a:lvl2pPr>
            <a:lvl3pPr>
              <a:defRPr sz="2813"/>
            </a:lvl3pPr>
            <a:lvl4pPr>
              <a:defRPr sz="2344"/>
            </a:lvl4pPr>
            <a:lvl5pPr>
              <a:defRPr sz="2344"/>
            </a:lvl5pPr>
            <a:lvl6pPr>
              <a:defRPr sz="2344"/>
            </a:lvl6pPr>
            <a:lvl7pPr>
              <a:defRPr sz="2344"/>
            </a:lvl7pPr>
            <a:lvl8pPr>
              <a:defRPr sz="2344"/>
            </a:lvl8pPr>
            <a:lvl9pPr>
              <a:defRPr sz="234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13"/>
            <a:ext cx="4011084" cy="4691063"/>
          </a:xfrm>
        </p:spPr>
        <p:txBody>
          <a:bodyPr/>
          <a:lstStyle>
            <a:lvl1pPr marL="0" indent="0">
              <a:buNone/>
              <a:defRPr sz="1688"/>
            </a:lvl1pPr>
            <a:lvl2pPr marL="541534" indent="0">
              <a:buNone/>
              <a:defRPr sz="1406"/>
            </a:lvl2pPr>
            <a:lvl3pPr marL="1083064" indent="0">
              <a:buNone/>
              <a:defRPr sz="1219"/>
            </a:lvl3pPr>
            <a:lvl4pPr marL="1624599" indent="0">
              <a:buNone/>
              <a:defRPr sz="1031"/>
            </a:lvl4pPr>
            <a:lvl5pPr marL="2166132" indent="0">
              <a:buNone/>
              <a:defRPr sz="1031"/>
            </a:lvl5pPr>
            <a:lvl6pPr marL="2707677" indent="0">
              <a:buNone/>
              <a:defRPr sz="1031"/>
            </a:lvl6pPr>
            <a:lvl7pPr marL="3249188" indent="0">
              <a:buNone/>
              <a:defRPr sz="1031"/>
            </a:lvl7pPr>
            <a:lvl8pPr marL="3790715" indent="0">
              <a:buNone/>
              <a:defRPr sz="1031"/>
            </a:lvl8pPr>
            <a:lvl9pPr marL="4332258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BEDF-599C-473B-842A-5B623F00BD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19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4"/>
            <a:ext cx="7315200" cy="566738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4"/>
            </a:lvl1pPr>
            <a:lvl2pPr marL="541534" indent="0">
              <a:buNone/>
              <a:defRPr sz="3375"/>
            </a:lvl2pPr>
            <a:lvl3pPr marL="1083064" indent="0">
              <a:buNone/>
              <a:defRPr sz="2813"/>
            </a:lvl3pPr>
            <a:lvl4pPr marL="1624599" indent="0">
              <a:buNone/>
              <a:defRPr sz="2344"/>
            </a:lvl4pPr>
            <a:lvl5pPr marL="2166132" indent="0">
              <a:buNone/>
              <a:defRPr sz="2344"/>
            </a:lvl5pPr>
            <a:lvl6pPr marL="2707677" indent="0">
              <a:buNone/>
              <a:defRPr sz="2344"/>
            </a:lvl6pPr>
            <a:lvl7pPr marL="3249188" indent="0">
              <a:buNone/>
              <a:defRPr sz="2344"/>
            </a:lvl7pPr>
            <a:lvl8pPr marL="3790715" indent="0">
              <a:buNone/>
              <a:defRPr sz="2344"/>
            </a:lvl8pPr>
            <a:lvl9pPr marL="4332258" indent="0">
              <a:buNone/>
              <a:defRPr sz="2344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42"/>
            <a:ext cx="7315200" cy="804862"/>
          </a:xfrm>
        </p:spPr>
        <p:txBody>
          <a:bodyPr/>
          <a:lstStyle>
            <a:lvl1pPr marL="0" indent="0">
              <a:buNone/>
              <a:defRPr sz="1688"/>
            </a:lvl1pPr>
            <a:lvl2pPr marL="541534" indent="0">
              <a:buNone/>
              <a:defRPr sz="1406"/>
            </a:lvl2pPr>
            <a:lvl3pPr marL="1083064" indent="0">
              <a:buNone/>
              <a:defRPr sz="1219"/>
            </a:lvl3pPr>
            <a:lvl4pPr marL="1624599" indent="0">
              <a:buNone/>
              <a:defRPr sz="1031"/>
            </a:lvl4pPr>
            <a:lvl5pPr marL="2166132" indent="0">
              <a:buNone/>
              <a:defRPr sz="1031"/>
            </a:lvl5pPr>
            <a:lvl6pPr marL="2707677" indent="0">
              <a:buNone/>
              <a:defRPr sz="1031"/>
            </a:lvl6pPr>
            <a:lvl7pPr marL="3249188" indent="0">
              <a:buNone/>
              <a:defRPr sz="1031"/>
            </a:lvl7pPr>
            <a:lvl8pPr marL="3790715" indent="0">
              <a:buNone/>
              <a:defRPr sz="1031"/>
            </a:lvl8pPr>
            <a:lvl9pPr marL="4332258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2652-C9AE-438D-8D16-C16A2BC2A7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452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F0DD-F97E-4E86-BBD4-C58CEDCD4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774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DF37-3D01-42A7-BA05-76944438C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44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1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2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D8CF-60D2-411F-87A2-EEB123D249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872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2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359E-CBDF-4346-BDFE-C44F403C16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1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2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FC40-0C5B-489C-9B04-AEA94657C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0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9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36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75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781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344">
                <a:solidFill>
                  <a:schemeClr val="tx1">
                    <a:tint val="75000"/>
                  </a:schemeClr>
                </a:solidFill>
              </a:defRPr>
            </a:lvl1pPr>
            <a:lvl2pPr marL="541048" indent="0">
              <a:buNone/>
              <a:defRPr sz="2156">
                <a:solidFill>
                  <a:schemeClr val="tx1">
                    <a:tint val="75000"/>
                  </a:schemeClr>
                </a:solidFill>
              </a:defRPr>
            </a:lvl2pPr>
            <a:lvl3pPr marL="1082111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623174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4pPr>
            <a:lvl5pPr marL="216424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5pPr>
            <a:lvl6pPr marL="2705289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6pPr>
            <a:lvl7pPr marL="3246324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7pPr>
            <a:lvl8pPr marL="3787357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8pPr>
            <a:lvl9pPr marL="4328439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8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52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535124"/>
            <a:ext cx="5386917" cy="639763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048" indent="0">
              <a:buNone/>
              <a:defRPr sz="2344" b="1"/>
            </a:lvl2pPr>
            <a:lvl3pPr marL="1082111" indent="0">
              <a:buNone/>
              <a:defRPr sz="2156" b="1"/>
            </a:lvl3pPr>
            <a:lvl4pPr marL="1623174" indent="0">
              <a:buNone/>
              <a:defRPr sz="1875" b="1"/>
            </a:lvl4pPr>
            <a:lvl5pPr marL="2164245" indent="0">
              <a:buNone/>
              <a:defRPr sz="1875" b="1"/>
            </a:lvl5pPr>
            <a:lvl6pPr marL="2705289" indent="0">
              <a:buNone/>
              <a:defRPr sz="1875" b="1"/>
            </a:lvl6pPr>
            <a:lvl7pPr marL="3246324" indent="0">
              <a:buNone/>
              <a:defRPr sz="1875" b="1"/>
            </a:lvl7pPr>
            <a:lvl8pPr marL="3787357" indent="0">
              <a:buNone/>
              <a:defRPr sz="1875" b="1"/>
            </a:lvl8pPr>
            <a:lvl9pPr marL="4328439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1" y="2174880"/>
            <a:ext cx="5386917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24"/>
            <a:ext cx="5389033" cy="639763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048" indent="0">
              <a:buNone/>
              <a:defRPr sz="2344" b="1"/>
            </a:lvl2pPr>
            <a:lvl3pPr marL="1082111" indent="0">
              <a:buNone/>
              <a:defRPr sz="2156" b="1"/>
            </a:lvl3pPr>
            <a:lvl4pPr marL="1623174" indent="0">
              <a:buNone/>
              <a:defRPr sz="1875" b="1"/>
            </a:lvl4pPr>
            <a:lvl5pPr marL="2164245" indent="0">
              <a:buNone/>
              <a:defRPr sz="1875" b="1"/>
            </a:lvl5pPr>
            <a:lvl6pPr marL="2705289" indent="0">
              <a:buNone/>
              <a:defRPr sz="1875" b="1"/>
            </a:lvl6pPr>
            <a:lvl7pPr marL="3246324" indent="0">
              <a:buNone/>
              <a:defRPr sz="1875" b="1"/>
            </a:lvl7pPr>
            <a:lvl8pPr marL="3787357" indent="0">
              <a:buNone/>
              <a:defRPr sz="1875" b="1"/>
            </a:lvl8pPr>
            <a:lvl9pPr marL="4328439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80"/>
            <a:ext cx="5389033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67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4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109"/>
            <a:ext cx="4011084" cy="1162051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223"/>
            <a:ext cx="6815666" cy="5853113"/>
          </a:xfrm>
        </p:spPr>
        <p:txBody>
          <a:bodyPr/>
          <a:lstStyle>
            <a:lvl1pPr>
              <a:defRPr sz="3844"/>
            </a:lvl1pPr>
            <a:lvl2pPr>
              <a:defRPr sz="3375"/>
            </a:lvl2pPr>
            <a:lvl3pPr>
              <a:defRPr sz="2813"/>
            </a:lvl3pPr>
            <a:lvl4pPr>
              <a:defRPr sz="2344"/>
            </a:lvl4pPr>
            <a:lvl5pPr>
              <a:defRPr sz="2344"/>
            </a:lvl5pPr>
            <a:lvl6pPr>
              <a:defRPr sz="2344"/>
            </a:lvl6pPr>
            <a:lvl7pPr>
              <a:defRPr sz="2344"/>
            </a:lvl7pPr>
            <a:lvl8pPr>
              <a:defRPr sz="2344"/>
            </a:lvl8pPr>
            <a:lvl9pPr>
              <a:defRPr sz="234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13"/>
            <a:ext cx="4011084" cy="4691064"/>
          </a:xfrm>
        </p:spPr>
        <p:txBody>
          <a:bodyPr/>
          <a:lstStyle>
            <a:lvl1pPr marL="0" indent="0">
              <a:buNone/>
              <a:defRPr sz="1688"/>
            </a:lvl1pPr>
            <a:lvl2pPr marL="541048" indent="0">
              <a:buNone/>
              <a:defRPr sz="1594"/>
            </a:lvl2pPr>
            <a:lvl3pPr marL="1082111" indent="0">
              <a:buNone/>
              <a:defRPr sz="1219"/>
            </a:lvl3pPr>
            <a:lvl4pPr marL="1623174" indent="0">
              <a:buNone/>
              <a:defRPr sz="1031"/>
            </a:lvl4pPr>
            <a:lvl5pPr marL="2164245" indent="0">
              <a:buNone/>
              <a:defRPr sz="1031"/>
            </a:lvl5pPr>
            <a:lvl6pPr marL="2705289" indent="0">
              <a:buNone/>
              <a:defRPr sz="1031"/>
            </a:lvl6pPr>
            <a:lvl7pPr marL="3246324" indent="0">
              <a:buNone/>
              <a:defRPr sz="1031"/>
            </a:lvl7pPr>
            <a:lvl8pPr marL="3787357" indent="0">
              <a:buNone/>
              <a:defRPr sz="1031"/>
            </a:lvl8pPr>
            <a:lvl9pPr marL="4328439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7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4"/>
            <a:ext cx="7315200" cy="566738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4"/>
            <a:ext cx="7315200" cy="4114800"/>
          </a:xfrm>
        </p:spPr>
        <p:txBody>
          <a:bodyPr/>
          <a:lstStyle>
            <a:lvl1pPr marL="0" indent="0">
              <a:buNone/>
              <a:defRPr sz="3844"/>
            </a:lvl1pPr>
            <a:lvl2pPr marL="541048" indent="0">
              <a:buNone/>
              <a:defRPr sz="3375"/>
            </a:lvl2pPr>
            <a:lvl3pPr marL="1082111" indent="0">
              <a:buNone/>
              <a:defRPr sz="2813"/>
            </a:lvl3pPr>
            <a:lvl4pPr marL="1623174" indent="0">
              <a:buNone/>
              <a:defRPr sz="2344"/>
            </a:lvl4pPr>
            <a:lvl5pPr marL="2164245" indent="0">
              <a:buNone/>
              <a:defRPr sz="2344"/>
            </a:lvl5pPr>
            <a:lvl6pPr marL="2705289" indent="0">
              <a:buNone/>
              <a:defRPr sz="2344"/>
            </a:lvl6pPr>
            <a:lvl7pPr marL="3246324" indent="0">
              <a:buNone/>
              <a:defRPr sz="2344"/>
            </a:lvl7pPr>
            <a:lvl8pPr marL="3787357" indent="0">
              <a:buNone/>
              <a:defRPr sz="2344"/>
            </a:lvl8pPr>
            <a:lvl9pPr marL="4328439" indent="0">
              <a:buNone/>
              <a:defRPr sz="2344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42"/>
            <a:ext cx="7315200" cy="804862"/>
          </a:xfrm>
        </p:spPr>
        <p:txBody>
          <a:bodyPr/>
          <a:lstStyle>
            <a:lvl1pPr marL="0" indent="0">
              <a:buNone/>
              <a:defRPr sz="1688"/>
            </a:lvl1pPr>
            <a:lvl2pPr marL="541048" indent="0">
              <a:buNone/>
              <a:defRPr sz="1594"/>
            </a:lvl2pPr>
            <a:lvl3pPr marL="1082111" indent="0">
              <a:buNone/>
              <a:defRPr sz="1219"/>
            </a:lvl3pPr>
            <a:lvl4pPr marL="1623174" indent="0">
              <a:buNone/>
              <a:defRPr sz="1031"/>
            </a:lvl4pPr>
            <a:lvl5pPr marL="2164245" indent="0">
              <a:buNone/>
              <a:defRPr sz="1031"/>
            </a:lvl5pPr>
            <a:lvl6pPr marL="2705289" indent="0">
              <a:buNone/>
              <a:defRPr sz="1031"/>
            </a:lvl6pPr>
            <a:lvl7pPr marL="3246324" indent="0">
              <a:buNone/>
              <a:defRPr sz="1031"/>
            </a:lvl7pPr>
            <a:lvl8pPr marL="3787357" indent="0">
              <a:buNone/>
              <a:defRPr sz="1031"/>
            </a:lvl8pPr>
            <a:lvl9pPr marL="4328439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3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7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57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57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0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AA82-85F6-41F3-A81C-B0A602A43C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796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C4D4-B00C-4393-A62F-689B8BE5F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884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781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344">
                <a:solidFill>
                  <a:schemeClr val="tx1">
                    <a:tint val="75000"/>
                  </a:schemeClr>
                </a:solidFill>
              </a:defRPr>
            </a:lvl1pPr>
            <a:lvl2pPr marL="541449" indent="0">
              <a:buNone/>
              <a:defRPr sz="2156">
                <a:solidFill>
                  <a:schemeClr val="tx1">
                    <a:tint val="75000"/>
                  </a:schemeClr>
                </a:solidFill>
              </a:defRPr>
            </a:lvl2pPr>
            <a:lvl3pPr marL="108289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3pPr>
            <a:lvl4pPr marL="162434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4pPr>
            <a:lvl5pPr marL="216579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5pPr>
            <a:lvl6pPr marL="270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6pPr>
            <a:lvl7pPr marL="32486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7pPr>
            <a:lvl8pPr marL="3790114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8pPr>
            <a:lvl9pPr marL="433157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9FD3-5D7E-49F0-A8A7-BAB272365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391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0209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3375"/>
            </a:lvl1pPr>
            <a:lvl2pPr>
              <a:defRPr sz="2813"/>
            </a:lvl2pPr>
            <a:lvl3pPr>
              <a:defRPr sz="2344"/>
            </a:lvl3pPr>
            <a:lvl4pPr>
              <a:defRPr sz="2156"/>
            </a:lvl4pPr>
            <a:lvl5pPr>
              <a:defRPr sz="2156"/>
            </a:lvl5pPr>
            <a:lvl6pPr>
              <a:defRPr sz="2156"/>
            </a:lvl6pPr>
            <a:lvl7pPr>
              <a:defRPr sz="2156"/>
            </a:lvl7pPr>
            <a:lvl8pPr>
              <a:defRPr sz="2156"/>
            </a:lvl8pPr>
            <a:lvl9pPr>
              <a:defRPr sz="215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6281-ECB3-416A-B427-381BF27C6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777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8" y="1535124"/>
            <a:ext cx="5386917" cy="639763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449" indent="0">
              <a:buNone/>
              <a:defRPr sz="2344" b="1"/>
            </a:lvl2pPr>
            <a:lvl3pPr marL="1082895" indent="0">
              <a:buNone/>
              <a:defRPr sz="2156" b="1"/>
            </a:lvl3pPr>
            <a:lvl4pPr marL="1624345" indent="0">
              <a:buNone/>
              <a:defRPr sz="1875" b="1"/>
            </a:lvl4pPr>
            <a:lvl5pPr marL="2165793" indent="0">
              <a:buNone/>
              <a:defRPr sz="1875" b="1"/>
            </a:lvl5pPr>
            <a:lvl6pPr marL="2707250" indent="0">
              <a:buNone/>
              <a:defRPr sz="1875" b="1"/>
            </a:lvl6pPr>
            <a:lvl7pPr marL="3248676" indent="0">
              <a:buNone/>
              <a:defRPr sz="1875" b="1"/>
            </a:lvl7pPr>
            <a:lvl8pPr marL="3790114" indent="0">
              <a:buNone/>
              <a:defRPr sz="1875" b="1"/>
            </a:lvl8pPr>
            <a:lvl9pPr marL="4331573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7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9" y="1535124"/>
            <a:ext cx="5389033" cy="639763"/>
          </a:xfrm>
        </p:spPr>
        <p:txBody>
          <a:bodyPr anchor="b"/>
          <a:lstStyle>
            <a:lvl1pPr marL="0" indent="0">
              <a:buNone/>
              <a:defRPr sz="2813" b="1"/>
            </a:lvl1pPr>
            <a:lvl2pPr marL="541449" indent="0">
              <a:buNone/>
              <a:defRPr sz="2344" b="1"/>
            </a:lvl2pPr>
            <a:lvl3pPr marL="1082895" indent="0">
              <a:buNone/>
              <a:defRPr sz="2156" b="1"/>
            </a:lvl3pPr>
            <a:lvl4pPr marL="1624345" indent="0">
              <a:buNone/>
              <a:defRPr sz="1875" b="1"/>
            </a:lvl4pPr>
            <a:lvl5pPr marL="2165793" indent="0">
              <a:buNone/>
              <a:defRPr sz="1875" b="1"/>
            </a:lvl5pPr>
            <a:lvl6pPr marL="2707250" indent="0">
              <a:buNone/>
              <a:defRPr sz="1875" b="1"/>
            </a:lvl6pPr>
            <a:lvl7pPr marL="3248676" indent="0">
              <a:buNone/>
              <a:defRPr sz="1875" b="1"/>
            </a:lvl7pPr>
            <a:lvl8pPr marL="3790114" indent="0">
              <a:buNone/>
              <a:defRPr sz="1875" b="1"/>
            </a:lvl8pPr>
            <a:lvl9pPr marL="4331573" indent="0">
              <a:buNone/>
              <a:defRPr sz="18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9" y="2174879"/>
            <a:ext cx="5389033" cy="3951288"/>
          </a:xfrm>
        </p:spPr>
        <p:txBody>
          <a:bodyPr/>
          <a:lstStyle>
            <a:lvl1pPr>
              <a:defRPr sz="2813"/>
            </a:lvl1pPr>
            <a:lvl2pPr>
              <a:defRPr sz="2344"/>
            </a:lvl2pPr>
            <a:lvl3pPr>
              <a:defRPr sz="2156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9978-0618-44BF-87E4-91D49AF6E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141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33D0-137A-43B4-A092-CC880A6A7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95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3A8D-239C-428B-B66E-66F5AAC429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583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155"/>
            <a:ext cx="4011084" cy="1162051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226"/>
            <a:ext cx="6815666" cy="5853113"/>
          </a:xfrm>
        </p:spPr>
        <p:txBody>
          <a:bodyPr/>
          <a:lstStyle>
            <a:lvl1pPr>
              <a:defRPr sz="3844"/>
            </a:lvl1pPr>
            <a:lvl2pPr>
              <a:defRPr sz="3375"/>
            </a:lvl2pPr>
            <a:lvl3pPr>
              <a:defRPr sz="2813"/>
            </a:lvl3pPr>
            <a:lvl4pPr>
              <a:defRPr sz="2344"/>
            </a:lvl4pPr>
            <a:lvl5pPr>
              <a:defRPr sz="2344"/>
            </a:lvl5pPr>
            <a:lvl6pPr>
              <a:defRPr sz="2344"/>
            </a:lvl6pPr>
            <a:lvl7pPr>
              <a:defRPr sz="2344"/>
            </a:lvl7pPr>
            <a:lvl8pPr>
              <a:defRPr sz="2344"/>
            </a:lvl8pPr>
            <a:lvl9pPr>
              <a:defRPr sz="234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43"/>
            <a:ext cx="4011084" cy="4691063"/>
          </a:xfrm>
        </p:spPr>
        <p:txBody>
          <a:bodyPr/>
          <a:lstStyle>
            <a:lvl1pPr marL="0" indent="0">
              <a:buNone/>
              <a:defRPr sz="1688"/>
            </a:lvl1pPr>
            <a:lvl2pPr marL="541449" indent="0">
              <a:buNone/>
              <a:defRPr sz="1406"/>
            </a:lvl2pPr>
            <a:lvl3pPr marL="1082895" indent="0">
              <a:buNone/>
              <a:defRPr sz="1219"/>
            </a:lvl3pPr>
            <a:lvl4pPr marL="1624345" indent="0">
              <a:buNone/>
              <a:defRPr sz="1031"/>
            </a:lvl4pPr>
            <a:lvl5pPr marL="2165793" indent="0">
              <a:buNone/>
              <a:defRPr sz="1031"/>
            </a:lvl5pPr>
            <a:lvl6pPr marL="2707250" indent="0">
              <a:buNone/>
              <a:defRPr sz="1031"/>
            </a:lvl6pPr>
            <a:lvl7pPr marL="3248676" indent="0">
              <a:buNone/>
              <a:defRPr sz="1031"/>
            </a:lvl7pPr>
            <a:lvl8pPr marL="3790114" indent="0">
              <a:buNone/>
              <a:defRPr sz="1031"/>
            </a:lvl8pPr>
            <a:lvl9pPr marL="4331573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BEDF-599C-473B-842A-5B623F00BD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53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" y="1267"/>
            <a:ext cx="12191999" cy="68567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20" y="4800614"/>
            <a:ext cx="7315200" cy="566739"/>
          </a:xfrm>
        </p:spPr>
        <p:txBody>
          <a:bodyPr anchor="b"/>
          <a:lstStyle>
            <a:lvl1pPr algn="l">
              <a:defRPr sz="2344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4"/>
            </a:lvl1pPr>
            <a:lvl2pPr marL="541449" indent="0">
              <a:buNone/>
              <a:defRPr sz="3375"/>
            </a:lvl2pPr>
            <a:lvl3pPr marL="1082895" indent="0">
              <a:buNone/>
              <a:defRPr sz="2813"/>
            </a:lvl3pPr>
            <a:lvl4pPr marL="1624345" indent="0">
              <a:buNone/>
              <a:defRPr sz="2344"/>
            </a:lvl4pPr>
            <a:lvl5pPr marL="2165793" indent="0">
              <a:buNone/>
              <a:defRPr sz="2344"/>
            </a:lvl5pPr>
            <a:lvl6pPr marL="2707250" indent="0">
              <a:buNone/>
              <a:defRPr sz="2344"/>
            </a:lvl6pPr>
            <a:lvl7pPr marL="3248676" indent="0">
              <a:buNone/>
              <a:defRPr sz="2344"/>
            </a:lvl7pPr>
            <a:lvl8pPr marL="3790114" indent="0">
              <a:buNone/>
              <a:defRPr sz="2344"/>
            </a:lvl8pPr>
            <a:lvl9pPr marL="4331573" indent="0">
              <a:buNone/>
              <a:defRPr sz="2344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20" y="5367448"/>
            <a:ext cx="7315200" cy="804863"/>
          </a:xfrm>
        </p:spPr>
        <p:txBody>
          <a:bodyPr/>
          <a:lstStyle>
            <a:lvl1pPr marL="0" indent="0">
              <a:buNone/>
              <a:defRPr sz="1688"/>
            </a:lvl1pPr>
            <a:lvl2pPr marL="541449" indent="0">
              <a:buNone/>
              <a:defRPr sz="1406"/>
            </a:lvl2pPr>
            <a:lvl3pPr marL="1082895" indent="0">
              <a:buNone/>
              <a:defRPr sz="1219"/>
            </a:lvl3pPr>
            <a:lvl4pPr marL="1624345" indent="0">
              <a:buNone/>
              <a:defRPr sz="1031"/>
            </a:lvl4pPr>
            <a:lvl5pPr marL="2165793" indent="0">
              <a:buNone/>
              <a:defRPr sz="1031"/>
            </a:lvl5pPr>
            <a:lvl6pPr marL="2707250" indent="0">
              <a:buNone/>
              <a:defRPr sz="1031"/>
            </a:lvl6pPr>
            <a:lvl7pPr marL="3248676" indent="0">
              <a:buNone/>
              <a:defRPr sz="1031"/>
            </a:lvl7pPr>
            <a:lvl8pPr marL="3790114" indent="0">
              <a:buNone/>
              <a:defRPr sz="1031"/>
            </a:lvl8pPr>
            <a:lvl9pPr marL="4331573" indent="0">
              <a:buNone/>
              <a:defRPr sz="103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2652-C9AE-438D-8D16-C16A2BC2A7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878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F0DD-F97E-4E86-BBD4-C58CEDCD4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633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813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81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DF37-3D01-42A7-BA05-76944438C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66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2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7" y="6245331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3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D8CF-60D2-411F-87A2-EEB123D249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331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es-MX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7" y="6245331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3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359E-CBDF-4346-BDFE-C44F403C16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06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2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7" y="6245331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3" y="6245331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FC40-0C5B-489C-9B04-AEA94657C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3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203F8-DBE2-453E-9025-035186B88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417B84-4515-4F57-B11F-6D9AF284B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1A2D9-749F-4C40-9A47-C252ADB0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D0894-44E2-4310-8194-B211AFB4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9D3D3-F51F-4490-9E5C-C5A36799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B0DE5-6A13-4752-A1A5-B66B7CAE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CDD3AB-EA3E-4E4E-958A-FFCB5B48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53185-F3FF-49F1-A6ED-ED2CFF9D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9A7C0-2D5F-44B3-968F-DAFEE9F6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5C3A53-C046-4F30-9042-C5C5076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E6F6-AFC5-4A5E-86B4-168D5728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B2080-598F-4DD3-8F6B-3483CE470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E52FD-EE3D-4C7D-BE4C-0590D041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57158-4ACF-4AE1-96D5-73D630E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EEC54F-FC45-49F7-B751-4BE351B4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27648-138F-4C07-8DBF-A3B2FD4D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03247-5EB2-46A7-AE95-228DB959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52E3A-34CC-4BB1-A83D-C4B82561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DEFFE-9B72-4E3A-A78E-1CEC77FB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33ADB5-E559-4BFE-9B66-3A2A4ECE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259557-CB46-4E23-9DBC-02571A1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2188" y="410413"/>
            <a:ext cx="8950832" cy="117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5637" y="1785874"/>
            <a:ext cx="5801359" cy="327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5" y="6445541"/>
            <a:ext cx="306959" cy="197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b="0" spc="-50" dirty="0">
                <a:solidFill>
                  <a:srgbClr val="888888"/>
                </a:solidFill>
                <a:latin typeface="Calibri"/>
                <a:cs typeface="Calibri"/>
              </a:rPr>
              <a:t>‹Nº›</a:t>
            </a:fld>
            <a:endParaRPr b="0" spc="-5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381971-BE56-4FAA-BEC5-364D30AD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068C1F-9DF5-4CAF-9900-ED7AE0FC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E31C2-27C7-43F1-8EA1-22CCD0B1B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EF05-6A25-48A5-A98C-E68A68A6DFF8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BFC7DF-3751-4EC8-A120-D1E6BE9D4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4ECEB9-5396-4CA3-88FB-679B544B0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CF85-848D-4B80-8F3C-FBB1EB6B83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520" tIns="57785" rIns="115520" bIns="57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520" tIns="57785" rIns="115520" bIns="57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506"/>
            <a:ext cx="2844800" cy="365125"/>
          </a:xfrm>
          <a:prstGeom prst="rect">
            <a:avLst/>
          </a:prstGeom>
        </p:spPr>
        <p:txBody>
          <a:bodyPr vert="horz" lIns="115520" tIns="57785" rIns="115520" bIns="57785" rtlCol="0" anchor="ctr"/>
          <a:lstStyle>
            <a:lvl1pPr algn="l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306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2" y="6356506"/>
            <a:ext cx="3860800" cy="365125"/>
          </a:xfrm>
          <a:prstGeom prst="rect">
            <a:avLst/>
          </a:prstGeom>
        </p:spPr>
        <p:txBody>
          <a:bodyPr vert="horz" lIns="115520" tIns="57785" rIns="115520" bIns="57785" rtlCol="0" anchor="ctr"/>
          <a:lstStyle>
            <a:lvl1pPr algn="ctr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3064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506"/>
            <a:ext cx="2844800" cy="365125"/>
          </a:xfrm>
          <a:prstGeom prst="rect">
            <a:avLst/>
          </a:prstGeom>
        </p:spPr>
        <p:txBody>
          <a:bodyPr vert="horz" lIns="115520" tIns="57785" rIns="115520" bIns="57785" rtlCol="0" anchor="ctr"/>
          <a:lstStyle>
            <a:lvl1pPr algn="r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3064" fontAlgn="base">
              <a:spcBef>
                <a:spcPct val="0"/>
              </a:spcBef>
              <a:spcAft>
                <a:spcPct val="0"/>
              </a:spcAft>
              <a:defRPr/>
            </a:pPr>
            <a:fld id="{0FCC8CF9-8084-41E6-B323-2CEEC40DA871}" type="slidenum">
              <a:rPr lang="es-ES" smtClean="0">
                <a:latin typeface="Tahoma" pitchFamily="34" charset="0"/>
              </a:rPr>
              <a:pPr defTabSz="108306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5pPr>
      <a:lvl6pPr marL="541534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6pPr>
      <a:lvl7pPr marL="1083064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7pPr>
      <a:lvl8pPr marL="1624599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8pPr>
      <a:lvl9pPr marL="2166132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9pPr>
    </p:titleStyle>
    <p:bodyStyle>
      <a:lvl1pPr marL="406165" indent="-4061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44" kern="1200">
          <a:solidFill>
            <a:schemeClr val="tx1"/>
          </a:solidFill>
          <a:latin typeface="+mn-lt"/>
          <a:ea typeface="+mn-ea"/>
          <a:cs typeface="+mn-cs"/>
        </a:defRPr>
      </a:lvl1pPr>
      <a:lvl2pPr marL="880006" indent="-3384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353841" indent="-2707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1895354" indent="-2707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36893" indent="-2707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78429" indent="-270765" algn="l" defTabSz="1083064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19974" indent="-270765" algn="l" defTabSz="1083064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061510" indent="-270765" algn="l" defTabSz="1083064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603030" indent="-270765" algn="l" defTabSz="1083064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1534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83064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24599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66132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07677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49188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790715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32258" algn="l" defTabSz="1083064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15425" tIns="57733" rIns="115425" bIns="5773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5425" tIns="57733" rIns="115425" bIns="5773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67"/>
            <a:ext cx="2844800" cy="365125"/>
          </a:xfrm>
          <a:prstGeom prst="rect">
            <a:avLst/>
          </a:prstGeom>
        </p:spPr>
        <p:txBody>
          <a:bodyPr vert="horz" lIns="115425" tIns="57733" rIns="115425" bIns="57733" rtlCol="0" anchor="ctr"/>
          <a:lstStyle>
            <a:lvl1pPr algn="l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111"/>
            <a:fld id="{A26AB5FA-8182-4CA6-A58E-B649C0EFABC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082111"/>
              <a:t>23/10/2025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2" y="6356467"/>
            <a:ext cx="3860800" cy="365125"/>
          </a:xfrm>
          <a:prstGeom prst="rect">
            <a:avLst/>
          </a:prstGeom>
        </p:spPr>
        <p:txBody>
          <a:bodyPr vert="horz" lIns="115425" tIns="57733" rIns="115425" bIns="57733" rtlCol="0" anchor="ctr"/>
          <a:lstStyle>
            <a:lvl1pPr algn="ctr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111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467"/>
            <a:ext cx="2844800" cy="365125"/>
          </a:xfrm>
          <a:prstGeom prst="rect">
            <a:avLst/>
          </a:prstGeom>
        </p:spPr>
        <p:txBody>
          <a:bodyPr vert="horz" lIns="115425" tIns="57733" rIns="115425" bIns="57733" rtlCol="0" anchor="ctr"/>
          <a:lstStyle>
            <a:lvl1pPr algn="r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2111"/>
            <a:fld id="{59BFA994-A3D3-4C20-BEF8-AE2562A66D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1082111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1082111" rtl="0" eaLnBrk="1" latinLnBrk="0" hangingPunct="1">
        <a:spcBef>
          <a:spcPct val="0"/>
        </a:spcBef>
        <a:buNone/>
        <a:defRPr sz="51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804" indent="-405804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4" kern="1200">
          <a:solidFill>
            <a:schemeClr val="tx1"/>
          </a:solidFill>
          <a:latin typeface="+mn-lt"/>
          <a:ea typeface="+mn-ea"/>
          <a:cs typeface="+mn-cs"/>
        </a:defRPr>
      </a:lvl1pPr>
      <a:lvl2pPr marL="879216" indent="-338160" algn="l" defTabSz="10821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352647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1893678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34741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»"/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75808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16900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057923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598967" indent="-270527" algn="l" defTabSz="10821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1048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82111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23174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64245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05289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46324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787357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28439" algn="l" defTabSz="1082111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497" tIns="57775" rIns="115497" bIns="57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9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497" tIns="57775" rIns="115497" bIns="5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525"/>
            <a:ext cx="2844800" cy="365125"/>
          </a:xfrm>
          <a:prstGeom prst="rect">
            <a:avLst/>
          </a:prstGeom>
        </p:spPr>
        <p:txBody>
          <a:bodyPr vert="horz" lIns="115497" tIns="57775" rIns="115497" bIns="57775" rtlCol="0" anchor="ctr"/>
          <a:lstStyle>
            <a:lvl1pPr algn="l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28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7" y="6356525"/>
            <a:ext cx="3860800" cy="365125"/>
          </a:xfrm>
          <a:prstGeom prst="rect">
            <a:avLst/>
          </a:prstGeom>
        </p:spPr>
        <p:txBody>
          <a:bodyPr vert="horz" lIns="115497" tIns="57775" rIns="115497" bIns="57775" rtlCol="0" anchor="ctr"/>
          <a:lstStyle>
            <a:lvl1pPr algn="ctr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2895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latin typeface="Tahom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3" y="6356525"/>
            <a:ext cx="2844800" cy="365125"/>
          </a:xfrm>
          <a:prstGeom prst="rect">
            <a:avLst/>
          </a:prstGeom>
        </p:spPr>
        <p:txBody>
          <a:bodyPr vert="horz" lIns="115497" tIns="57775" rIns="115497" bIns="57775" rtlCol="0" anchor="ctr"/>
          <a:lstStyle>
            <a:lvl1pPr algn="r">
              <a:defRPr sz="1406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082895" fontAlgn="base">
              <a:spcBef>
                <a:spcPct val="0"/>
              </a:spcBef>
              <a:spcAft>
                <a:spcPct val="0"/>
              </a:spcAft>
              <a:defRPr/>
            </a:pPr>
            <a:fld id="{0FCC8CF9-8084-41E6-B323-2CEEC40DA871}" type="slidenum">
              <a:rPr lang="es-ES" smtClean="0">
                <a:latin typeface="Tahoma" pitchFamily="34" charset="0"/>
              </a:rPr>
              <a:pPr defTabSz="108289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5pPr>
      <a:lvl6pPr marL="541449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6pPr>
      <a:lvl7pPr marL="1082895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7pPr>
      <a:lvl8pPr marL="1624345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8pPr>
      <a:lvl9pPr marL="2165793" algn="ctr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pitchFamily="34" charset="0"/>
        </a:defRPr>
      </a:lvl9pPr>
    </p:titleStyle>
    <p:bodyStyle>
      <a:lvl1pPr marL="406102" indent="-4061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44" kern="1200">
          <a:solidFill>
            <a:schemeClr val="tx1"/>
          </a:solidFill>
          <a:latin typeface="+mn-lt"/>
          <a:ea typeface="+mn-ea"/>
          <a:cs typeface="+mn-cs"/>
        </a:defRPr>
      </a:lvl1pPr>
      <a:lvl2pPr marL="879867" indent="-3384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353627" indent="-2707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13" kern="1200">
          <a:solidFill>
            <a:schemeClr val="tx1"/>
          </a:solidFill>
          <a:latin typeface="+mn-lt"/>
          <a:ea typeface="+mn-ea"/>
          <a:cs typeface="+mn-cs"/>
        </a:defRPr>
      </a:lvl3pPr>
      <a:lvl4pPr marL="1895051" indent="-2707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436511" indent="-2707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77958" indent="-270726" algn="l" defTabSz="1082895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19418" indent="-270726" algn="l" defTabSz="1082895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060870" indent="-270726" algn="l" defTabSz="1082895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602302" indent="-270726" algn="l" defTabSz="1082895" rtl="0" eaLnBrk="1" latinLnBrk="0" hangingPunct="1">
        <a:spcBef>
          <a:spcPct val="20000"/>
        </a:spcBef>
        <a:buFont typeface="Arial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1pPr>
      <a:lvl2pPr marL="541449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2pPr>
      <a:lvl3pPr marL="1082895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3pPr>
      <a:lvl4pPr marL="1624345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4pPr>
      <a:lvl5pPr marL="2165793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5pPr>
      <a:lvl6pPr marL="2707250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6pPr>
      <a:lvl7pPr marL="3248676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7pPr>
      <a:lvl8pPr marL="3790114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8pPr>
      <a:lvl9pPr marL="4331573" algn="l" defTabSz="1082895" rtl="0" eaLnBrk="1" latinLnBrk="0" hangingPunct="1">
        <a:defRPr sz="2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mawww.sat.gob.mx/factura/Paginas/default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ys.sat.gob.mx/PyS/catPyS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omawww.sat.gob.mx/tramitesyservicios/Paginas/recepcion_de_pagos.ht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mawww.sat.gob.mx/tramitesyservicios/Paginas/anexo_20.htm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omawww.sat.gob.mx/tramitesyservicios/Paginas/documentos/Guia_llenado_CFDI_global.pdf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t.gob.mx/consultas/91447/nuevo-esquema-de-cancelac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awww.sat.gob.mx/tramitesyservicios/Paginas/anexo_20.htm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-158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66916" y="0"/>
            <a:ext cx="5625465" cy="5532755"/>
            <a:chOff x="6566916" y="0"/>
            <a:chExt cx="5625465" cy="55327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4551" y="0"/>
              <a:ext cx="4227449" cy="4486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22126" y="1474850"/>
              <a:ext cx="770255" cy="1249680"/>
            </a:xfrm>
            <a:custGeom>
              <a:avLst/>
              <a:gdLst/>
              <a:ahLst/>
              <a:cxnLst/>
              <a:rect l="l" t="t" r="r" b="b"/>
              <a:pathLst>
                <a:path w="770254" h="1249680">
                  <a:moveTo>
                    <a:pt x="0" y="0"/>
                  </a:moveTo>
                  <a:lnTo>
                    <a:pt x="0" y="482600"/>
                  </a:lnTo>
                  <a:lnTo>
                    <a:pt x="766699" y="1249299"/>
                  </a:lnTo>
                  <a:lnTo>
                    <a:pt x="769874" y="76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88149" y="0"/>
              <a:ext cx="3291204" cy="2581275"/>
            </a:xfrm>
            <a:custGeom>
              <a:avLst/>
              <a:gdLst/>
              <a:ahLst/>
              <a:cxnLst/>
              <a:rect l="l" t="t" r="r" b="b"/>
              <a:pathLst>
                <a:path w="3291204" h="2581275">
                  <a:moveTo>
                    <a:pt x="707644" y="0"/>
                  </a:moveTo>
                  <a:lnTo>
                    <a:pt x="0" y="0"/>
                  </a:lnTo>
                  <a:lnTo>
                    <a:pt x="2583179" y="2581275"/>
                  </a:lnTo>
                  <a:lnTo>
                    <a:pt x="3290824" y="2581275"/>
                  </a:lnTo>
                  <a:lnTo>
                    <a:pt x="707644" y="0"/>
                  </a:lnTo>
                  <a:close/>
                </a:path>
              </a:pathLst>
            </a:custGeom>
            <a:solidFill>
              <a:srgbClr val="00577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22126" y="4283075"/>
              <a:ext cx="770255" cy="1249680"/>
            </a:xfrm>
            <a:custGeom>
              <a:avLst/>
              <a:gdLst/>
              <a:ahLst/>
              <a:cxnLst/>
              <a:rect l="l" t="t" r="r" b="b"/>
              <a:pathLst>
                <a:path w="770254" h="1249679">
                  <a:moveTo>
                    <a:pt x="0" y="0"/>
                  </a:moveTo>
                  <a:lnTo>
                    <a:pt x="0" y="482600"/>
                  </a:lnTo>
                  <a:lnTo>
                    <a:pt x="766699" y="1249426"/>
                  </a:lnTo>
                  <a:lnTo>
                    <a:pt x="769874" y="76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9450" y="0"/>
              <a:ext cx="1352550" cy="1350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6916" y="1650"/>
              <a:ext cx="2582417" cy="25796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3327653"/>
            <a:ext cx="3168015" cy="3530600"/>
            <a:chOff x="0" y="3327653"/>
            <a:chExt cx="3168015" cy="3530600"/>
          </a:xfrm>
        </p:grpSpPr>
        <p:sp>
          <p:nvSpPr>
            <p:cNvPr id="12" name="object 12"/>
            <p:cNvSpPr/>
            <p:nvPr/>
          </p:nvSpPr>
          <p:spPr>
            <a:xfrm>
              <a:off x="0" y="4635753"/>
              <a:ext cx="2225675" cy="2222500"/>
            </a:xfrm>
            <a:custGeom>
              <a:avLst/>
              <a:gdLst/>
              <a:ahLst/>
              <a:cxnLst/>
              <a:rect l="l" t="t" r="r" b="b"/>
              <a:pathLst>
                <a:path w="2225675" h="2222500">
                  <a:moveTo>
                    <a:pt x="0" y="0"/>
                  </a:moveTo>
                  <a:lnTo>
                    <a:pt x="0" y="2222244"/>
                  </a:lnTo>
                  <a:lnTo>
                    <a:pt x="2225167" y="2222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27653"/>
              <a:ext cx="2633599" cy="26246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8983" y="5249925"/>
              <a:ext cx="2050414" cy="1608455"/>
            </a:xfrm>
            <a:custGeom>
              <a:avLst/>
              <a:gdLst/>
              <a:ahLst/>
              <a:cxnLst/>
              <a:rect l="l" t="t" r="r" b="b"/>
              <a:pathLst>
                <a:path w="2050414" h="1608454">
                  <a:moveTo>
                    <a:pt x="440804" y="0"/>
                  </a:moveTo>
                  <a:lnTo>
                    <a:pt x="0" y="0"/>
                  </a:lnTo>
                  <a:lnTo>
                    <a:pt x="1609217" y="1608073"/>
                  </a:lnTo>
                  <a:lnTo>
                    <a:pt x="2050034" y="1608073"/>
                  </a:lnTo>
                  <a:lnTo>
                    <a:pt x="440804" y="0"/>
                  </a:lnTo>
                  <a:close/>
                </a:path>
              </a:pathLst>
            </a:custGeom>
            <a:solidFill>
              <a:srgbClr val="00577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54455" y="5046598"/>
              <a:ext cx="1813560" cy="1811655"/>
            </a:xfrm>
            <a:custGeom>
              <a:avLst/>
              <a:gdLst/>
              <a:ahLst/>
              <a:cxnLst/>
              <a:rect l="l" t="t" r="r" b="b"/>
              <a:pathLst>
                <a:path w="1813560" h="1811654">
                  <a:moveTo>
                    <a:pt x="0" y="0"/>
                  </a:moveTo>
                  <a:lnTo>
                    <a:pt x="0" y="190753"/>
                  </a:lnTo>
                  <a:lnTo>
                    <a:pt x="1621789" y="1811400"/>
                  </a:lnTo>
                  <a:lnTo>
                    <a:pt x="1813178" y="181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8919" y="2565857"/>
            <a:ext cx="7091681" cy="3283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15"/>
              </a:lnSpc>
              <a:spcBef>
                <a:spcPts val="105"/>
              </a:spcBef>
            </a:pPr>
            <a:r>
              <a:rPr lang="es-MX" sz="4400" b="1" dirty="0"/>
              <a:t>ACTUALIZACION CFDI 2026</a:t>
            </a:r>
            <a:br>
              <a:rPr lang="es-MX" sz="4400" b="1" dirty="0"/>
            </a:br>
            <a:br>
              <a:rPr lang="es-MX" sz="4400" b="1" dirty="0"/>
            </a:br>
            <a:r>
              <a:rPr lang="es-MX" sz="4400" b="1" dirty="0"/>
              <a:t>LCP MF MIGUEL ALARCON DIAZ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766" rIns="0" bIns="0" rtlCol="0">
            <a:spAutoFit/>
          </a:bodyPr>
          <a:lstStyle/>
          <a:p>
            <a:pPr marL="426720">
              <a:lnSpc>
                <a:spcPts val="3770"/>
              </a:lnSpc>
              <a:spcBef>
                <a:spcPts val="105"/>
              </a:spcBef>
            </a:pPr>
            <a:r>
              <a:rPr sz="3200" dirty="0"/>
              <a:t>CFDI</a:t>
            </a:r>
            <a:r>
              <a:rPr sz="3200" spc="-25" dirty="0"/>
              <a:t> </a:t>
            </a:r>
            <a:r>
              <a:rPr sz="3200" dirty="0"/>
              <a:t>a</a:t>
            </a:r>
            <a:r>
              <a:rPr sz="3200" spc="-5" dirty="0"/>
              <a:t> </a:t>
            </a:r>
            <a:r>
              <a:rPr sz="3200" dirty="0"/>
              <a:t>través</a:t>
            </a:r>
            <a:r>
              <a:rPr sz="3200" spc="-3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dirty="0"/>
              <a:t>reglas</a:t>
            </a:r>
            <a:r>
              <a:rPr sz="3200" spc="-20" dirty="0"/>
              <a:t> </a:t>
            </a:r>
            <a:r>
              <a:rPr sz="3200" dirty="0"/>
              <a:t>de</a:t>
            </a:r>
            <a:r>
              <a:rPr sz="3200" spc="-15" dirty="0"/>
              <a:t> </a:t>
            </a:r>
            <a:r>
              <a:rPr sz="3200" dirty="0"/>
              <a:t>carácter</a:t>
            </a:r>
            <a:r>
              <a:rPr sz="3200" spc="-40" dirty="0"/>
              <a:t> </a:t>
            </a:r>
            <a:r>
              <a:rPr sz="3200" spc="-10" dirty="0"/>
              <a:t>general</a:t>
            </a:r>
            <a:endParaRPr sz="3200"/>
          </a:p>
          <a:p>
            <a:pPr marL="426720">
              <a:lnSpc>
                <a:spcPts val="1850"/>
              </a:lnSpc>
            </a:pPr>
            <a:r>
              <a:rPr sz="1600" dirty="0"/>
              <a:t>Sección</a:t>
            </a:r>
            <a:r>
              <a:rPr sz="1600" spc="-50" dirty="0"/>
              <a:t> </a:t>
            </a:r>
            <a:r>
              <a:rPr sz="1600" dirty="0"/>
              <a:t>2.7. RMF</a:t>
            </a:r>
            <a:r>
              <a:rPr sz="1600" spc="-20" dirty="0"/>
              <a:t> 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3153" y="2520060"/>
          <a:ext cx="9033510" cy="259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Secciones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Reglas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Carácter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Temática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2178050" indent="-2863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2.7.1.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2.7.2.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2.7.3.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2.7.4.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2.7.5.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2.7.6.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Arial"/>
                        <a:buChar char="•"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78050" indent="-286385">
                        <a:lnSpc>
                          <a:spcPct val="100000"/>
                        </a:lnSpc>
                        <a:buChar char="•"/>
                        <a:tabLst>
                          <a:tab pos="2178050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2.7.7.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Disposiciones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generales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Proveedores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Certificación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CFDI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expedición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terceros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Proveedores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Certificación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Sector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Primario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concepto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nómina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otras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retenciones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marR="99695" indent="-287020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Facilidades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comprobación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asociaciones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artistas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har char="•"/>
                        <a:tabLst>
                          <a:tab pos="37846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Complemento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Carta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Porte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065" rIns="0" bIns="0" rtlCol="0">
            <a:spAutoFit/>
          </a:bodyPr>
          <a:lstStyle/>
          <a:p>
            <a:pPr marL="138430">
              <a:lnSpc>
                <a:spcPts val="3779"/>
              </a:lnSpc>
              <a:spcBef>
                <a:spcPts val="105"/>
              </a:spcBef>
            </a:pPr>
            <a:r>
              <a:rPr sz="3200" dirty="0"/>
              <a:t>Datos</a:t>
            </a:r>
            <a:r>
              <a:rPr sz="3200" spc="-35" dirty="0"/>
              <a:t> </a:t>
            </a:r>
            <a:r>
              <a:rPr sz="3200" dirty="0"/>
              <a:t>mínimos</a:t>
            </a:r>
            <a:r>
              <a:rPr sz="3200" spc="-30" dirty="0"/>
              <a:t> </a:t>
            </a:r>
            <a:r>
              <a:rPr sz="3200" dirty="0"/>
              <a:t>que</a:t>
            </a:r>
            <a:r>
              <a:rPr sz="3200" spc="-40" dirty="0"/>
              <a:t> </a:t>
            </a:r>
            <a:r>
              <a:rPr sz="3200" dirty="0"/>
              <a:t>se</a:t>
            </a:r>
            <a:r>
              <a:rPr sz="3200" spc="-45" dirty="0"/>
              <a:t> </a:t>
            </a:r>
            <a:r>
              <a:rPr sz="3200" dirty="0"/>
              <a:t>deben</a:t>
            </a:r>
            <a:r>
              <a:rPr sz="3200" spc="-45" dirty="0"/>
              <a:t> </a:t>
            </a:r>
            <a:r>
              <a:rPr sz="3200" dirty="0"/>
              <a:t>solicitar</a:t>
            </a:r>
            <a:r>
              <a:rPr sz="3200" spc="-35" dirty="0"/>
              <a:t> </a:t>
            </a:r>
            <a:r>
              <a:rPr sz="3200" dirty="0"/>
              <a:t>al</a:t>
            </a:r>
            <a:r>
              <a:rPr sz="3200" spc="-35" dirty="0"/>
              <a:t> </a:t>
            </a:r>
            <a:r>
              <a:rPr sz="3200" spc="-10" dirty="0"/>
              <a:t>receptor</a:t>
            </a:r>
            <a:endParaRPr sz="3200"/>
          </a:p>
          <a:p>
            <a:pPr marL="138430">
              <a:lnSpc>
                <a:spcPts val="1620"/>
              </a:lnSpc>
            </a:pPr>
            <a:r>
              <a:rPr sz="1400" dirty="0"/>
              <a:t>Art.</a:t>
            </a:r>
            <a:r>
              <a:rPr sz="1400" spc="-25" dirty="0"/>
              <a:t> </a:t>
            </a:r>
            <a:r>
              <a:rPr sz="1400" spc="-10" dirty="0"/>
              <a:t>29-A</a:t>
            </a:r>
            <a:r>
              <a:rPr sz="1400" spc="-105" dirty="0"/>
              <a:t> </a:t>
            </a:r>
            <a:r>
              <a:rPr sz="1400" dirty="0"/>
              <a:t>CFF</a:t>
            </a:r>
            <a:r>
              <a:rPr sz="1400" spc="-5" dirty="0"/>
              <a:t> </a:t>
            </a:r>
            <a:r>
              <a:rPr sz="1400" dirty="0"/>
              <a:t>|</a:t>
            </a:r>
            <a:r>
              <a:rPr sz="1400" spc="-90" dirty="0"/>
              <a:t> </a:t>
            </a:r>
            <a:r>
              <a:rPr sz="1400" dirty="0"/>
              <a:t>Anexo</a:t>
            </a:r>
            <a:r>
              <a:rPr sz="1400" spc="-15" dirty="0"/>
              <a:t> </a:t>
            </a:r>
            <a:r>
              <a:rPr sz="1400" dirty="0"/>
              <a:t>20</a:t>
            </a:r>
            <a:r>
              <a:rPr sz="1400" spc="-15" dirty="0"/>
              <a:t> </a:t>
            </a:r>
            <a:r>
              <a:rPr sz="1400" dirty="0"/>
              <a:t>RMF</a:t>
            </a:r>
            <a:r>
              <a:rPr sz="1400" spc="-15" dirty="0"/>
              <a:t> </a:t>
            </a:r>
            <a:r>
              <a:rPr sz="1400" spc="-20" dirty="0"/>
              <a:t>2025</a:t>
            </a:r>
            <a:endParaRPr sz="1400"/>
          </a:p>
        </p:txBody>
      </p:sp>
      <p:grpSp>
        <p:nvGrpSpPr>
          <p:cNvPr id="3" name="object 3"/>
          <p:cNvGrpSpPr/>
          <p:nvPr/>
        </p:nvGrpSpPr>
        <p:grpSpPr>
          <a:xfrm>
            <a:off x="2874264" y="2145029"/>
            <a:ext cx="3228340" cy="1657985"/>
            <a:chOff x="2874264" y="2145029"/>
            <a:chExt cx="3228340" cy="1657985"/>
          </a:xfrm>
        </p:grpSpPr>
        <p:sp>
          <p:nvSpPr>
            <p:cNvPr id="4" name="object 4"/>
            <p:cNvSpPr/>
            <p:nvPr/>
          </p:nvSpPr>
          <p:spPr>
            <a:xfrm>
              <a:off x="2880614" y="2151379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3215386" y="0"/>
                  </a:moveTo>
                  <a:lnTo>
                    <a:pt x="274193" y="0"/>
                  </a:lnTo>
                  <a:lnTo>
                    <a:pt x="224919" y="4419"/>
                  </a:lnTo>
                  <a:lnTo>
                    <a:pt x="178537" y="17159"/>
                  </a:lnTo>
                  <a:lnTo>
                    <a:pt x="135824" y="37446"/>
                  </a:lnTo>
                  <a:lnTo>
                    <a:pt x="97553" y="64502"/>
                  </a:lnTo>
                  <a:lnTo>
                    <a:pt x="64502" y="97553"/>
                  </a:lnTo>
                  <a:lnTo>
                    <a:pt x="37446" y="135824"/>
                  </a:lnTo>
                  <a:lnTo>
                    <a:pt x="17159" y="178537"/>
                  </a:lnTo>
                  <a:lnTo>
                    <a:pt x="4419" y="224919"/>
                  </a:lnTo>
                  <a:lnTo>
                    <a:pt x="0" y="274193"/>
                  </a:lnTo>
                  <a:lnTo>
                    <a:pt x="0" y="1645031"/>
                  </a:lnTo>
                  <a:lnTo>
                    <a:pt x="3215386" y="1645031"/>
                  </a:lnTo>
                  <a:lnTo>
                    <a:pt x="32153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0614" y="2151379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0" y="1645031"/>
                  </a:moveTo>
                  <a:lnTo>
                    <a:pt x="0" y="274193"/>
                  </a:lnTo>
                  <a:lnTo>
                    <a:pt x="4419" y="224919"/>
                  </a:lnTo>
                  <a:lnTo>
                    <a:pt x="17159" y="178537"/>
                  </a:lnTo>
                  <a:lnTo>
                    <a:pt x="37446" y="135824"/>
                  </a:lnTo>
                  <a:lnTo>
                    <a:pt x="64502" y="97553"/>
                  </a:lnTo>
                  <a:lnTo>
                    <a:pt x="97553" y="64502"/>
                  </a:lnTo>
                  <a:lnTo>
                    <a:pt x="135824" y="37446"/>
                  </a:lnTo>
                  <a:lnTo>
                    <a:pt x="178537" y="17159"/>
                  </a:lnTo>
                  <a:lnTo>
                    <a:pt x="224919" y="4419"/>
                  </a:lnTo>
                  <a:lnTo>
                    <a:pt x="274193" y="0"/>
                  </a:lnTo>
                  <a:lnTo>
                    <a:pt x="3215386" y="0"/>
                  </a:lnTo>
                  <a:lnTo>
                    <a:pt x="3215386" y="1645031"/>
                  </a:lnTo>
                  <a:lnTo>
                    <a:pt x="0" y="164503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02048" y="2570429"/>
            <a:ext cx="57404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RFC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9650" y="2145029"/>
            <a:ext cx="3228340" cy="1657985"/>
            <a:chOff x="6089650" y="2145029"/>
            <a:chExt cx="3228340" cy="1657985"/>
          </a:xfrm>
        </p:grpSpPr>
        <p:sp>
          <p:nvSpPr>
            <p:cNvPr id="8" name="object 8"/>
            <p:cNvSpPr/>
            <p:nvPr/>
          </p:nvSpPr>
          <p:spPr>
            <a:xfrm>
              <a:off x="6096000" y="2151379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2941193" y="0"/>
                  </a:moveTo>
                  <a:lnTo>
                    <a:pt x="0" y="0"/>
                  </a:lnTo>
                  <a:lnTo>
                    <a:pt x="0" y="1645031"/>
                  </a:lnTo>
                  <a:lnTo>
                    <a:pt x="3215385" y="1645031"/>
                  </a:lnTo>
                  <a:lnTo>
                    <a:pt x="3215385" y="274193"/>
                  </a:lnTo>
                  <a:lnTo>
                    <a:pt x="3210966" y="224919"/>
                  </a:lnTo>
                  <a:lnTo>
                    <a:pt x="3198226" y="178537"/>
                  </a:lnTo>
                  <a:lnTo>
                    <a:pt x="3177939" y="135824"/>
                  </a:lnTo>
                  <a:lnTo>
                    <a:pt x="3150883" y="97553"/>
                  </a:lnTo>
                  <a:lnTo>
                    <a:pt x="3117832" y="64502"/>
                  </a:lnTo>
                  <a:lnTo>
                    <a:pt x="3079561" y="37446"/>
                  </a:lnTo>
                  <a:lnTo>
                    <a:pt x="3036848" y="17159"/>
                  </a:lnTo>
                  <a:lnTo>
                    <a:pt x="2990466" y="4419"/>
                  </a:lnTo>
                  <a:lnTo>
                    <a:pt x="294119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2151379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0" y="0"/>
                  </a:moveTo>
                  <a:lnTo>
                    <a:pt x="2941193" y="0"/>
                  </a:lnTo>
                  <a:lnTo>
                    <a:pt x="2990466" y="4419"/>
                  </a:lnTo>
                  <a:lnTo>
                    <a:pt x="3036848" y="17159"/>
                  </a:lnTo>
                  <a:lnTo>
                    <a:pt x="3079561" y="37446"/>
                  </a:lnTo>
                  <a:lnTo>
                    <a:pt x="3117832" y="64502"/>
                  </a:lnTo>
                  <a:lnTo>
                    <a:pt x="3150883" y="97553"/>
                  </a:lnTo>
                  <a:lnTo>
                    <a:pt x="3177939" y="135824"/>
                  </a:lnTo>
                  <a:lnTo>
                    <a:pt x="3198226" y="178537"/>
                  </a:lnTo>
                  <a:lnTo>
                    <a:pt x="3210966" y="224919"/>
                  </a:lnTo>
                  <a:lnTo>
                    <a:pt x="3215385" y="274193"/>
                  </a:lnTo>
                  <a:lnTo>
                    <a:pt x="3215385" y="1645031"/>
                  </a:lnTo>
                  <a:lnTo>
                    <a:pt x="0" y="1645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14313" y="2433065"/>
            <a:ext cx="2781300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67055" marR="5080" indent="-554990">
              <a:lnSpc>
                <a:spcPts val="2170"/>
              </a:lnSpc>
              <a:spcBef>
                <a:spcPts val="459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Nombre,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denominación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razón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social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74264" y="3790060"/>
            <a:ext cx="3228340" cy="1657985"/>
            <a:chOff x="2874264" y="3790060"/>
            <a:chExt cx="3228340" cy="1657985"/>
          </a:xfrm>
        </p:grpSpPr>
        <p:sp>
          <p:nvSpPr>
            <p:cNvPr id="12" name="object 12"/>
            <p:cNvSpPr/>
            <p:nvPr/>
          </p:nvSpPr>
          <p:spPr>
            <a:xfrm>
              <a:off x="2880614" y="3796410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3215386" y="0"/>
                  </a:moveTo>
                  <a:lnTo>
                    <a:pt x="0" y="0"/>
                  </a:lnTo>
                  <a:lnTo>
                    <a:pt x="0" y="1370838"/>
                  </a:lnTo>
                  <a:lnTo>
                    <a:pt x="4419" y="1420145"/>
                  </a:lnTo>
                  <a:lnTo>
                    <a:pt x="17159" y="1466544"/>
                  </a:lnTo>
                  <a:lnTo>
                    <a:pt x="37446" y="1509263"/>
                  </a:lnTo>
                  <a:lnTo>
                    <a:pt x="64502" y="1547529"/>
                  </a:lnTo>
                  <a:lnTo>
                    <a:pt x="97553" y="1580570"/>
                  </a:lnTo>
                  <a:lnTo>
                    <a:pt x="135824" y="1607613"/>
                  </a:lnTo>
                  <a:lnTo>
                    <a:pt x="178537" y="1627885"/>
                  </a:lnTo>
                  <a:lnTo>
                    <a:pt x="224919" y="1640615"/>
                  </a:lnTo>
                  <a:lnTo>
                    <a:pt x="274193" y="1645030"/>
                  </a:lnTo>
                  <a:lnTo>
                    <a:pt x="3215386" y="1645030"/>
                  </a:lnTo>
                  <a:lnTo>
                    <a:pt x="321538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80614" y="3796410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3215386" y="1645030"/>
                  </a:moveTo>
                  <a:lnTo>
                    <a:pt x="274193" y="1645030"/>
                  </a:lnTo>
                  <a:lnTo>
                    <a:pt x="224919" y="1640615"/>
                  </a:lnTo>
                  <a:lnTo>
                    <a:pt x="178537" y="1627885"/>
                  </a:lnTo>
                  <a:lnTo>
                    <a:pt x="135824" y="1607613"/>
                  </a:lnTo>
                  <a:lnTo>
                    <a:pt x="97553" y="1580570"/>
                  </a:lnTo>
                  <a:lnTo>
                    <a:pt x="64502" y="1547529"/>
                  </a:lnTo>
                  <a:lnTo>
                    <a:pt x="37446" y="1509263"/>
                  </a:lnTo>
                  <a:lnTo>
                    <a:pt x="17159" y="1466544"/>
                  </a:lnTo>
                  <a:lnTo>
                    <a:pt x="4419" y="1420145"/>
                  </a:lnTo>
                  <a:lnTo>
                    <a:pt x="0" y="1370838"/>
                  </a:lnTo>
                  <a:lnTo>
                    <a:pt x="0" y="0"/>
                  </a:lnTo>
                  <a:lnTo>
                    <a:pt x="3215386" y="0"/>
                  </a:lnTo>
                  <a:lnTo>
                    <a:pt x="3215386" y="164503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00069" y="4627626"/>
            <a:ext cx="1775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Régimen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89650" y="3790060"/>
            <a:ext cx="3228340" cy="1657985"/>
            <a:chOff x="6089650" y="3790060"/>
            <a:chExt cx="3228340" cy="1657985"/>
          </a:xfrm>
        </p:grpSpPr>
        <p:sp>
          <p:nvSpPr>
            <p:cNvPr id="16" name="object 16"/>
            <p:cNvSpPr/>
            <p:nvPr/>
          </p:nvSpPr>
          <p:spPr>
            <a:xfrm>
              <a:off x="6096000" y="3796410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3215385" y="0"/>
                  </a:moveTo>
                  <a:lnTo>
                    <a:pt x="0" y="0"/>
                  </a:lnTo>
                  <a:lnTo>
                    <a:pt x="0" y="1645030"/>
                  </a:lnTo>
                  <a:lnTo>
                    <a:pt x="2941193" y="1645030"/>
                  </a:lnTo>
                  <a:lnTo>
                    <a:pt x="2990466" y="1640615"/>
                  </a:lnTo>
                  <a:lnTo>
                    <a:pt x="3036848" y="1627885"/>
                  </a:lnTo>
                  <a:lnTo>
                    <a:pt x="3079561" y="1607613"/>
                  </a:lnTo>
                  <a:lnTo>
                    <a:pt x="3117832" y="1580570"/>
                  </a:lnTo>
                  <a:lnTo>
                    <a:pt x="3150883" y="1547529"/>
                  </a:lnTo>
                  <a:lnTo>
                    <a:pt x="3177939" y="1509263"/>
                  </a:lnTo>
                  <a:lnTo>
                    <a:pt x="3198226" y="1466544"/>
                  </a:lnTo>
                  <a:lnTo>
                    <a:pt x="3210966" y="1420145"/>
                  </a:lnTo>
                  <a:lnTo>
                    <a:pt x="3215385" y="1370838"/>
                  </a:lnTo>
                  <a:lnTo>
                    <a:pt x="32153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3796410"/>
              <a:ext cx="3215640" cy="1645285"/>
            </a:xfrm>
            <a:custGeom>
              <a:avLst/>
              <a:gdLst/>
              <a:ahLst/>
              <a:cxnLst/>
              <a:rect l="l" t="t" r="r" b="b"/>
              <a:pathLst>
                <a:path w="3215640" h="1645285">
                  <a:moveTo>
                    <a:pt x="3215385" y="0"/>
                  </a:moveTo>
                  <a:lnTo>
                    <a:pt x="3215385" y="1370838"/>
                  </a:lnTo>
                  <a:lnTo>
                    <a:pt x="3210966" y="1420145"/>
                  </a:lnTo>
                  <a:lnTo>
                    <a:pt x="3198226" y="1466544"/>
                  </a:lnTo>
                  <a:lnTo>
                    <a:pt x="3177939" y="1509263"/>
                  </a:lnTo>
                  <a:lnTo>
                    <a:pt x="3150883" y="1547529"/>
                  </a:lnTo>
                  <a:lnTo>
                    <a:pt x="3117832" y="1580570"/>
                  </a:lnTo>
                  <a:lnTo>
                    <a:pt x="3079561" y="1607613"/>
                  </a:lnTo>
                  <a:lnTo>
                    <a:pt x="3036848" y="1627885"/>
                  </a:lnTo>
                  <a:lnTo>
                    <a:pt x="2990466" y="1640615"/>
                  </a:lnTo>
                  <a:lnTo>
                    <a:pt x="2941193" y="1645030"/>
                  </a:lnTo>
                  <a:lnTo>
                    <a:pt x="0" y="1645030"/>
                  </a:lnTo>
                  <a:lnTo>
                    <a:pt x="0" y="0"/>
                  </a:lnTo>
                  <a:lnTo>
                    <a:pt x="321538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79845" y="4351096"/>
            <a:ext cx="2649220" cy="8978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4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Código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Postal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domicilio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clave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25084" y="3378834"/>
            <a:ext cx="1941830" cy="835660"/>
            <a:chOff x="5125084" y="3378834"/>
            <a:chExt cx="1941830" cy="835660"/>
          </a:xfrm>
        </p:grpSpPr>
        <p:sp>
          <p:nvSpPr>
            <p:cNvPr id="20" name="object 20"/>
            <p:cNvSpPr/>
            <p:nvPr/>
          </p:nvSpPr>
          <p:spPr>
            <a:xfrm>
              <a:off x="5131434" y="3385184"/>
              <a:ext cx="1929130" cy="822960"/>
            </a:xfrm>
            <a:custGeom>
              <a:avLst/>
              <a:gdLst/>
              <a:ahLst/>
              <a:cxnLst/>
              <a:rect l="l" t="t" r="r" b="b"/>
              <a:pathLst>
                <a:path w="1929129" h="822960">
                  <a:moveTo>
                    <a:pt x="1792096" y="0"/>
                  </a:moveTo>
                  <a:lnTo>
                    <a:pt x="137032" y="0"/>
                  </a:lnTo>
                  <a:lnTo>
                    <a:pt x="93715" y="6985"/>
                  </a:lnTo>
                  <a:lnTo>
                    <a:pt x="56098" y="26436"/>
                  </a:lnTo>
                  <a:lnTo>
                    <a:pt x="26436" y="56098"/>
                  </a:lnTo>
                  <a:lnTo>
                    <a:pt x="6985" y="93715"/>
                  </a:lnTo>
                  <a:lnTo>
                    <a:pt x="0" y="137032"/>
                  </a:lnTo>
                  <a:lnTo>
                    <a:pt x="0" y="685419"/>
                  </a:lnTo>
                  <a:lnTo>
                    <a:pt x="6985" y="728736"/>
                  </a:lnTo>
                  <a:lnTo>
                    <a:pt x="26436" y="766353"/>
                  </a:lnTo>
                  <a:lnTo>
                    <a:pt x="56098" y="796015"/>
                  </a:lnTo>
                  <a:lnTo>
                    <a:pt x="93715" y="815466"/>
                  </a:lnTo>
                  <a:lnTo>
                    <a:pt x="137032" y="822451"/>
                  </a:lnTo>
                  <a:lnTo>
                    <a:pt x="1792096" y="822451"/>
                  </a:lnTo>
                  <a:lnTo>
                    <a:pt x="1835414" y="815466"/>
                  </a:lnTo>
                  <a:lnTo>
                    <a:pt x="1873031" y="796015"/>
                  </a:lnTo>
                  <a:lnTo>
                    <a:pt x="1902693" y="766353"/>
                  </a:lnTo>
                  <a:lnTo>
                    <a:pt x="1922145" y="728736"/>
                  </a:lnTo>
                  <a:lnTo>
                    <a:pt x="1929130" y="685419"/>
                  </a:lnTo>
                  <a:lnTo>
                    <a:pt x="1929130" y="137032"/>
                  </a:lnTo>
                  <a:lnTo>
                    <a:pt x="1922144" y="93715"/>
                  </a:lnTo>
                  <a:lnTo>
                    <a:pt x="1902693" y="56098"/>
                  </a:lnTo>
                  <a:lnTo>
                    <a:pt x="1873031" y="26436"/>
                  </a:lnTo>
                  <a:lnTo>
                    <a:pt x="1835414" y="6985"/>
                  </a:lnTo>
                  <a:lnTo>
                    <a:pt x="1792096" y="0"/>
                  </a:lnTo>
                  <a:close/>
                </a:path>
              </a:pathLst>
            </a:custGeom>
            <a:solidFill>
              <a:srgbClr val="AA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1434" y="3385184"/>
              <a:ext cx="1929130" cy="822960"/>
            </a:xfrm>
            <a:custGeom>
              <a:avLst/>
              <a:gdLst/>
              <a:ahLst/>
              <a:cxnLst/>
              <a:rect l="l" t="t" r="r" b="b"/>
              <a:pathLst>
                <a:path w="1929129" h="822960">
                  <a:moveTo>
                    <a:pt x="0" y="137032"/>
                  </a:moveTo>
                  <a:lnTo>
                    <a:pt x="6985" y="93715"/>
                  </a:lnTo>
                  <a:lnTo>
                    <a:pt x="26436" y="56098"/>
                  </a:lnTo>
                  <a:lnTo>
                    <a:pt x="56098" y="26436"/>
                  </a:lnTo>
                  <a:lnTo>
                    <a:pt x="93715" y="6985"/>
                  </a:lnTo>
                  <a:lnTo>
                    <a:pt x="137032" y="0"/>
                  </a:lnTo>
                  <a:lnTo>
                    <a:pt x="1792096" y="0"/>
                  </a:lnTo>
                  <a:lnTo>
                    <a:pt x="1835414" y="6985"/>
                  </a:lnTo>
                  <a:lnTo>
                    <a:pt x="1873031" y="26436"/>
                  </a:lnTo>
                  <a:lnTo>
                    <a:pt x="1902693" y="56098"/>
                  </a:lnTo>
                  <a:lnTo>
                    <a:pt x="1922144" y="93715"/>
                  </a:lnTo>
                  <a:lnTo>
                    <a:pt x="1929130" y="137032"/>
                  </a:lnTo>
                  <a:lnTo>
                    <a:pt x="1929130" y="685419"/>
                  </a:lnTo>
                  <a:lnTo>
                    <a:pt x="1922145" y="728736"/>
                  </a:lnTo>
                  <a:lnTo>
                    <a:pt x="1902693" y="766353"/>
                  </a:lnTo>
                  <a:lnTo>
                    <a:pt x="1873031" y="796015"/>
                  </a:lnTo>
                  <a:lnTo>
                    <a:pt x="1835414" y="815466"/>
                  </a:lnTo>
                  <a:lnTo>
                    <a:pt x="1792096" y="822451"/>
                  </a:lnTo>
                  <a:lnTo>
                    <a:pt x="137032" y="822451"/>
                  </a:lnTo>
                  <a:lnTo>
                    <a:pt x="93715" y="815466"/>
                  </a:lnTo>
                  <a:lnTo>
                    <a:pt x="56098" y="796015"/>
                  </a:lnTo>
                  <a:lnTo>
                    <a:pt x="26436" y="766353"/>
                  </a:lnTo>
                  <a:lnTo>
                    <a:pt x="6985" y="728736"/>
                  </a:lnTo>
                  <a:lnTo>
                    <a:pt x="0" y="685419"/>
                  </a:lnTo>
                  <a:lnTo>
                    <a:pt x="0" y="13703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6986" y="3460826"/>
            <a:ext cx="1478915" cy="62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45"/>
              </a:lnSpc>
              <a:spcBef>
                <a:spcPts val="100"/>
              </a:spcBef>
            </a:pPr>
            <a:r>
              <a:rPr sz="2100" dirty="0">
                <a:solidFill>
                  <a:srgbClr val="001F5F"/>
                </a:solidFill>
                <a:latin typeface="Arial"/>
                <a:cs typeface="Arial"/>
              </a:rPr>
              <a:t>Receptor</a:t>
            </a:r>
            <a:r>
              <a:rPr sz="21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345"/>
              </a:lnSpc>
            </a:pPr>
            <a:r>
              <a:rPr sz="2100" spc="-20" dirty="0">
                <a:solidFill>
                  <a:srgbClr val="001F5F"/>
                </a:solidFill>
                <a:latin typeface="Arial"/>
                <a:cs typeface="Arial"/>
              </a:rPr>
              <a:t>CFDI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3396741" y="5557215"/>
            <a:ext cx="5543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http://omawww.sat.gob.mx/factura/Paginas/default.htm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70" dirty="0"/>
              <a:t> </a:t>
            </a:r>
            <a:r>
              <a:rPr dirty="0"/>
              <a:t>4.0:</a:t>
            </a:r>
            <a:r>
              <a:rPr spc="-140" dirty="0"/>
              <a:t> </a:t>
            </a:r>
            <a:r>
              <a:rPr dirty="0"/>
              <a:t>Tipo</a:t>
            </a:r>
            <a:r>
              <a:rPr spc="-7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comprobante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3737" y="2600302"/>
          <a:ext cx="570547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c_TipoDeComprobante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17475" indent="57150">
                        <a:lnSpc>
                          <a:spcPts val="143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Fecha inicio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22860" indent="66675">
                        <a:lnSpc>
                          <a:spcPct val="1086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5875"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Ingreso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Egreso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Traslado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Nómina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DFDFD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lnL w="9525">
                      <a:solidFill>
                        <a:srgbClr val="DFDFD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Pago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5" dirty="0"/>
              <a:t> </a:t>
            </a:r>
            <a:r>
              <a:rPr dirty="0"/>
              <a:t>4.0:</a:t>
            </a:r>
            <a:r>
              <a:rPr spc="-40" dirty="0"/>
              <a:t> </a:t>
            </a:r>
            <a:r>
              <a:rPr spc="-10" dirty="0"/>
              <a:t>Exportación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5" dirty="0"/>
              <a:t> </a:t>
            </a:r>
            <a:r>
              <a:rPr sz="1600" dirty="0"/>
              <a:t>CFF</a:t>
            </a:r>
            <a:r>
              <a:rPr sz="1600" spc="-10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1743074" y="2243069"/>
            <a:ext cx="8715375" cy="2075180"/>
            <a:chOff x="1743074" y="2243069"/>
            <a:chExt cx="8715375" cy="2075180"/>
          </a:xfrm>
        </p:grpSpPr>
        <p:sp>
          <p:nvSpPr>
            <p:cNvPr id="4" name="object 4"/>
            <p:cNvSpPr/>
            <p:nvPr/>
          </p:nvSpPr>
          <p:spPr>
            <a:xfrm>
              <a:off x="1743062" y="2243073"/>
              <a:ext cx="8715375" cy="1472565"/>
            </a:xfrm>
            <a:custGeom>
              <a:avLst/>
              <a:gdLst/>
              <a:ahLst/>
              <a:cxnLst/>
              <a:rect l="l" t="t" r="r" b="b"/>
              <a:pathLst>
                <a:path w="8715375" h="1472564">
                  <a:moveTo>
                    <a:pt x="6998767" y="1099769"/>
                  </a:moveTo>
                  <a:lnTo>
                    <a:pt x="0" y="1099769"/>
                  </a:lnTo>
                  <a:lnTo>
                    <a:pt x="0" y="1472501"/>
                  </a:lnTo>
                  <a:lnTo>
                    <a:pt x="6998767" y="1472501"/>
                  </a:lnTo>
                  <a:lnTo>
                    <a:pt x="6998767" y="1099769"/>
                  </a:lnTo>
                  <a:close/>
                </a:path>
                <a:path w="8715375" h="1472564">
                  <a:moveTo>
                    <a:pt x="8715121" y="0"/>
                  </a:moveTo>
                  <a:lnTo>
                    <a:pt x="0" y="0"/>
                  </a:lnTo>
                  <a:lnTo>
                    <a:pt x="0" y="736295"/>
                  </a:lnTo>
                  <a:lnTo>
                    <a:pt x="8715121" y="736295"/>
                  </a:lnTo>
                  <a:lnTo>
                    <a:pt x="871512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7836" y="37203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3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3074" y="3715566"/>
              <a:ext cx="57150" cy="10160"/>
            </a:xfrm>
            <a:custGeom>
              <a:avLst/>
              <a:gdLst/>
              <a:ahLst/>
              <a:cxnLst/>
              <a:rect l="l" t="t" r="r" b="b"/>
              <a:pathLst>
                <a:path w="57150" h="10160">
                  <a:moveTo>
                    <a:pt x="57148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57148" y="9841"/>
                  </a:lnTo>
                  <a:lnTo>
                    <a:pt x="5714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7836" y="373017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98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3074" y="3725408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3" y="9524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7836" y="373969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3074" y="3734933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0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098" y="9524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7836" y="374922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3074" y="3744457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4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4" y="9524"/>
                  </a:lnTo>
                  <a:lnTo>
                    <a:pt x="2857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7836" y="375874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3062" y="375399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7836" y="390224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3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3074" y="3897485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4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48" y="9524"/>
                  </a:lnTo>
                  <a:lnTo>
                    <a:pt x="5714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7836" y="391177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98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3074" y="390701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3" y="9524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47836" y="392129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3074" y="391653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0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098" y="9524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7836" y="393082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3074" y="392605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4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4" y="9524"/>
                  </a:lnTo>
                  <a:lnTo>
                    <a:pt x="2857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7836" y="394034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43062" y="393559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7836" y="408384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3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3074" y="4079087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4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48" y="9524"/>
                  </a:lnTo>
                  <a:lnTo>
                    <a:pt x="5714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7836" y="40933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98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3074" y="4088611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3" y="9524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7836" y="410289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3074" y="409813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09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098" y="9524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7836" y="411242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3074" y="4107661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4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4" y="9524"/>
                  </a:lnTo>
                  <a:lnTo>
                    <a:pt x="2857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7836" y="412194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43062" y="411718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842"/>
                  </a:lnTo>
                  <a:lnTo>
                    <a:pt x="19050" y="984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47836" y="42654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3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43074" y="426068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48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48" y="9524"/>
                  </a:lnTo>
                  <a:lnTo>
                    <a:pt x="5714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7836" y="427497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098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43074" y="427021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3" y="9524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47836" y="42845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43074" y="4279737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60">
                  <a:moveTo>
                    <a:pt x="38098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38098" y="9842"/>
                  </a:lnTo>
                  <a:lnTo>
                    <a:pt x="380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47836" y="429434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49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3074" y="428958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4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4" y="9524"/>
                  </a:lnTo>
                  <a:lnTo>
                    <a:pt x="2857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47836" y="430386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43062" y="42991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88195" y="2507585"/>
            <a:ext cx="864869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Versión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CFDI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52465" y="2507585"/>
            <a:ext cx="105727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Versión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catálogo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64739" y="2507585"/>
            <a:ext cx="112395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Revisión catálogo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85573" y="2316586"/>
            <a:ext cx="743585" cy="570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61925">
              <a:lnSpc>
                <a:spcPct val="1084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Fecha publicación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catálogo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24763" y="2402561"/>
            <a:ext cx="1543050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225" marR="5080" indent="-391160">
              <a:lnSpc>
                <a:spcPct val="1083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2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inicio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 </a:t>
            </a:r>
            <a:r>
              <a:rPr sz="1100" dirty="0">
                <a:latin typeface="Arial"/>
                <a:cs typeface="Arial"/>
              </a:rPr>
              <a:t>del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catálogo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02829" y="2966669"/>
            <a:ext cx="2197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4.0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72187" y="2966669"/>
            <a:ext cx="2197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2.0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69930" y="2966669"/>
            <a:ext cx="1054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0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95098" y="2966669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24/02/2022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34580" y="2966669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59621" y="3425702"/>
            <a:ext cx="91503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c_Exportacion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95717" y="3425702"/>
            <a:ext cx="77152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Descripción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73991" y="3425702"/>
            <a:ext cx="150495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inicio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95098" y="3330265"/>
            <a:ext cx="72453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083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25" dirty="0">
                <a:latin typeface="Arial"/>
                <a:cs typeface="Arial"/>
              </a:rPr>
              <a:t> fin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21878" y="3702866"/>
            <a:ext cx="1778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03876" y="3702866"/>
            <a:ext cx="6007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No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aplica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64758" y="3702866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21878" y="3884468"/>
            <a:ext cx="1778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03876" y="3884468"/>
            <a:ext cx="142113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Definitiva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clave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64758" y="3884468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21878" y="4066387"/>
            <a:ext cx="1778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03876" y="4066387"/>
            <a:ext cx="619125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Temporal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64758" y="4066387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21878" y="4334027"/>
            <a:ext cx="17780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25" dirty="0">
                <a:latin typeface="Arial"/>
                <a:cs typeface="Arial"/>
              </a:rPr>
              <a:t>04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03876" y="4238591"/>
            <a:ext cx="2664460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1100" spc="-10" dirty="0">
                <a:latin typeface="Arial"/>
                <a:cs typeface="Arial"/>
              </a:rPr>
              <a:t>Definitiva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clave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distinta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A1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cuando </a:t>
            </a:r>
            <a:r>
              <a:rPr sz="1100" dirty="0">
                <a:latin typeface="Arial"/>
                <a:cs typeface="Arial"/>
              </a:rPr>
              <a:t>no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existe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enajenación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términos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CFF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64758" y="4334027"/>
            <a:ext cx="715010" cy="198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Arial"/>
                <a:cs typeface="Arial"/>
              </a:rPr>
              <a:t>25/02/2022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733549" y="2233532"/>
            <a:ext cx="8724900" cy="2391410"/>
            <a:chOff x="1733549" y="2233532"/>
            <a:chExt cx="8724900" cy="2391410"/>
          </a:xfrm>
        </p:grpSpPr>
        <p:sp>
          <p:nvSpPr>
            <p:cNvPr id="72" name="object 72"/>
            <p:cNvSpPr/>
            <p:nvPr/>
          </p:nvSpPr>
          <p:spPr>
            <a:xfrm>
              <a:off x="1733537" y="2233599"/>
              <a:ext cx="7008495" cy="9525"/>
            </a:xfrm>
            <a:custGeom>
              <a:avLst/>
              <a:gdLst/>
              <a:ahLst/>
              <a:cxnLst/>
              <a:rect l="l" t="t" r="r" b="b"/>
              <a:pathLst>
                <a:path w="7008495" h="9525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40" y="8128"/>
                  </a:lnTo>
                  <a:lnTo>
                    <a:pt x="9525" y="4762"/>
                  </a:lnTo>
                  <a:close/>
                </a:path>
                <a:path w="7008495" h="9525">
                  <a:moveTo>
                    <a:pt x="6245745" y="4762"/>
                  </a:moveTo>
                  <a:lnTo>
                    <a:pt x="6244348" y="1397"/>
                  </a:lnTo>
                  <a:lnTo>
                    <a:pt x="6240983" y="0"/>
                  </a:lnTo>
                  <a:lnTo>
                    <a:pt x="6237617" y="1397"/>
                  </a:lnTo>
                  <a:lnTo>
                    <a:pt x="6236220" y="4762"/>
                  </a:lnTo>
                  <a:lnTo>
                    <a:pt x="6237617" y="8128"/>
                  </a:lnTo>
                  <a:lnTo>
                    <a:pt x="6240983" y="9525"/>
                  </a:lnTo>
                  <a:lnTo>
                    <a:pt x="6244348" y="8128"/>
                  </a:lnTo>
                  <a:lnTo>
                    <a:pt x="6245745" y="4762"/>
                  </a:lnTo>
                  <a:close/>
                </a:path>
                <a:path w="7008495" h="9525">
                  <a:moveTo>
                    <a:pt x="7008355" y="4762"/>
                  </a:moveTo>
                  <a:lnTo>
                    <a:pt x="7006958" y="1397"/>
                  </a:lnTo>
                  <a:lnTo>
                    <a:pt x="7003593" y="0"/>
                  </a:lnTo>
                  <a:lnTo>
                    <a:pt x="7000227" y="1397"/>
                  </a:lnTo>
                  <a:lnTo>
                    <a:pt x="6998830" y="4762"/>
                  </a:lnTo>
                  <a:lnTo>
                    <a:pt x="7000227" y="8128"/>
                  </a:lnTo>
                  <a:lnTo>
                    <a:pt x="7003593" y="9525"/>
                  </a:lnTo>
                  <a:lnTo>
                    <a:pt x="7006958" y="8128"/>
                  </a:lnTo>
                  <a:lnTo>
                    <a:pt x="7008355" y="4762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33537" y="2233536"/>
              <a:ext cx="8724900" cy="746125"/>
            </a:xfrm>
            <a:custGeom>
              <a:avLst/>
              <a:gdLst/>
              <a:ahLst/>
              <a:cxnLst/>
              <a:rect l="l" t="t" r="r" b="b"/>
              <a:pathLst>
                <a:path w="8724900" h="746125">
                  <a:moveTo>
                    <a:pt x="8724646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745832"/>
                  </a:lnTo>
                  <a:lnTo>
                    <a:pt x="8724646" y="745832"/>
                  </a:lnTo>
                  <a:lnTo>
                    <a:pt x="8724646" y="726795"/>
                  </a:lnTo>
                  <a:lnTo>
                    <a:pt x="8724646" y="9588"/>
                  </a:lnTo>
                  <a:lnTo>
                    <a:pt x="8705596" y="9588"/>
                  </a:lnTo>
                  <a:lnTo>
                    <a:pt x="8705596" y="726795"/>
                  </a:lnTo>
                  <a:lnTo>
                    <a:pt x="7008292" y="726795"/>
                  </a:lnTo>
                  <a:lnTo>
                    <a:pt x="7008292" y="9588"/>
                  </a:lnTo>
                  <a:lnTo>
                    <a:pt x="6989242" y="9588"/>
                  </a:lnTo>
                  <a:lnTo>
                    <a:pt x="6989242" y="726795"/>
                  </a:lnTo>
                  <a:lnTo>
                    <a:pt x="6245618" y="726795"/>
                  </a:lnTo>
                  <a:lnTo>
                    <a:pt x="6245618" y="9588"/>
                  </a:lnTo>
                  <a:lnTo>
                    <a:pt x="6226251" y="9588"/>
                  </a:lnTo>
                  <a:lnTo>
                    <a:pt x="6226251" y="726795"/>
                  </a:lnTo>
                  <a:lnTo>
                    <a:pt x="4548378" y="726795"/>
                  </a:lnTo>
                  <a:lnTo>
                    <a:pt x="4548378" y="9588"/>
                  </a:lnTo>
                  <a:lnTo>
                    <a:pt x="4529328" y="9588"/>
                  </a:lnTo>
                  <a:lnTo>
                    <a:pt x="4529328" y="726795"/>
                  </a:lnTo>
                  <a:lnTo>
                    <a:pt x="1763979" y="726795"/>
                  </a:lnTo>
                  <a:lnTo>
                    <a:pt x="1763979" y="9588"/>
                  </a:lnTo>
                  <a:lnTo>
                    <a:pt x="1744929" y="9588"/>
                  </a:lnTo>
                  <a:lnTo>
                    <a:pt x="1744929" y="726795"/>
                  </a:lnTo>
                  <a:lnTo>
                    <a:pt x="9525" y="726795"/>
                  </a:lnTo>
                  <a:lnTo>
                    <a:pt x="9525" y="9525"/>
                  </a:lnTo>
                  <a:lnTo>
                    <a:pt x="8724646" y="9525"/>
                  </a:lnTo>
                  <a:lnTo>
                    <a:pt x="8724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38312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33549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92828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88002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77093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72394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74524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69698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737137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732310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47836" y="3156144"/>
              <a:ext cx="8705850" cy="0"/>
            </a:xfrm>
            <a:custGeom>
              <a:avLst/>
              <a:gdLst/>
              <a:ahLst/>
              <a:cxnLst/>
              <a:rect l="l" t="t" r="r" b="b"/>
              <a:pathLst>
                <a:path w="8705850">
                  <a:moveTo>
                    <a:pt x="0" y="0"/>
                  </a:moveTo>
                  <a:lnTo>
                    <a:pt x="870565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3074" y="3151382"/>
              <a:ext cx="8715375" cy="10160"/>
            </a:xfrm>
            <a:custGeom>
              <a:avLst/>
              <a:gdLst/>
              <a:ahLst/>
              <a:cxnLst/>
              <a:rect l="l" t="t" r="r" b="b"/>
              <a:pathLst>
                <a:path w="8715375" h="10160">
                  <a:moveTo>
                    <a:pt x="8715114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8715114" y="9842"/>
                  </a:lnTo>
                  <a:lnTo>
                    <a:pt x="87151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453490" y="2984067"/>
              <a:ext cx="0" cy="172085"/>
            </a:xfrm>
            <a:custGeom>
              <a:avLst/>
              <a:gdLst/>
              <a:ahLst/>
              <a:cxnLst/>
              <a:rect l="l" t="t" r="r" b="b"/>
              <a:pathLst>
                <a:path h="172085">
                  <a:moveTo>
                    <a:pt x="0" y="0"/>
                  </a:moveTo>
                  <a:lnTo>
                    <a:pt x="0" y="172077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448664" y="2979305"/>
              <a:ext cx="9525" cy="182245"/>
            </a:xfrm>
            <a:custGeom>
              <a:avLst/>
              <a:gdLst/>
              <a:ahLst/>
              <a:cxnLst/>
              <a:rect l="l" t="t" r="r" b="b"/>
              <a:pathLst>
                <a:path w="9525" h="182244">
                  <a:moveTo>
                    <a:pt x="9524" y="0"/>
                  </a:moveTo>
                  <a:lnTo>
                    <a:pt x="0" y="0"/>
                  </a:lnTo>
                  <a:lnTo>
                    <a:pt x="0" y="181919"/>
                  </a:lnTo>
                  <a:lnTo>
                    <a:pt x="9524" y="181919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38312" y="316605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552"/>
                  </a:lnTo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33549" y="3161224"/>
              <a:ext cx="9525" cy="172085"/>
            </a:xfrm>
            <a:custGeom>
              <a:avLst/>
              <a:gdLst/>
              <a:ahLst/>
              <a:cxnLst/>
              <a:rect l="l" t="t" r="r" b="b"/>
              <a:pathLst>
                <a:path w="9525" h="172085">
                  <a:moveTo>
                    <a:pt x="9524" y="0"/>
                  </a:moveTo>
                  <a:lnTo>
                    <a:pt x="0" y="0"/>
                  </a:lnTo>
                  <a:lnTo>
                    <a:pt x="0" y="172077"/>
                  </a:lnTo>
                  <a:lnTo>
                    <a:pt x="9524" y="17207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92828" y="316605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552"/>
                  </a:lnTo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488002" y="3161224"/>
              <a:ext cx="9525" cy="172085"/>
            </a:xfrm>
            <a:custGeom>
              <a:avLst/>
              <a:gdLst/>
              <a:ahLst/>
              <a:cxnLst/>
              <a:rect l="l" t="t" r="r" b="b"/>
              <a:pathLst>
                <a:path w="9525" h="172085">
                  <a:moveTo>
                    <a:pt x="9524" y="0"/>
                  </a:moveTo>
                  <a:lnTo>
                    <a:pt x="0" y="0"/>
                  </a:lnTo>
                  <a:lnTo>
                    <a:pt x="0" y="172077"/>
                  </a:lnTo>
                  <a:lnTo>
                    <a:pt x="9524" y="17207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77093" y="316605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552"/>
                  </a:lnTo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72394" y="3161224"/>
              <a:ext cx="9525" cy="172085"/>
            </a:xfrm>
            <a:custGeom>
              <a:avLst/>
              <a:gdLst/>
              <a:ahLst/>
              <a:cxnLst/>
              <a:rect l="l" t="t" r="r" b="b"/>
              <a:pathLst>
                <a:path w="9525" h="172085">
                  <a:moveTo>
                    <a:pt x="9524" y="0"/>
                  </a:moveTo>
                  <a:lnTo>
                    <a:pt x="0" y="0"/>
                  </a:lnTo>
                  <a:lnTo>
                    <a:pt x="0" y="172077"/>
                  </a:lnTo>
                  <a:lnTo>
                    <a:pt x="9524" y="17207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974524" y="316605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552"/>
                  </a:lnTo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69698" y="3161224"/>
              <a:ext cx="9525" cy="172085"/>
            </a:xfrm>
            <a:custGeom>
              <a:avLst/>
              <a:gdLst/>
              <a:ahLst/>
              <a:cxnLst/>
              <a:rect l="l" t="t" r="r" b="b"/>
              <a:pathLst>
                <a:path w="9525" h="172085">
                  <a:moveTo>
                    <a:pt x="9524" y="0"/>
                  </a:moveTo>
                  <a:lnTo>
                    <a:pt x="0" y="0"/>
                  </a:lnTo>
                  <a:lnTo>
                    <a:pt x="0" y="172077"/>
                  </a:lnTo>
                  <a:lnTo>
                    <a:pt x="9524" y="17207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43074" y="3333301"/>
              <a:ext cx="6998970" cy="19050"/>
            </a:xfrm>
            <a:custGeom>
              <a:avLst/>
              <a:gdLst/>
              <a:ahLst/>
              <a:cxnLst/>
              <a:rect l="l" t="t" r="r" b="b"/>
              <a:pathLst>
                <a:path w="6998970" h="19050">
                  <a:moveTo>
                    <a:pt x="699876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6998760" y="19049"/>
                  </a:lnTo>
                  <a:lnTo>
                    <a:pt x="6998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737137" y="3166050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552"/>
                  </a:lnTo>
                </a:path>
              </a:pathLst>
            </a:custGeom>
            <a:ln w="952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732310" y="3161224"/>
              <a:ext cx="9525" cy="172085"/>
            </a:xfrm>
            <a:custGeom>
              <a:avLst/>
              <a:gdLst/>
              <a:ahLst/>
              <a:cxnLst/>
              <a:rect l="l" t="t" r="r" b="b"/>
              <a:pathLst>
                <a:path w="9525" h="172085">
                  <a:moveTo>
                    <a:pt x="9524" y="0"/>
                  </a:moveTo>
                  <a:lnTo>
                    <a:pt x="0" y="0"/>
                  </a:lnTo>
                  <a:lnTo>
                    <a:pt x="0" y="172077"/>
                  </a:lnTo>
                  <a:lnTo>
                    <a:pt x="9524" y="17207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33549" y="3333314"/>
              <a:ext cx="9525" cy="382270"/>
            </a:xfrm>
            <a:custGeom>
              <a:avLst/>
              <a:gdLst/>
              <a:ahLst/>
              <a:cxnLst/>
              <a:rect l="l" t="t" r="r" b="b"/>
              <a:pathLst>
                <a:path w="9525" h="382270">
                  <a:moveTo>
                    <a:pt x="9524" y="0"/>
                  </a:moveTo>
                  <a:lnTo>
                    <a:pt x="0" y="0"/>
                  </a:lnTo>
                  <a:lnTo>
                    <a:pt x="0" y="382252"/>
                  </a:lnTo>
                  <a:lnTo>
                    <a:pt x="9524" y="382252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47836" y="3710804"/>
              <a:ext cx="1726564" cy="0"/>
            </a:xfrm>
            <a:custGeom>
              <a:avLst/>
              <a:gdLst/>
              <a:ahLst/>
              <a:cxnLst/>
              <a:rect l="l" t="t" r="r" b="b"/>
              <a:pathLst>
                <a:path w="1726564">
                  <a:moveTo>
                    <a:pt x="0" y="0"/>
                  </a:moveTo>
                  <a:lnTo>
                    <a:pt x="1725941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43062" y="3352368"/>
              <a:ext cx="1754505" cy="363220"/>
            </a:xfrm>
            <a:custGeom>
              <a:avLst/>
              <a:gdLst/>
              <a:ahLst/>
              <a:cxnLst/>
              <a:rect l="l" t="t" r="r" b="b"/>
              <a:pathLst>
                <a:path w="1754504" h="363220">
                  <a:moveTo>
                    <a:pt x="1754454" y="0"/>
                  </a:moveTo>
                  <a:lnTo>
                    <a:pt x="1735404" y="0"/>
                  </a:lnTo>
                  <a:lnTo>
                    <a:pt x="1735404" y="353682"/>
                  </a:lnTo>
                  <a:lnTo>
                    <a:pt x="0" y="353682"/>
                  </a:lnTo>
                  <a:lnTo>
                    <a:pt x="0" y="363207"/>
                  </a:lnTo>
                  <a:lnTo>
                    <a:pt x="1735404" y="363207"/>
                  </a:lnTo>
                  <a:lnTo>
                    <a:pt x="1754454" y="363207"/>
                  </a:lnTo>
                  <a:lnTo>
                    <a:pt x="1754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02353" y="3710804"/>
              <a:ext cx="2755900" cy="0"/>
            </a:xfrm>
            <a:custGeom>
              <a:avLst/>
              <a:gdLst/>
              <a:ahLst/>
              <a:cxnLst/>
              <a:rect l="l" t="t" r="r" b="b"/>
              <a:pathLst>
                <a:path w="2755900">
                  <a:moveTo>
                    <a:pt x="0" y="0"/>
                  </a:moveTo>
                  <a:lnTo>
                    <a:pt x="275569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497516" y="3352368"/>
              <a:ext cx="2784475" cy="363220"/>
            </a:xfrm>
            <a:custGeom>
              <a:avLst/>
              <a:gdLst/>
              <a:ahLst/>
              <a:cxnLst/>
              <a:rect l="l" t="t" r="r" b="b"/>
              <a:pathLst>
                <a:path w="2784475" h="363220">
                  <a:moveTo>
                    <a:pt x="2784398" y="0"/>
                  </a:moveTo>
                  <a:lnTo>
                    <a:pt x="2765348" y="0"/>
                  </a:lnTo>
                  <a:lnTo>
                    <a:pt x="2765348" y="353682"/>
                  </a:lnTo>
                  <a:lnTo>
                    <a:pt x="0" y="353682"/>
                  </a:lnTo>
                  <a:lnTo>
                    <a:pt x="0" y="363207"/>
                  </a:lnTo>
                  <a:lnTo>
                    <a:pt x="2765348" y="363207"/>
                  </a:lnTo>
                  <a:lnTo>
                    <a:pt x="2784398" y="363207"/>
                  </a:lnTo>
                  <a:lnTo>
                    <a:pt x="2784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86618" y="3710804"/>
              <a:ext cx="1668780" cy="0"/>
            </a:xfrm>
            <a:custGeom>
              <a:avLst/>
              <a:gdLst/>
              <a:ahLst/>
              <a:cxnLst/>
              <a:rect l="l" t="t" r="r" b="b"/>
              <a:pathLst>
                <a:path w="1668779">
                  <a:moveTo>
                    <a:pt x="0" y="0"/>
                  </a:moveTo>
                  <a:lnTo>
                    <a:pt x="1668476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81915" y="3352368"/>
              <a:ext cx="1697355" cy="363220"/>
            </a:xfrm>
            <a:custGeom>
              <a:avLst/>
              <a:gdLst/>
              <a:ahLst/>
              <a:cxnLst/>
              <a:rect l="l" t="t" r="r" b="b"/>
              <a:pathLst>
                <a:path w="1697354" h="363220">
                  <a:moveTo>
                    <a:pt x="1697240" y="0"/>
                  </a:moveTo>
                  <a:lnTo>
                    <a:pt x="1677873" y="0"/>
                  </a:lnTo>
                  <a:lnTo>
                    <a:pt x="1677873" y="353682"/>
                  </a:lnTo>
                  <a:lnTo>
                    <a:pt x="0" y="353682"/>
                  </a:lnTo>
                  <a:lnTo>
                    <a:pt x="0" y="363207"/>
                  </a:lnTo>
                  <a:lnTo>
                    <a:pt x="1677873" y="363207"/>
                  </a:lnTo>
                  <a:lnTo>
                    <a:pt x="1678000" y="363207"/>
                  </a:lnTo>
                  <a:lnTo>
                    <a:pt x="1697240" y="363207"/>
                  </a:lnTo>
                  <a:lnTo>
                    <a:pt x="1697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84049" y="3710804"/>
              <a:ext cx="734060" cy="0"/>
            </a:xfrm>
            <a:custGeom>
              <a:avLst/>
              <a:gdLst/>
              <a:ahLst/>
              <a:cxnLst/>
              <a:rect l="l" t="t" r="r" b="b"/>
              <a:pathLst>
                <a:path w="734059">
                  <a:moveTo>
                    <a:pt x="0" y="0"/>
                  </a:moveTo>
                  <a:lnTo>
                    <a:pt x="73403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979219" y="3352368"/>
              <a:ext cx="762635" cy="363220"/>
            </a:xfrm>
            <a:custGeom>
              <a:avLst/>
              <a:gdLst/>
              <a:ahLst/>
              <a:cxnLst/>
              <a:rect l="l" t="t" r="r" b="b"/>
              <a:pathLst>
                <a:path w="762634" h="363220">
                  <a:moveTo>
                    <a:pt x="762609" y="0"/>
                  </a:moveTo>
                  <a:lnTo>
                    <a:pt x="743559" y="0"/>
                  </a:lnTo>
                  <a:lnTo>
                    <a:pt x="743559" y="353682"/>
                  </a:lnTo>
                  <a:lnTo>
                    <a:pt x="0" y="353682"/>
                  </a:lnTo>
                  <a:lnTo>
                    <a:pt x="0" y="363207"/>
                  </a:lnTo>
                  <a:lnTo>
                    <a:pt x="743559" y="363207"/>
                  </a:lnTo>
                  <a:lnTo>
                    <a:pt x="762609" y="363207"/>
                  </a:lnTo>
                  <a:lnTo>
                    <a:pt x="7626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7836" y="3892723"/>
              <a:ext cx="6989445" cy="0"/>
            </a:xfrm>
            <a:custGeom>
              <a:avLst/>
              <a:gdLst/>
              <a:ahLst/>
              <a:cxnLst/>
              <a:rect l="l" t="t" r="r" b="b"/>
              <a:pathLst>
                <a:path w="6989445">
                  <a:moveTo>
                    <a:pt x="0" y="0"/>
                  </a:moveTo>
                  <a:lnTo>
                    <a:pt x="69892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43074" y="3887961"/>
              <a:ext cx="6998970" cy="9525"/>
            </a:xfrm>
            <a:custGeom>
              <a:avLst/>
              <a:gdLst/>
              <a:ahLst/>
              <a:cxnLst/>
              <a:rect l="l" t="t" r="r" b="b"/>
              <a:pathLst>
                <a:path w="6998970" h="9525">
                  <a:moveTo>
                    <a:pt x="699876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6998760" y="9524"/>
                  </a:lnTo>
                  <a:lnTo>
                    <a:pt x="6998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47837" y="4074325"/>
              <a:ext cx="6989445" cy="0"/>
            </a:xfrm>
            <a:custGeom>
              <a:avLst/>
              <a:gdLst/>
              <a:ahLst/>
              <a:cxnLst/>
              <a:rect l="l" t="t" r="r" b="b"/>
              <a:pathLst>
                <a:path w="6989445">
                  <a:moveTo>
                    <a:pt x="0" y="0"/>
                  </a:moveTo>
                  <a:lnTo>
                    <a:pt x="69892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43074" y="4069562"/>
              <a:ext cx="6998970" cy="9525"/>
            </a:xfrm>
            <a:custGeom>
              <a:avLst/>
              <a:gdLst/>
              <a:ahLst/>
              <a:cxnLst/>
              <a:rect l="l" t="t" r="r" b="b"/>
              <a:pathLst>
                <a:path w="6998970" h="9525">
                  <a:moveTo>
                    <a:pt x="699876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6998760" y="9524"/>
                  </a:lnTo>
                  <a:lnTo>
                    <a:pt x="6998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47837" y="4255926"/>
              <a:ext cx="6989445" cy="0"/>
            </a:xfrm>
            <a:custGeom>
              <a:avLst/>
              <a:gdLst/>
              <a:ahLst/>
              <a:cxnLst/>
              <a:rect l="l" t="t" r="r" b="b"/>
              <a:pathLst>
                <a:path w="6989445">
                  <a:moveTo>
                    <a:pt x="0" y="0"/>
                  </a:moveTo>
                  <a:lnTo>
                    <a:pt x="69892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3074" y="4251164"/>
              <a:ext cx="6998970" cy="9525"/>
            </a:xfrm>
            <a:custGeom>
              <a:avLst/>
              <a:gdLst/>
              <a:ahLst/>
              <a:cxnLst/>
              <a:rect l="l" t="t" r="r" b="b"/>
              <a:pathLst>
                <a:path w="6998970" h="9525">
                  <a:moveTo>
                    <a:pt x="699876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6998760" y="9524"/>
                  </a:lnTo>
                  <a:lnTo>
                    <a:pt x="6998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38312" y="3720329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1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33549" y="3715566"/>
              <a:ext cx="9525" cy="908685"/>
            </a:xfrm>
            <a:custGeom>
              <a:avLst/>
              <a:gdLst/>
              <a:ahLst/>
              <a:cxnLst/>
              <a:rect l="l" t="t" r="r" b="b"/>
              <a:pathLst>
                <a:path w="9525" h="908685">
                  <a:moveTo>
                    <a:pt x="9524" y="0"/>
                  </a:moveTo>
                  <a:lnTo>
                    <a:pt x="0" y="0"/>
                  </a:lnTo>
                  <a:lnTo>
                    <a:pt x="0" y="908643"/>
                  </a:lnTo>
                  <a:lnTo>
                    <a:pt x="9524" y="90864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92828" y="3720329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1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88002" y="3715566"/>
              <a:ext cx="9525" cy="908685"/>
            </a:xfrm>
            <a:custGeom>
              <a:avLst/>
              <a:gdLst/>
              <a:ahLst/>
              <a:cxnLst/>
              <a:rect l="l" t="t" r="r" b="b"/>
              <a:pathLst>
                <a:path w="9525" h="908685">
                  <a:moveTo>
                    <a:pt x="9524" y="0"/>
                  </a:moveTo>
                  <a:lnTo>
                    <a:pt x="0" y="0"/>
                  </a:lnTo>
                  <a:lnTo>
                    <a:pt x="0" y="908643"/>
                  </a:lnTo>
                  <a:lnTo>
                    <a:pt x="9524" y="90864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7093" y="3720329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1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394" y="3715566"/>
              <a:ext cx="9525" cy="908685"/>
            </a:xfrm>
            <a:custGeom>
              <a:avLst/>
              <a:gdLst/>
              <a:ahLst/>
              <a:cxnLst/>
              <a:rect l="l" t="t" r="r" b="b"/>
              <a:pathLst>
                <a:path w="9525" h="908685">
                  <a:moveTo>
                    <a:pt x="9524" y="0"/>
                  </a:moveTo>
                  <a:lnTo>
                    <a:pt x="0" y="0"/>
                  </a:lnTo>
                  <a:lnTo>
                    <a:pt x="0" y="908643"/>
                  </a:lnTo>
                  <a:lnTo>
                    <a:pt x="9524" y="90864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74524" y="3720329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1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69698" y="3715566"/>
              <a:ext cx="9525" cy="908685"/>
            </a:xfrm>
            <a:custGeom>
              <a:avLst/>
              <a:gdLst/>
              <a:ahLst/>
              <a:cxnLst/>
              <a:rect l="l" t="t" r="r" b="b"/>
              <a:pathLst>
                <a:path w="9525" h="908685">
                  <a:moveTo>
                    <a:pt x="9524" y="0"/>
                  </a:moveTo>
                  <a:lnTo>
                    <a:pt x="0" y="0"/>
                  </a:lnTo>
                  <a:lnTo>
                    <a:pt x="0" y="908643"/>
                  </a:lnTo>
                  <a:lnTo>
                    <a:pt x="9524" y="90864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47837" y="4619447"/>
              <a:ext cx="6989445" cy="0"/>
            </a:xfrm>
            <a:custGeom>
              <a:avLst/>
              <a:gdLst/>
              <a:ahLst/>
              <a:cxnLst/>
              <a:rect l="l" t="t" r="r" b="b"/>
              <a:pathLst>
                <a:path w="6989445">
                  <a:moveTo>
                    <a:pt x="0" y="0"/>
                  </a:moveTo>
                  <a:lnTo>
                    <a:pt x="6989299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43074" y="4614684"/>
              <a:ext cx="6998970" cy="9525"/>
            </a:xfrm>
            <a:custGeom>
              <a:avLst/>
              <a:gdLst/>
              <a:ahLst/>
              <a:cxnLst/>
              <a:rect l="l" t="t" r="r" b="b"/>
              <a:pathLst>
                <a:path w="6998970" h="9525">
                  <a:moveTo>
                    <a:pt x="699876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6998760" y="9524"/>
                  </a:lnTo>
                  <a:lnTo>
                    <a:pt x="6998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37137" y="3720329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18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732310" y="3715566"/>
              <a:ext cx="9525" cy="908685"/>
            </a:xfrm>
            <a:custGeom>
              <a:avLst/>
              <a:gdLst/>
              <a:ahLst/>
              <a:cxnLst/>
              <a:rect l="l" t="t" r="r" b="b"/>
              <a:pathLst>
                <a:path w="9525" h="908685">
                  <a:moveTo>
                    <a:pt x="9524" y="0"/>
                  </a:moveTo>
                  <a:lnTo>
                    <a:pt x="0" y="0"/>
                  </a:lnTo>
                  <a:lnTo>
                    <a:pt x="0" y="908643"/>
                  </a:lnTo>
                  <a:lnTo>
                    <a:pt x="9524" y="90864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448728" y="3166050"/>
              <a:ext cx="9525" cy="1458595"/>
            </a:xfrm>
            <a:custGeom>
              <a:avLst/>
              <a:gdLst/>
              <a:ahLst/>
              <a:cxnLst/>
              <a:rect l="l" t="t" r="r" b="b"/>
              <a:pathLst>
                <a:path w="9525" h="1458595">
                  <a:moveTo>
                    <a:pt x="9485" y="0"/>
                  </a:moveTo>
                  <a:lnTo>
                    <a:pt x="0" y="0"/>
                  </a:lnTo>
                  <a:lnTo>
                    <a:pt x="0" y="1458273"/>
                  </a:lnTo>
                  <a:lnTo>
                    <a:pt x="9524" y="1458273"/>
                  </a:lnTo>
                  <a:lnTo>
                    <a:pt x="948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448665" y="3161237"/>
              <a:ext cx="9525" cy="1463675"/>
            </a:xfrm>
            <a:custGeom>
              <a:avLst/>
              <a:gdLst/>
              <a:ahLst/>
              <a:cxnLst/>
              <a:rect l="l" t="t" r="r" b="b"/>
              <a:pathLst>
                <a:path w="9525" h="1463675">
                  <a:moveTo>
                    <a:pt x="9524" y="0"/>
                  </a:moveTo>
                  <a:lnTo>
                    <a:pt x="0" y="0"/>
                  </a:lnTo>
                  <a:lnTo>
                    <a:pt x="0" y="1463087"/>
                  </a:lnTo>
                  <a:lnTo>
                    <a:pt x="9524" y="1463087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746662" y="3342889"/>
              <a:ext cx="1711960" cy="9525"/>
            </a:xfrm>
            <a:custGeom>
              <a:avLst/>
              <a:gdLst/>
              <a:ahLst/>
              <a:cxnLst/>
              <a:rect l="l" t="t" r="r" b="b"/>
              <a:pathLst>
                <a:path w="1711959" h="9525">
                  <a:moveTo>
                    <a:pt x="17115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41835" y="3342826"/>
              <a:ext cx="1716405" cy="9525"/>
            </a:xfrm>
            <a:custGeom>
              <a:avLst/>
              <a:gdLst/>
              <a:ahLst/>
              <a:cxnLst/>
              <a:rect l="l" t="t" r="r" b="b"/>
              <a:pathLst>
                <a:path w="1716404" h="9525">
                  <a:moveTo>
                    <a:pt x="171635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6353" y="9524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746662" y="3706042"/>
              <a:ext cx="1711960" cy="9525"/>
            </a:xfrm>
            <a:custGeom>
              <a:avLst/>
              <a:gdLst/>
              <a:ahLst/>
              <a:cxnLst/>
              <a:rect l="l" t="t" r="r" b="b"/>
              <a:pathLst>
                <a:path w="1711959" h="9525">
                  <a:moveTo>
                    <a:pt x="17115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741835" y="3706042"/>
              <a:ext cx="1716405" cy="9525"/>
            </a:xfrm>
            <a:custGeom>
              <a:avLst/>
              <a:gdLst/>
              <a:ahLst/>
              <a:cxnLst/>
              <a:rect l="l" t="t" r="r" b="b"/>
              <a:pathLst>
                <a:path w="1716404" h="9525">
                  <a:moveTo>
                    <a:pt x="171635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6353" y="9524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746662" y="3887961"/>
              <a:ext cx="1711960" cy="9525"/>
            </a:xfrm>
            <a:custGeom>
              <a:avLst/>
              <a:gdLst/>
              <a:ahLst/>
              <a:cxnLst/>
              <a:rect l="l" t="t" r="r" b="b"/>
              <a:pathLst>
                <a:path w="1711959" h="9525">
                  <a:moveTo>
                    <a:pt x="17115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741835" y="3887961"/>
              <a:ext cx="1716405" cy="9525"/>
            </a:xfrm>
            <a:custGeom>
              <a:avLst/>
              <a:gdLst/>
              <a:ahLst/>
              <a:cxnLst/>
              <a:rect l="l" t="t" r="r" b="b"/>
              <a:pathLst>
                <a:path w="1716404" h="9525">
                  <a:moveTo>
                    <a:pt x="171635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6353" y="9524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746662" y="4069562"/>
              <a:ext cx="1711960" cy="9525"/>
            </a:xfrm>
            <a:custGeom>
              <a:avLst/>
              <a:gdLst/>
              <a:ahLst/>
              <a:cxnLst/>
              <a:rect l="l" t="t" r="r" b="b"/>
              <a:pathLst>
                <a:path w="1711959" h="9525">
                  <a:moveTo>
                    <a:pt x="17115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741835" y="4069562"/>
              <a:ext cx="1716405" cy="9525"/>
            </a:xfrm>
            <a:custGeom>
              <a:avLst/>
              <a:gdLst/>
              <a:ahLst/>
              <a:cxnLst/>
              <a:rect l="l" t="t" r="r" b="b"/>
              <a:pathLst>
                <a:path w="1716404" h="9525">
                  <a:moveTo>
                    <a:pt x="171635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6353" y="9524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746662" y="4251164"/>
              <a:ext cx="1711960" cy="9525"/>
            </a:xfrm>
            <a:custGeom>
              <a:avLst/>
              <a:gdLst/>
              <a:ahLst/>
              <a:cxnLst/>
              <a:rect l="l" t="t" r="r" b="b"/>
              <a:pathLst>
                <a:path w="1711959" h="9525">
                  <a:moveTo>
                    <a:pt x="17115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741835" y="4251164"/>
              <a:ext cx="1716405" cy="9525"/>
            </a:xfrm>
            <a:custGeom>
              <a:avLst/>
              <a:gdLst/>
              <a:ahLst/>
              <a:cxnLst/>
              <a:rect l="l" t="t" r="r" b="b"/>
              <a:pathLst>
                <a:path w="1716404" h="9525">
                  <a:moveTo>
                    <a:pt x="1716353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716353" y="9524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746662" y="4614684"/>
              <a:ext cx="1711960" cy="10160"/>
            </a:xfrm>
            <a:custGeom>
              <a:avLst/>
              <a:gdLst/>
              <a:ahLst/>
              <a:cxnLst/>
              <a:rect l="l" t="t" r="r" b="b"/>
              <a:pathLst>
                <a:path w="1711959" h="10160">
                  <a:moveTo>
                    <a:pt x="1711527" y="0"/>
                  </a:moveTo>
                  <a:lnTo>
                    <a:pt x="0" y="0"/>
                  </a:lnTo>
                  <a:lnTo>
                    <a:pt x="0" y="9639"/>
                  </a:lnTo>
                  <a:lnTo>
                    <a:pt x="1711527" y="9524"/>
                  </a:lnTo>
                  <a:lnTo>
                    <a:pt x="1711527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741835" y="4614684"/>
              <a:ext cx="1716405" cy="10160"/>
            </a:xfrm>
            <a:custGeom>
              <a:avLst/>
              <a:gdLst/>
              <a:ahLst/>
              <a:cxnLst/>
              <a:rect l="l" t="t" r="r" b="b"/>
              <a:pathLst>
                <a:path w="1716404" h="10160">
                  <a:moveTo>
                    <a:pt x="1716353" y="0"/>
                  </a:moveTo>
                  <a:lnTo>
                    <a:pt x="0" y="0"/>
                  </a:lnTo>
                  <a:lnTo>
                    <a:pt x="0" y="9639"/>
                  </a:lnTo>
                  <a:lnTo>
                    <a:pt x="1716353" y="9525"/>
                  </a:lnTo>
                  <a:lnTo>
                    <a:pt x="171635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0" dirty="0"/>
              <a:t> </a:t>
            </a:r>
            <a:r>
              <a:rPr dirty="0"/>
              <a:t>4.0:</a:t>
            </a:r>
            <a:r>
              <a:rPr spc="-30" dirty="0"/>
              <a:t> </a:t>
            </a:r>
            <a:r>
              <a:rPr dirty="0"/>
              <a:t>Método</a:t>
            </a:r>
            <a:r>
              <a:rPr spc="-4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pago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43111" y="3052689"/>
          <a:ext cx="7082789" cy="742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50" spc="-10" dirty="0">
                          <a:latin typeface="Arial"/>
                          <a:cs typeface="Arial"/>
                        </a:rPr>
                        <a:t>c_MetodoPago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5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vigencia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237490" indent="-133985">
                        <a:lnSpc>
                          <a:spcPts val="1440"/>
                        </a:lnSpc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fin</a:t>
                      </a:r>
                      <a:r>
                        <a:rPr sz="11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vigencia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PUE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50" spc="-3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1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11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sola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exhibición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15"/>
                        </a:lnSpc>
                        <a:spcBef>
                          <a:spcPts val="65"/>
                        </a:spcBef>
                      </a:pPr>
                      <a:r>
                        <a:rPr sz="1150" spc="-10" dirty="0">
                          <a:latin typeface="Arial"/>
                          <a:cs typeface="Arial"/>
                        </a:rPr>
                        <a:t>01/01/2022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905" algn="ctr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150" spc="-25" dirty="0">
                          <a:latin typeface="Arial"/>
                          <a:cs typeface="Arial"/>
                        </a:rPr>
                        <a:t>PPD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150" spc="-3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0" dirty="0">
                          <a:latin typeface="Arial"/>
                          <a:cs typeface="Arial"/>
                        </a:rPr>
                        <a:t>parcialidades</a:t>
                      </a:r>
                      <a:r>
                        <a:rPr sz="11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0" dirty="0">
                          <a:latin typeface="Arial"/>
                          <a:cs typeface="Arial"/>
                        </a:rPr>
                        <a:t>diferido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150" spc="-10" dirty="0">
                          <a:latin typeface="Arial"/>
                          <a:cs typeface="Arial"/>
                        </a:rPr>
                        <a:t>01/01/2022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4.0:</a:t>
            </a:r>
            <a:r>
              <a:rPr spc="-20" dirty="0"/>
              <a:t> </a:t>
            </a:r>
            <a:r>
              <a:rPr dirty="0"/>
              <a:t>Formas</a:t>
            </a:r>
            <a:r>
              <a:rPr spc="-2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20" dirty="0"/>
              <a:t>pago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3737" y="1785874"/>
          <a:ext cx="5705474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c_FormaPago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2961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Bancarizado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8745" marR="80010" indent="-38100">
                        <a:lnSpc>
                          <a:spcPct val="108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operación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Efectivo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Cheque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nominativo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416559">
                        <a:lnSpc>
                          <a:spcPts val="14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Transferencia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electrónica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fondos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Tarjeta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crédito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Monedero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electrónico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Dinero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electrónico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Vales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despensa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Dación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subrogación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consignación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4.0:</a:t>
            </a:r>
            <a:r>
              <a:rPr spc="-20" dirty="0"/>
              <a:t> </a:t>
            </a:r>
            <a:r>
              <a:rPr dirty="0"/>
              <a:t>Formas</a:t>
            </a:r>
            <a:r>
              <a:rPr spc="-2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20" dirty="0"/>
              <a:t>pago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3737" y="1785874"/>
          <a:ext cx="5705474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c_FormaPago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2961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Bancarizado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8745" marR="80010" indent="-38100">
                        <a:lnSpc>
                          <a:spcPct val="108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operación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Condonación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10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Compensación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Novación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Confusión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Remisión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deuda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Prescripción o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caducidad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satisfacción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acreedor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Tarjeta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débito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Tarjeta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servicios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Aplicación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anticipos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Intermediario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pagos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definir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Opcional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95" dirty="0"/>
              <a:t> </a:t>
            </a:r>
            <a:r>
              <a:rPr dirty="0"/>
              <a:t>4.0:</a:t>
            </a:r>
            <a:r>
              <a:rPr spc="-155" dirty="0"/>
              <a:t> </a:t>
            </a:r>
            <a:r>
              <a:rPr dirty="0"/>
              <a:t>Tipo</a:t>
            </a:r>
            <a:r>
              <a:rPr spc="-90" dirty="0"/>
              <a:t> </a:t>
            </a:r>
            <a:r>
              <a:rPr spc="-10" dirty="0"/>
              <a:t>relación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14486" y="2509786"/>
          <a:ext cx="7944484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c_TipoRelacion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204470" indent="-219710">
                        <a:lnSpc>
                          <a:spcPts val="14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175895" indent="-133350">
                        <a:lnSpc>
                          <a:spcPts val="14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fin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Nota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crédito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documentos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relacionados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Nota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débito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documentos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relacionados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349885">
                        <a:lnSpc>
                          <a:spcPts val="143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Devolución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mercancía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sobre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facturas</a:t>
                      </a:r>
                      <a:r>
                        <a:rPr sz="11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traslados previos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Sustitución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Traslados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mercancías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facturados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previamente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Factura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generada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traslados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previos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aplicación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anticipo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4.0:</a:t>
            </a:r>
            <a:r>
              <a:rPr spc="-35" dirty="0"/>
              <a:t> </a:t>
            </a:r>
            <a:r>
              <a:rPr dirty="0"/>
              <a:t>Régimen</a:t>
            </a:r>
            <a:r>
              <a:rPr spc="-55" dirty="0"/>
              <a:t> </a:t>
            </a:r>
            <a:r>
              <a:rPr spc="-10" dirty="0"/>
              <a:t>fiscal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9999" y="1889609"/>
          <a:ext cx="9754233" cy="3571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c_RegimenFiscal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Física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Moral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71120" indent="-111125">
                        <a:lnSpc>
                          <a:spcPts val="128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inicio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vigencia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Ley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Personas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Morales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Personas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Morales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Fines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Lucrativos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Sueldos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Salarios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Ingresos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Asimilados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Salarios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Arrendamiento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Régimen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Enajenación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Adquisición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Bienes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Demás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ingresos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Residentes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Extranjero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Establecimiento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Permanente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México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Ingresos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Dividendos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(socios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accionistas)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Personas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Físicas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Empresariales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Profesionales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Ingresos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intereses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Régimen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ingresos por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obtención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premios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616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obligaciones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fiscales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Sociedades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Cooperativas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Producción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optan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diferir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ingresos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Incorporación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Fiscal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Agrícolas,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Ganaderas,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Silvícolas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Pesqueras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Opcional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Grupos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Sociedades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Coordinados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Régimen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Empresariales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ingresos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Plataformas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Tecnológicas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626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Régimen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Simplificado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Confianza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01/01/2022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4.0:</a:t>
            </a:r>
            <a:r>
              <a:rPr spc="-25" dirty="0"/>
              <a:t> </a:t>
            </a:r>
            <a:r>
              <a:rPr dirty="0"/>
              <a:t>Uso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CFDI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9570" y="1605668"/>
          <a:ext cx="9155428" cy="418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7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590">
                <a:tc rowSpan="2"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c_UsoCFDI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Descripción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tipo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persona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96619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Régimen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Fiscal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Receptor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2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Física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2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Moral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marL="2540" algn="ctr">
                        <a:lnSpc>
                          <a:spcPts val="1005"/>
                        </a:lnSpc>
                        <a:spcBef>
                          <a:spcPts val="12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G01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05"/>
                        </a:lnSpc>
                        <a:spcBef>
                          <a:spcPts val="12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Adquisición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mercancías.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5"/>
                        </a:lnSpc>
                        <a:spcBef>
                          <a:spcPts val="12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5"/>
                        </a:lnSpc>
                        <a:spcBef>
                          <a:spcPts val="12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625,626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G02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Devoluciones,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descuentos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bonificaciones.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625,626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G03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general.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Construcciones.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30" dirty="0">
                          <a:latin typeface="Arial"/>
                          <a:cs typeface="Arial"/>
                        </a:rPr>
                        <a:t>Mobiliario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equipo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oficina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inversiones.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Equipo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transporte.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Equipo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computo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accesorios.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Dados,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troqueles,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moldes,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matrices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herramental.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Comunicaciones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telefónicas.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Comunicaciones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satelitales.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254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I08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Otra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maquinaria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equipo.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Honorarios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 médicos,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dentales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gastos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hospitalarios.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médicos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incapacidad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discapacidad.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funerales.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Donativos.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ts val="1090"/>
                        </a:lnSpc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Intereses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reales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efectivamente pagados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créditos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hipotecarios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(casa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habitación).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Aportaciones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voluntarias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SAR.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Primas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seguros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médicos.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transportación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escolar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obligatoria.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D09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135255">
                        <a:lnSpc>
                          <a:spcPts val="109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Depósitos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cuentas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ahorro,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primas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tengan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base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planes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pensiones.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D10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Pagos</a:t>
                      </a:r>
                      <a:r>
                        <a:rPr sz="8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servicios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educativos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(colegiaturas).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95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efectos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fiscales.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7780">
                        <a:lnSpc>
                          <a:spcPts val="950"/>
                        </a:lnSpc>
                        <a:spcBef>
                          <a:spcPts val="7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CP01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95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Pagos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601,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608,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611,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616,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620,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621,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7780">
                        <a:lnSpc>
                          <a:spcPts val="950"/>
                        </a:lnSpc>
                        <a:spcBef>
                          <a:spcPts val="6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622,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623,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624,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607,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615,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625,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626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90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CN01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Nómina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Sí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605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FDFDF"/>
                      </a:solidFill>
                      <a:prstDash val="solid"/>
                    </a:lnR>
                    <a:lnT w="9525">
                      <a:solidFill>
                        <a:srgbClr val="DFDFDF"/>
                      </a:solidFill>
                      <a:prstDash val="solid"/>
                    </a:lnT>
                    <a:lnB w="9525">
                      <a:solidFill>
                        <a:srgbClr val="DFDF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03" rIns="0" bIns="0" rtlCol="0">
            <a:spAutoFit/>
          </a:bodyPr>
          <a:lstStyle/>
          <a:p>
            <a:pPr marL="260350">
              <a:lnSpc>
                <a:spcPts val="4250"/>
              </a:lnSpc>
              <a:spcBef>
                <a:spcPts val="100"/>
              </a:spcBef>
            </a:pPr>
            <a:r>
              <a:rPr dirty="0"/>
              <a:t>Obligación</a:t>
            </a:r>
            <a:r>
              <a:rPr spc="-3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emitir</a:t>
            </a:r>
            <a:r>
              <a:rPr spc="-10" dirty="0"/>
              <a:t> </a:t>
            </a:r>
            <a:r>
              <a:rPr spc="-20" dirty="0"/>
              <a:t>CFDI</a:t>
            </a:r>
          </a:p>
          <a:p>
            <a:pPr marL="260350">
              <a:lnSpc>
                <a:spcPts val="1850"/>
              </a:lnSpc>
            </a:pPr>
            <a:r>
              <a:rPr sz="1600" dirty="0"/>
              <a:t>Art. 29</a:t>
            </a:r>
            <a:r>
              <a:rPr sz="1600" spc="-15" dirty="0"/>
              <a:t> </a:t>
            </a:r>
            <a:r>
              <a:rPr sz="1600" spc="-25" dirty="0"/>
              <a:t>CFF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029205" y="1412747"/>
            <a:ext cx="7154545" cy="4653915"/>
            <a:chOff x="2029205" y="1412747"/>
            <a:chExt cx="7154545" cy="4653915"/>
          </a:xfrm>
        </p:grpSpPr>
        <p:sp>
          <p:nvSpPr>
            <p:cNvPr id="4" name="object 4"/>
            <p:cNvSpPr/>
            <p:nvPr/>
          </p:nvSpPr>
          <p:spPr>
            <a:xfrm>
              <a:off x="2607436" y="1412747"/>
              <a:ext cx="6576059" cy="4653915"/>
            </a:xfrm>
            <a:custGeom>
              <a:avLst/>
              <a:gdLst/>
              <a:ahLst/>
              <a:cxnLst/>
              <a:rect l="l" t="t" r="r" b="b"/>
              <a:pathLst>
                <a:path w="6576059" h="4653915">
                  <a:moveTo>
                    <a:pt x="4249166" y="0"/>
                  </a:moveTo>
                  <a:lnTo>
                    <a:pt x="4249166" y="1163447"/>
                  </a:lnTo>
                  <a:lnTo>
                    <a:pt x="0" y="1163447"/>
                  </a:lnTo>
                  <a:lnTo>
                    <a:pt x="0" y="3490214"/>
                  </a:lnTo>
                  <a:lnTo>
                    <a:pt x="4249166" y="3490214"/>
                  </a:lnTo>
                  <a:lnTo>
                    <a:pt x="4249166" y="4653572"/>
                  </a:lnTo>
                  <a:lnTo>
                    <a:pt x="6575933" y="2326766"/>
                  </a:lnTo>
                  <a:lnTo>
                    <a:pt x="4249166" y="0"/>
                  </a:lnTo>
                  <a:close/>
                </a:path>
              </a:pathLst>
            </a:custGeom>
            <a:solidFill>
              <a:srgbClr val="CA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5555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2179828" y="0"/>
                  </a:moveTo>
                  <a:lnTo>
                    <a:pt x="310133" y="0"/>
                  </a:lnTo>
                  <a:lnTo>
                    <a:pt x="264295" y="3364"/>
                  </a:lnTo>
                  <a:lnTo>
                    <a:pt x="220548" y="13138"/>
                  </a:lnTo>
                  <a:lnTo>
                    <a:pt x="179371" y="28841"/>
                  </a:lnTo>
                  <a:lnTo>
                    <a:pt x="141244" y="49992"/>
                  </a:lnTo>
                  <a:lnTo>
                    <a:pt x="106646" y="76111"/>
                  </a:lnTo>
                  <a:lnTo>
                    <a:pt x="76056" y="106718"/>
                  </a:lnTo>
                  <a:lnTo>
                    <a:pt x="49954" y="141333"/>
                  </a:lnTo>
                  <a:lnTo>
                    <a:pt x="28818" y="179475"/>
                  </a:lnTo>
                  <a:lnTo>
                    <a:pt x="13127" y="220664"/>
                  </a:lnTo>
                  <a:lnTo>
                    <a:pt x="3361" y="264419"/>
                  </a:lnTo>
                  <a:lnTo>
                    <a:pt x="0" y="310261"/>
                  </a:lnTo>
                  <a:lnTo>
                    <a:pt x="0" y="1551177"/>
                  </a:lnTo>
                  <a:lnTo>
                    <a:pt x="3361" y="1597019"/>
                  </a:lnTo>
                  <a:lnTo>
                    <a:pt x="13127" y="1640774"/>
                  </a:lnTo>
                  <a:lnTo>
                    <a:pt x="28818" y="1681963"/>
                  </a:lnTo>
                  <a:lnTo>
                    <a:pt x="49954" y="1720105"/>
                  </a:lnTo>
                  <a:lnTo>
                    <a:pt x="76056" y="1754720"/>
                  </a:lnTo>
                  <a:lnTo>
                    <a:pt x="106646" y="1785327"/>
                  </a:lnTo>
                  <a:lnTo>
                    <a:pt x="141244" y="1811446"/>
                  </a:lnTo>
                  <a:lnTo>
                    <a:pt x="179371" y="1832597"/>
                  </a:lnTo>
                  <a:lnTo>
                    <a:pt x="220548" y="1848300"/>
                  </a:lnTo>
                  <a:lnTo>
                    <a:pt x="264295" y="1858074"/>
                  </a:lnTo>
                  <a:lnTo>
                    <a:pt x="310133" y="1861439"/>
                  </a:lnTo>
                  <a:lnTo>
                    <a:pt x="2179828" y="1861439"/>
                  </a:lnTo>
                  <a:lnTo>
                    <a:pt x="2225669" y="1858074"/>
                  </a:lnTo>
                  <a:lnTo>
                    <a:pt x="2269424" y="1848300"/>
                  </a:lnTo>
                  <a:lnTo>
                    <a:pt x="2310613" y="1832597"/>
                  </a:lnTo>
                  <a:lnTo>
                    <a:pt x="2348755" y="1811446"/>
                  </a:lnTo>
                  <a:lnTo>
                    <a:pt x="2383370" y="1785327"/>
                  </a:lnTo>
                  <a:lnTo>
                    <a:pt x="2413977" y="1754720"/>
                  </a:lnTo>
                  <a:lnTo>
                    <a:pt x="2440096" y="1720105"/>
                  </a:lnTo>
                  <a:lnTo>
                    <a:pt x="2461247" y="1681963"/>
                  </a:lnTo>
                  <a:lnTo>
                    <a:pt x="2476950" y="1640774"/>
                  </a:lnTo>
                  <a:lnTo>
                    <a:pt x="2486724" y="1597019"/>
                  </a:lnTo>
                  <a:lnTo>
                    <a:pt x="2490089" y="1551177"/>
                  </a:lnTo>
                  <a:lnTo>
                    <a:pt x="2490089" y="310261"/>
                  </a:lnTo>
                  <a:lnTo>
                    <a:pt x="2486724" y="264419"/>
                  </a:lnTo>
                  <a:lnTo>
                    <a:pt x="2476950" y="220664"/>
                  </a:lnTo>
                  <a:lnTo>
                    <a:pt x="2461247" y="179475"/>
                  </a:lnTo>
                  <a:lnTo>
                    <a:pt x="2440096" y="141333"/>
                  </a:lnTo>
                  <a:lnTo>
                    <a:pt x="2413977" y="106718"/>
                  </a:lnTo>
                  <a:lnTo>
                    <a:pt x="2383370" y="76111"/>
                  </a:lnTo>
                  <a:lnTo>
                    <a:pt x="2348755" y="49992"/>
                  </a:lnTo>
                  <a:lnTo>
                    <a:pt x="2310613" y="28841"/>
                  </a:lnTo>
                  <a:lnTo>
                    <a:pt x="2269424" y="13138"/>
                  </a:lnTo>
                  <a:lnTo>
                    <a:pt x="2225669" y="3364"/>
                  </a:lnTo>
                  <a:lnTo>
                    <a:pt x="2179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5555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0" y="310261"/>
                  </a:moveTo>
                  <a:lnTo>
                    <a:pt x="3361" y="264419"/>
                  </a:lnTo>
                  <a:lnTo>
                    <a:pt x="13127" y="220664"/>
                  </a:lnTo>
                  <a:lnTo>
                    <a:pt x="28818" y="179475"/>
                  </a:lnTo>
                  <a:lnTo>
                    <a:pt x="49954" y="141333"/>
                  </a:lnTo>
                  <a:lnTo>
                    <a:pt x="76056" y="106718"/>
                  </a:lnTo>
                  <a:lnTo>
                    <a:pt x="106646" y="76111"/>
                  </a:lnTo>
                  <a:lnTo>
                    <a:pt x="141244" y="49992"/>
                  </a:lnTo>
                  <a:lnTo>
                    <a:pt x="179371" y="28841"/>
                  </a:lnTo>
                  <a:lnTo>
                    <a:pt x="220548" y="13138"/>
                  </a:lnTo>
                  <a:lnTo>
                    <a:pt x="264295" y="3364"/>
                  </a:lnTo>
                  <a:lnTo>
                    <a:pt x="310133" y="0"/>
                  </a:lnTo>
                  <a:lnTo>
                    <a:pt x="2179828" y="0"/>
                  </a:lnTo>
                  <a:lnTo>
                    <a:pt x="2225669" y="3364"/>
                  </a:lnTo>
                  <a:lnTo>
                    <a:pt x="2269424" y="13138"/>
                  </a:lnTo>
                  <a:lnTo>
                    <a:pt x="2310613" y="28841"/>
                  </a:lnTo>
                  <a:lnTo>
                    <a:pt x="2348755" y="49992"/>
                  </a:lnTo>
                  <a:lnTo>
                    <a:pt x="2383370" y="76111"/>
                  </a:lnTo>
                  <a:lnTo>
                    <a:pt x="2413977" y="106718"/>
                  </a:lnTo>
                  <a:lnTo>
                    <a:pt x="2440096" y="141333"/>
                  </a:lnTo>
                  <a:lnTo>
                    <a:pt x="2461247" y="179475"/>
                  </a:lnTo>
                  <a:lnTo>
                    <a:pt x="2476950" y="220664"/>
                  </a:lnTo>
                  <a:lnTo>
                    <a:pt x="2486724" y="264419"/>
                  </a:lnTo>
                  <a:lnTo>
                    <a:pt x="2490089" y="310261"/>
                  </a:lnTo>
                  <a:lnTo>
                    <a:pt x="2490089" y="1551177"/>
                  </a:lnTo>
                  <a:lnTo>
                    <a:pt x="2486724" y="1597019"/>
                  </a:lnTo>
                  <a:lnTo>
                    <a:pt x="2476950" y="1640774"/>
                  </a:lnTo>
                  <a:lnTo>
                    <a:pt x="2461247" y="1681963"/>
                  </a:lnTo>
                  <a:lnTo>
                    <a:pt x="2440096" y="1720105"/>
                  </a:lnTo>
                  <a:lnTo>
                    <a:pt x="2413977" y="1754720"/>
                  </a:lnTo>
                  <a:lnTo>
                    <a:pt x="2383370" y="1785327"/>
                  </a:lnTo>
                  <a:lnTo>
                    <a:pt x="2348755" y="1811446"/>
                  </a:lnTo>
                  <a:lnTo>
                    <a:pt x="2310613" y="1832597"/>
                  </a:lnTo>
                  <a:lnTo>
                    <a:pt x="2269424" y="1848300"/>
                  </a:lnTo>
                  <a:lnTo>
                    <a:pt x="2225669" y="1858074"/>
                  </a:lnTo>
                  <a:lnTo>
                    <a:pt x="2179828" y="1861439"/>
                  </a:lnTo>
                  <a:lnTo>
                    <a:pt x="310133" y="1861439"/>
                  </a:lnTo>
                  <a:lnTo>
                    <a:pt x="264295" y="1858074"/>
                  </a:lnTo>
                  <a:lnTo>
                    <a:pt x="220548" y="1848300"/>
                  </a:lnTo>
                  <a:lnTo>
                    <a:pt x="179371" y="1832597"/>
                  </a:lnTo>
                  <a:lnTo>
                    <a:pt x="141244" y="1811446"/>
                  </a:lnTo>
                  <a:lnTo>
                    <a:pt x="106646" y="1785327"/>
                  </a:lnTo>
                  <a:lnTo>
                    <a:pt x="76056" y="1754720"/>
                  </a:lnTo>
                  <a:lnTo>
                    <a:pt x="49954" y="1720105"/>
                  </a:lnTo>
                  <a:lnTo>
                    <a:pt x="28818" y="1681963"/>
                  </a:lnTo>
                  <a:lnTo>
                    <a:pt x="13127" y="1640774"/>
                  </a:lnTo>
                  <a:lnTo>
                    <a:pt x="3361" y="1597019"/>
                  </a:lnTo>
                  <a:lnTo>
                    <a:pt x="0" y="1551177"/>
                  </a:lnTo>
                  <a:lnTo>
                    <a:pt x="0" y="3102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7791" y="3285756"/>
              <a:ext cx="1654302" cy="493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67" y="3521976"/>
              <a:ext cx="1754885" cy="4930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9403" y="3758196"/>
              <a:ext cx="2468118" cy="4930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94686" y="3094431"/>
            <a:ext cx="2171700" cy="12471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*Cuando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leyes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fiscales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establezcan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la</a:t>
            </a:r>
            <a:r>
              <a:rPr sz="18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obligación</a:t>
            </a:r>
            <a:r>
              <a:rPr sz="18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los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actos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actividades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realicen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44009" y="2802508"/>
            <a:ext cx="2503170" cy="1874520"/>
            <a:chOff x="4644009" y="2802508"/>
            <a:chExt cx="2503170" cy="1874520"/>
          </a:xfrm>
        </p:grpSpPr>
        <p:sp>
          <p:nvSpPr>
            <p:cNvPr id="12" name="object 12"/>
            <p:cNvSpPr/>
            <p:nvPr/>
          </p:nvSpPr>
          <p:spPr>
            <a:xfrm>
              <a:off x="4650359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2179827" y="0"/>
                  </a:moveTo>
                  <a:lnTo>
                    <a:pt x="310133" y="0"/>
                  </a:lnTo>
                  <a:lnTo>
                    <a:pt x="264295" y="3364"/>
                  </a:lnTo>
                  <a:lnTo>
                    <a:pt x="220548" y="13138"/>
                  </a:lnTo>
                  <a:lnTo>
                    <a:pt x="179371" y="28841"/>
                  </a:lnTo>
                  <a:lnTo>
                    <a:pt x="141244" y="49992"/>
                  </a:lnTo>
                  <a:lnTo>
                    <a:pt x="106646" y="76111"/>
                  </a:lnTo>
                  <a:lnTo>
                    <a:pt x="76056" y="106718"/>
                  </a:lnTo>
                  <a:lnTo>
                    <a:pt x="49954" y="141333"/>
                  </a:lnTo>
                  <a:lnTo>
                    <a:pt x="28818" y="179475"/>
                  </a:lnTo>
                  <a:lnTo>
                    <a:pt x="13127" y="220664"/>
                  </a:lnTo>
                  <a:lnTo>
                    <a:pt x="3361" y="264419"/>
                  </a:lnTo>
                  <a:lnTo>
                    <a:pt x="0" y="310261"/>
                  </a:lnTo>
                  <a:lnTo>
                    <a:pt x="0" y="1551177"/>
                  </a:lnTo>
                  <a:lnTo>
                    <a:pt x="3361" y="1597019"/>
                  </a:lnTo>
                  <a:lnTo>
                    <a:pt x="13127" y="1640774"/>
                  </a:lnTo>
                  <a:lnTo>
                    <a:pt x="28818" y="1681963"/>
                  </a:lnTo>
                  <a:lnTo>
                    <a:pt x="49954" y="1720105"/>
                  </a:lnTo>
                  <a:lnTo>
                    <a:pt x="76056" y="1754720"/>
                  </a:lnTo>
                  <a:lnTo>
                    <a:pt x="106646" y="1785327"/>
                  </a:lnTo>
                  <a:lnTo>
                    <a:pt x="141244" y="1811446"/>
                  </a:lnTo>
                  <a:lnTo>
                    <a:pt x="179371" y="1832597"/>
                  </a:lnTo>
                  <a:lnTo>
                    <a:pt x="220548" y="1848300"/>
                  </a:lnTo>
                  <a:lnTo>
                    <a:pt x="264295" y="1858074"/>
                  </a:lnTo>
                  <a:lnTo>
                    <a:pt x="310133" y="1861439"/>
                  </a:lnTo>
                  <a:lnTo>
                    <a:pt x="2179827" y="1861439"/>
                  </a:lnTo>
                  <a:lnTo>
                    <a:pt x="2225669" y="1858074"/>
                  </a:lnTo>
                  <a:lnTo>
                    <a:pt x="2269424" y="1848300"/>
                  </a:lnTo>
                  <a:lnTo>
                    <a:pt x="2310613" y="1832597"/>
                  </a:lnTo>
                  <a:lnTo>
                    <a:pt x="2348755" y="1811446"/>
                  </a:lnTo>
                  <a:lnTo>
                    <a:pt x="2383370" y="1785327"/>
                  </a:lnTo>
                  <a:lnTo>
                    <a:pt x="2413977" y="1754720"/>
                  </a:lnTo>
                  <a:lnTo>
                    <a:pt x="2440096" y="1720105"/>
                  </a:lnTo>
                  <a:lnTo>
                    <a:pt x="2461247" y="1681963"/>
                  </a:lnTo>
                  <a:lnTo>
                    <a:pt x="2476950" y="1640774"/>
                  </a:lnTo>
                  <a:lnTo>
                    <a:pt x="2486724" y="1597019"/>
                  </a:lnTo>
                  <a:lnTo>
                    <a:pt x="2490089" y="1551177"/>
                  </a:lnTo>
                  <a:lnTo>
                    <a:pt x="2490089" y="310261"/>
                  </a:lnTo>
                  <a:lnTo>
                    <a:pt x="2486724" y="264419"/>
                  </a:lnTo>
                  <a:lnTo>
                    <a:pt x="2476950" y="220664"/>
                  </a:lnTo>
                  <a:lnTo>
                    <a:pt x="2461247" y="179475"/>
                  </a:lnTo>
                  <a:lnTo>
                    <a:pt x="2440096" y="141333"/>
                  </a:lnTo>
                  <a:lnTo>
                    <a:pt x="2413977" y="106718"/>
                  </a:lnTo>
                  <a:lnTo>
                    <a:pt x="2383370" y="76111"/>
                  </a:lnTo>
                  <a:lnTo>
                    <a:pt x="2348755" y="49992"/>
                  </a:lnTo>
                  <a:lnTo>
                    <a:pt x="2310613" y="28841"/>
                  </a:lnTo>
                  <a:lnTo>
                    <a:pt x="2269424" y="13138"/>
                  </a:lnTo>
                  <a:lnTo>
                    <a:pt x="2225669" y="3364"/>
                  </a:lnTo>
                  <a:lnTo>
                    <a:pt x="217982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0359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0" y="310261"/>
                  </a:moveTo>
                  <a:lnTo>
                    <a:pt x="3361" y="264419"/>
                  </a:lnTo>
                  <a:lnTo>
                    <a:pt x="13127" y="220664"/>
                  </a:lnTo>
                  <a:lnTo>
                    <a:pt x="28818" y="179475"/>
                  </a:lnTo>
                  <a:lnTo>
                    <a:pt x="49954" y="141333"/>
                  </a:lnTo>
                  <a:lnTo>
                    <a:pt x="76056" y="106718"/>
                  </a:lnTo>
                  <a:lnTo>
                    <a:pt x="106646" y="76111"/>
                  </a:lnTo>
                  <a:lnTo>
                    <a:pt x="141244" y="49992"/>
                  </a:lnTo>
                  <a:lnTo>
                    <a:pt x="179371" y="28841"/>
                  </a:lnTo>
                  <a:lnTo>
                    <a:pt x="220548" y="13138"/>
                  </a:lnTo>
                  <a:lnTo>
                    <a:pt x="264295" y="3364"/>
                  </a:lnTo>
                  <a:lnTo>
                    <a:pt x="310133" y="0"/>
                  </a:lnTo>
                  <a:lnTo>
                    <a:pt x="2179827" y="0"/>
                  </a:lnTo>
                  <a:lnTo>
                    <a:pt x="2225669" y="3364"/>
                  </a:lnTo>
                  <a:lnTo>
                    <a:pt x="2269424" y="13138"/>
                  </a:lnTo>
                  <a:lnTo>
                    <a:pt x="2310613" y="28841"/>
                  </a:lnTo>
                  <a:lnTo>
                    <a:pt x="2348755" y="49992"/>
                  </a:lnTo>
                  <a:lnTo>
                    <a:pt x="2383370" y="76111"/>
                  </a:lnTo>
                  <a:lnTo>
                    <a:pt x="2413977" y="106718"/>
                  </a:lnTo>
                  <a:lnTo>
                    <a:pt x="2440096" y="141333"/>
                  </a:lnTo>
                  <a:lnTo>
                    <a:pt x="2461247" y="179475"/>
                  </a:lnTo>
                  <a:lnTo>
                    <a:pt x="2476950" y="220664"/>
                  </a:lnTo>
                  <a:lnTo>
                    <a:pt x="2486724" y="264419"/>
                  </a:lnTo>
                  <a:lnTo>
                    <a:pt x="2490089" y="310261"/>
                  </a:lnTo>
                  <a:lnTo>
                    <a:pt x="2490089" y="1551177"/>
                  </a:lnTo>
                  <a:lnTo>
                    <a:pt x="2486724" y="1597019"/>
                  </a:lnTo>
                  <a:lnTo>
                    <a:pt x="2476950" y="1640774"/>
                  </a:lnTo>
                  <a:lnTo>
                    <a:pt x="2461247" y="1681963"/>
                  </a:lnTo>
                  <a:lnTo>
                    <a:pt x="2440096" y="1720105"/>
                  </a:lnTo>
                  <a:lnTo>
                    <a:pt x="2413977" y="1754720"/>
                  </a:lnTo>
                  <a:lnTo>
                    <a:pt x="2383370" y="1785327"/>
                  </a:lnTo>
                  <a:lnTo>
                    <a:pt x="2348755" y="1811446"/>
                  </a:lnTo>
                  <a:lnTo>
                    <a:pt x="2310613" y="1832597"/>
                  </a:lnTo>
                  <a:lnTo>
                    <a:pt x="2269424" y="1848300"/>
                  </a:lnTo>
                  <a:lnTo>
                    <a:pt x="2225669" y="1858074"/>
                  </a:lnTo>
                  <a:lnTo>
                    <a:pt x="2179827" y="1861439"/>
                  </a:lnTo>
                  <a:lnTo>
                    <a:pt x="310133" y="1861439"/>
                  </a:lnTo>
                  <a:lnTo>
                    <a:pt x="264295" y="1858074"/>
                  </a:lnTo>
                  <a:lnTo>
                    <a:pt x="220548" y="1848300"/>
                  </a:lnTo>
                  <a:lnTo>
                    <a:pt x="179371" y="1832597"/>
                  </a:lnTo>
                  <a:lnTo>
                    <a:pt x="141244" y="1811446"/>
                  </a:lnTo>
                  <a:lnTo>
                    <a:pt x="106646" y="1785327"/>
                  </a:lnTo>
                  <a:lnTo>
                    <a:pt x="76056" y="1754720"/>
                  </a:lnTo>
                  <a:lnTo>
                    <a:pt x="49954" y="1720105"/>
                  </a:lnTo>
                  <a:lnTo>
                    <a:pt x="28818" y="1681963"/>
                  </a:lnTo>
                  <a:lnTo>
                    <a:pt x="13127" y="1640774"/>
                  </a:lnTo>
                  <a:lnTo>
                    <a:pt x="3361" y="1597019"/>
                  </a:lnTo>
                  <a:lnTo>
                    <a:pt x="0" y="1551177"/>
                  </a:lnTo>
                  <a:lnTo>
                    <a:pt x="0" y="3102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7756" y="3403104"/>
              <a:ext cx="1247394" cy="49300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20183" y="3449828"/>
            <a:ext cx="175260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ingresos</a:t>
            </a:r>
            <a:endParaRPr sz="1800">
              <a:latin typeface="Arial"/>
              <a:cs typeface="Arial"/>
            </a:endParaRPr>
          </a:p>
          <a:p>
            <a:pPr marL="64135">
              <a:lnSpc>
                <a:spcPts val="2014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perciban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58811" y="2802508"/>
            <a:ext cx="2503170" cy="1874520"/>
            <a:chOff x="7258811" y="2802508"/>
            <a:chExt cx="2503170" cy="1874520"/>
          </a:xfrm>
        </p:grpSpPr>
        <p:sp>
          <p:nvSpPr>
            <p:cNvPr id="17" name="object 17"/>
            <p:cNvSpPr/>
            <p:nvPr/>
          </p:nvSpPr>
          <p:spPr>
            <a:xfrm>
              <a:off x="7265161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2179828" y="0"/>
                  </a:moveTo>
                  <a:lnTo>
                    <a:pt x="310261" y="0"/>
                  </a:lnTo>
                  <a:lnTo>
                    <a:pt x="264390" y="3364"/>
                  </a:lnTo>
                  <a:lnTo>
                    <a:pt x="220617" y="13138"/>
                  </a:lnTo>
                  <a:lnTo>
                    <a:pt x="179420" y="28841"/>
                  </a:lnTo>
                  <a:lnTo>
                    <a:pt x="141277" y="49992"/>
                  </a:lnTo>
                  <a:lnTo>
                    <a:pt x="106667" y="76111"/>
                  </a:lnTo>
                  <a:lnTo>
                    <a:pt x="76068" y="106718"/>
                  </a:lnTo>
                  <a:lnTo>
                    <a:pt x="49960" y="141333"/>
                  </a:lnTo>
                  <a:lnTo>
                    <a:pt x="28820" y="179475"/>
                  </a:lnTo>
                  <a:lnTo>
                    <a:pt x="13128" y="220664"/>
                  </a:lnTo>
                  <a:lnTo>
                    <a:pt x="3361" y="264419"/>
                  </a:lnTo>
                  <a:lnTo>
                    <a:pt x="0" y="310261"/>
                  </a:lnTo>
                  <a:lnTo>
                    <a:pt x="0" y="1551177"/>
                  </a:lnTo>
                  <a:lnTo>
                    <a:pt x="3361" y="1597019"/>
                  </a:lnTo>
                  <a:lnTo>
                    <a:pt x="13128" y="1640774"/>
                  </a:lnTo>
                  <a:lnTo>
                    <a:pt x="28820" y="1681963"/>
                  </a:lnTo>
                  <a:lnTo>
                    <a:pt x="49960" y="1720105"/>
                  </a:lnTo>
                  <a:lnTo>
                    <a:pt x="76068" y="1754720"/>
                  </a:lnTo>
                  <a:lnTo>
                    <a:pt x="106667" y="1785327"/>
                  </a:lnTo>
                  <a:lnTo>
                    <a:pt x="141277" y="1811446"/>
                  </a:lnTo>
                  <a:lnTo>
                    <a:pt x="179420" y="1832597"/>
                  </a:lnTo>
                  <a:lnTo>
                    <a:pt x="220617" y="1848300"/>
                  </a:lnTo>
                  <a:lnTo>
                    <a:pt x="264390" y="1858074"/>
                  </a:lnTo>
                  <a:lnTo>
                    <a:pt x="310261" y="1861439"/>
                  </a:lnTo>
                  <a:lnTo>
                    <a:pt x="2179828" y="1861439"/>
                  </a:lnTo>
                  <a:lnTo>
                    <a:pt x="2225698" y="1858074"/>
                  </a:lnTo>
                  <a:lnTo>
                    <a:pt x="2269471" y="1848300"/>
                  </a:lnTo>
                  <a:lnTo>
                    <a:pt x="2310668" y="1832597"/>
                  </a:lnTo>
                  <a:lnTo>
                    <a:pt x="2348811" y="1811446"/>
                  </a:lnTo>
                  <a:lnTo>
                    <a:pt x="2383421" y="1785327"/>
                  </a:lnTo>
                  <a:lnTo>
                    <a:pt x="2414020" y="1754720"/>
                  </a:lnTo>
                  <a:lnTo>
                    <a:pt x="2440128" y="1720105"/>
                  </a:lnTo>
                  <a:lnTo>
                    <a:pt x="2461268" y="1681963"/>
                  </a:lnTo>
                  <a:lnTo>
                    <a:pt x="2476960" y="1640774"/>
                  </a:lnTo>
                  <a:lnTo>
                    <a:pt x="2486727" y="1597019"/>
                  </a:lnTo>
                  <a:lnTo>
                    <a:pt x="2490089" y="1551177"/>
                  </a:lnTo>
                  <a:lnTo>
                    <a:pt x="2490089" y="310261"/>
                  </a:lnTo>
                  <a:lnTo>
                    <a:pt x="2486727" y="264419"/>
                  </a:lnTo>
                  <a:lnTo>
                    <a:pt x="2476960" y="220664"/>
                  </a:lnTo>
                  <a:lnTo>
                    <a:pt x="2461268" y="179475"/>
                  </a:lnTo>
                  <a:lnTo>
                    <a:pt x="2440128" y="141333"/>
                  </a:lnTo>
                  <a:lnTo>
                    <a:pt x="2414020" y="106718"/>
                  </a:lnTo>
                  <a:lnTo>
                    <a:pt x="2383421" y="76111"/>
                  </a:lnTo>
                  <a:lnTo>
                    <a:pt x="2348811" y="49992"/>
                  </a:lnTo>
                  <a:lnTo>
                    <a:pt x="2310668" y="28841"/>
                  </a:lnTo>
                  <a:lnTo>
                    <a:pt x="2269471" y="13138"/>
                  </a:lnTo>
                  <a:lnTo>
                    <a:pt x="2225698" y="3364"/>
                  </a:lnTo>
                  <a:lnTo>
                    <a:pt x="2179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65161" y="2808858"/>
              <a:ext cx="2490470" cy="1861820"/>
            </a:xfrm>
            <a:custGeom>
              <a:avLst/>
              <a:gdLst/>
              <a:ahLst/>
              <a:cxnLst/>
              <a:rect l="l" t="t" r="r" b="b"/>
              <a:pathLst>
                <a:path w="2490470" h="1861820">
                  <a:moveTo>
                    <a:pt x="0" y="310261"/>
                  </a:moveTo>
                  <a:lnTo>
                    <a:pt x="3361" y="264419"/>
                  </a:lnTo>
                  <a:lnTo>
                    <a:pt x="13128" y="220664"/>
                  </a:lnTo>
                  <a:lnTo>
                    <a:pt x="28820" y="179475"/>
                  </a:lnTo>
                  <a:lnTo>
                    <a:pt x="49960" y="141333"/>
                  </a:lnTo>
                  <a:lnTo>
                    <a:pt x="76068" y="106718"/>
                  </a:lnTo>
                  <a:lnTo>
                    <a:pt x="106667" y="76111"/>
                  </a:lnTo>
                  <a:lnTo>
                    <a:pt x="141277" y="49992"/>
                  </a:lnTo>
                  <a:lnTo>
                    <a:pt x="179420" y="28841"/>
                  </a:lnTo>
                  <a:lnTo>
                    <a:pt x="220617" y="13138"/>
                  </a:lnTo>
                  <a:lnTo>
                    <a:pt x="264390" y="3364"/>
                  </a:lnTo>
                  <a:lnTo>
                    <a:pt x="310261" y="0"/>
                  </a:lnTo>
                  <a:lnTo>
                    <a:pt x="2179828" y="0"/>
                  </a:lnTo>
                  <a:lnTo>
                    <a:pt x="2225698" y="3364"/>
                  </a:lnTo>
                  <a:lnTo>
                    <a:pt x="2269471" y="13138"/>
                  </a:lnTo>
                  <a:lnTo>
                    <a:pt x="2310668" y="28841"/>
                  </a:lnTo>
                  <a:lnTo>
                    <a:pt x="2348811" y="49992"/>
                  </a:lnTo>
                  <a:lnTo>
                    <a:pt x="2383421" y="76111"/>
                  </a:lnTo>
                  <a:lnTo>
                    <a:pt x="2414020" y="106718"/>
                  </a:lnTo>
                  <a:lnTo>
                    <a:pt x="2440128" y="141333"/>
                  </a:lnTo>
                  <a:lnTo>
                    <a:pt x="2461268" y="179475"/>
                  </a:lnTo>
                  <a:lnTo>
                    <a:pt x="2476960" y="220664"/>
                  </a:lnTo>
                  <a:lnTo>
                    <a:pt x="2486727" y="264419"/>
                  </a:lnTo>
                  <a:lnTo>
                    <a:pt x="2490089" y="310261"/>
                  </a:lnTo>
                  <a:lnTo>
                    <a:pt x="2490089" y="1551177"/>
                  </a:lnTo>
                  <a:lnTo>
                    <a:pt x="2486727" y="1597019"/>
                  </a:lnTo>
                  <a:lnTo>
                    <a:pt x="2476960" y="1640774"/>
                  </a:lnTo>
                  <a:lnTo>
                    <a:pt x="2461268" y="1681963"/>
                  </a:lnTo>
                  <a:lnTo>
                    <a:pt x="2440128" y="1720105"/>
                  </a:lnTo>
                  <a:lnTo>
                    <a:pt x="2414020" y="1754720"/>
                  </a:lnTo>
                  <a:lnTo>
                    <a:pt x="2383421" y="1785327"/>
                  </a:lnTo>
                  <a:lnTo>
                    <a:pt x="2348811" y="1811446"/>
                  </a:lnTo>
                  <a:lnTo>
                    <a:pt x="2310668" y="1832597"/>
                  </a:lnTo>
                  <a:lnTo>
                    <a:pt x="2269471" y="1848300"/>
                  </a:lnTo>
                  <a:lnTo>
                    <a:pt x="2225698" y="1858074"/>
                  </a:lnTo>
                  <a:lnTo>
                    <a:pt x="2179828" y="1861439"/>
                  </a:lnTo>
                  <a:lnTo>
                    <a:pt x="310261" y="1861439"/>
                  </a:lnTo>
                  <a:lnTo>
                    <a:pt x="264390" y="1858074"/>
                  </a:lnTo>
                  <a:lnTo>
                    <a:pt x="220617" y="1848300"/>
                  </a:lnTo>
                  <a:lnTo>
                    <a:pt x="179420" y="1832597"/>
                  </a:lnTo>
                  <a:lnTo>
                    <a:pt x="141277" y="1811446"/>
                  </a:lnTo>
                  <a:lnTo>
                    <a:pt x="106667" y="1785327"/>
                  </a:lnTo>
                  <a:lnTo>
                    <a:pt x="76068" y="1754720"/>
                  </a:lnTo>
                  <a:lnTo>
                    <a:pt x="49960" y="1720105"/>
                  </a:lnTo>
                  <a:lnTo>
                    <a:pt x="28820" y="1681963"/>
                  </a:lnTo>
                  <a:lnTo>
                    <a:pt x="13128" y="1640774"/>
                  </a:lnTo>
                  <a:lnTo>
                    <a:pt x="3361" y="1597019"/>
                  </a:lnTo>
                  <a:lnTo>
                    <a:pt x="0" y="1551177"/>
                  </a:lnTo>
                  <a:lnTo>
                    <a:pt x="0" y="3102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347" y="3284232"/>
              <a:ext cx="1642109" cy="4930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7243" y="3758196"/>
              <a:ext cx="1703070" cy="49300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470775" y="3331590"/>
            <a:ext cx="208280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retenciones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contribuciones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efectúen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2865882" y="4982082"/>
            <a:ext cx="3748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*</a:t>
            </a:r>
            <a:r>
              <a:rPr sz="1200" b="1" dirty="0">
                <a:latin typeface="Arial"/>
                <a:cs typeface="Arial"/>
              </a:rPr>
              <a:t>Deberán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emitirlos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mediante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documentos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digitales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través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página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Internet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Servicio</a:t>
            </a:r>
            <a:r>
              <a:rPr sz="1200" spc="3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Administración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Tributaria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0" dirty="0"/>
              <a:t> </a:t>
            </a:r>
            <a:r>
              <a:rPr dirty="0"/>
              <a:t>4.0:</a:t>
            </a:r>
            <a:r>
              <a:rPr spc="-20" dirty="0"/>
              <a:t> </a:t>
            </a:r>
            <a:r>
              <a:rPr dirty="0"/>
              <a:t>Catálogo</a:t>
            </a:r>
            <a:r>
              <a:rPr spc="-5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claves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producto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9957" y="2424277"/>
          <a:ext cx="10988671" cy="102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9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c_ClaveProdServ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Descripción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02235" indent="21590">
                        <a:lnSpc>
                          <a:spcPct val="107400"/>
                        </a:lnSpc>
                        <a:spcBef>
                          <a:spcPts val="60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Incluir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IVA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trasladado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Incluir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IEPS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trasladado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87630" indent="-167640">
                        <a:lnSpc>
                          <a:spcPct val="1074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Complemento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debe</a:t>
                      </a:r>
                      <a:r>
                        <a:rPr sz="8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incluir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FechaInicioVigencia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FechaFinVigencia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66040" indent="6985" algn="ctr">
                        <a:lnSpc>
                          <a:spcPct val="107400"/>
                        </a:lnSpc>
                        <a:spcBef>
                          <a:spcPts val="2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Estímulo Franja Fronteriza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Palabras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similares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01010101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8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existe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8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catálogo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01/01/2022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05"/>
                        </a:lnSpc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Público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general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10101500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Animales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vivos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granja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01/01/2022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10101501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Gatos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vivos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01/01/2022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5"/>
                        </a:spcBef>
                      </a:pPr>
                      <a:r>
                        <a:rPr sz="850" spc="-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10101502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Perros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Opcional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01/01/2022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850" spc="-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11673" y="4844033"/>
            <a:ext cx="213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Factura</a:t>
            </a:r>
            <a:r>
              <a:rPr sz="18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(sat.gob.mx)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4.0:</a:t>
            </a:r>
            <a:r>
              <a:rPr spc="-30" dirty="0"/>
              <a:t> </a:t>
            </a:r>
            <a:r>
              <a:rPr dirty="0"/>
              <a:t>Catálogo</a:t>
            </a:r>
            <a:r>
              <a:rPr spc="-60" dirty="0"/>
              <a:t> </a:t>
            </a:r>
            <a:r>
              <a:rPr dirty="0"/>
              <a:t>objeto</a:t>
            </a:r>
            <a:r>
              <a:rPr spc="-50" dirty="0"/>
              <a:t> </a:t>
            </a:r>
            <a:r>
              <a:rPr spc="-10" dirty="0"/>
              <a:t>impuesto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538348" y="3153348"/>
            <a:ext cx="19050" cy="19050"/>
            <a:chOff x="2538348" y="3153348"/>
            <a:chExt cx="19050" cy="19050"/>
          </a:xfrm>
        </p:grpSpPr>
        <p:sp>
          <p:nvSpPr>
            <p:cNvPr id="4" name="object 4"/>
            <p:cNvSpPr/>
            <p:nvPr/>
          </p:nvSpPr>
          <p:spPr>
            <a:xfrm>
              <a:off x="2543111" y="315811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38336" y="31533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38348" y="3345129"/>
            <a:ext cx="19050" cy="19050"/>
            <a:chOff x="2538348" y="3345129"/>
            <a:chExt cx="19050" cy="19050"/>
          </a:xfrm>
        </p:grpSpPr>
        <p:sp>
          <p:nvSpPr>
            <p:cNvPr id="7" name="object 7"/>
            <p:cNvSpPr/>
            <p:nvPr/>
          </p:nvSpPr>
          <p:spPr>
            <a:xfrm>
              <a:off x="2543111" y="334989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38336" y="334512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37"/>
                  </a:lnTo>
                  <a:lnTo>
                    <a:pt x="0" y="19062"/>
                  </a:lnTo>
                  <a:lnTo>
                    <a:pt x="9525" y="19062"/>
                  </a:lnTo>
                  <a:lnTo>
                    <a:pt x="9525" y="9537"/>
                  </a:lnTo>
                  <a:lnTo>
                    <a:pt x="19050" y="953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38348" y="3536909"/>
            <a:ext cx="19050" cy="19685"/>
            <a:chOff x="2538348" y="3536909"/>
            <a:chExt cx="19050" cy="19685"/>
          </a:xfrm>
        </p:grpSpPr>
        <p:sp>
          <p:nvSpPr>
            <p:cNvPr id="10" name="object 10"/>
            <p:cNvSpPr/>
            <p:nvPr/>
          </p:nvSpPr>
          <p:spPr>
            <a:xfrm>
              <a:off x="2543111" y="354167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38336" y="3536911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38348" y="3729006"/>
            <a:ext cx="19050" cy="19050"/>
            <a:chOff x="2538348" y="3729006"/>
            <a:chExt cx="19050" cy="19050"/>
          </a:xfrm>
        </p:grpSpPr>
        <p:sp>
          <p:nvSpPr>
            <p:cNvPr id="13" name="object 13"/>
            <p:cNvSpPr/>
            <p:nvPr/>
          </p:nvSpPr>
          <p:spPr>
            <a:xfrm>
              <a:off x="2543111" y="373376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8336" y="372901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38348" y="3920786"/>
            <a:ext cx="19050" cy="19050"/>
            <a:chOff x="2538348" y="3920786"/>
            <a:chExt cx="19050" cy="19050"/>
          </a:xfrm>
        </p:grpSpPr>
        <p:sp>
          <p:nvSpPr>
            <p:cNvPr id="16" name="object 16"/>
            <p:cNvSpPr/>
            <p:nvPr/>
          </p:nvSpPr>
          <p:spPr>
            <a:xfrm>
              <a:off x="2543111" y="392554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4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8336" y="392079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24061" y="2731064"/>
          <a:ext cx="7124698" cy="1332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c_ObjetoImp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89535" indent="-29209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inicio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2095" marR="118110" indent="-133985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fin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impuesto.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impuesto.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impuesto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obligado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desglose.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impuesto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causa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impuesto.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07/10/2022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objeto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impuesto,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IVA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crédito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PODEBI.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06/12/2023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4.0:</a:t>
            </a:r>
            <a:r>
              <a:rPr spc="-30" dirty="0"/>
              <a:t> </a:t>
            </a:r>
            <a:r>
              <a:rPr dirty="0"/>
              <a:t>Catálogo</a:t>
            </a:r>
            <a:r>
              <a:rPr spc="-60" dirty="0"/>
              <a:t> </a:t>
            </a:r>
            <a:r>
              <a:rPr dirty="0"/>
              <a:t>objeto</a:t>
            </a:r>
            <a:r>
              <a:rPr spc="-50" dirty="0"/>
              <a:t> </a:t>
            </a:r>
            <a:r>
              <a:rPr spc="-10" dirty="0"/>
              <a:t>impuesto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061" y="2040635"/>
            <a:ext cx="4849876" cy="3200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0" dirty="0"/>
              <a:t> </a:t>
            </a:r>
            <a:r>
              <a:rPr dirty="0"/>
              <a:t>4.0:</a:t>
            </a:r>
            <a:r>
              <a:rPr spc="-35" dirty="0"/>
              <a:t> </a:t>
            </a:r>
            <a:r>
              <a:rPr dirty="0"/>
              <a:t>Catálogo</a:t>
            </a:r>
            <a:r>
              <a:rPr spc="-65" dirty="0"/>
              <a:t> </a:t>
            </a:r>
            <a:r>
              <a:rPr spc="-10" dirty="0"/>
              <a:t>impuesto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00237" y="2962148"/>
          <a:ext cx="8364853" cy="92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c_Impuesto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Retención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Traslado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federal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85090" indent="-219710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17780" indent="66675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fin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ISR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Federal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Federal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IEPS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Federal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4.0:</a:t>
            </a:r>
            <a:r>
              <a:rPr spc="-30" dirty="0"/>
              <a:t> </a:t>
            </a:r>
            <a:r>
              <a:rPr dirty="0"/>
              <a:t>Catálogo</a:t>
            </a:r>
            <a:r>
              <a:rPr spc="-60" dirty="0"/>
              <a:t> </a:t>
            </a:r>
            <a:r>
              <a:rPr dirty="0"/>
              <a:t>tipo</a:t>
            </a:r>
            <a:r>
              <a:rPr spc="-30" dirty="0"/>
              <a:t> </a:t>
            </a:r>
            <a:r>
              <a:rPr spc="-10" dirty="0"/>
              <a:t>factor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67061" y="2962148"/>
          <a:ext cx="4833620" cy="92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c_TipoFactor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8309" marR="206375" indent="-220345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fin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8890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Tasa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8255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Cuota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65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889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Exento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4.0:</a:t>
            </a:r>
            <a:r>
              <a:rPr spc="-25" dirty="0"/>
              <a:t> </a:t>
            </a:r>
            <a:r>
              <a:rPr dirty="0"/>
              <a:t>Catálogo</a:t>
            </a:r>
            <a:r>
              <a:rPr spc="-55" dirty="0"/>
              <a:t> </a:t>
            </a:r>
            <a:r>
              <a:rPr dirty="0"/>
              <a:t>tasa</a:t>
            </a:r>
            <a:r>
              <a:rPr spc="-25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spc="-10" dirty="0"/>
              <a:t>cuota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71442" y="1791708"/>
          <a:ext cx="5032373" cy="405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Rango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7825">
                        <a:lnSpc>
                          <a:spcPts val="117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c_TasaOCuota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Impuesto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Factor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Traslado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Retención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Valor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mínimo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Valor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máximo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IVA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0.160000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IVA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Rango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0.160000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IVA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0.080000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27940" indent="-76835">
                        <a:lnSpc>
                          <a:spcPts val="1270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IVA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Crédito aplicado del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50%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0.265000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0.300000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0.530000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0.500000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1.600000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0.304000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0.250000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0.090000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0.080000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0.070000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0.060000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0.030000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Fijo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Rango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66.506200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IEPS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Cuota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Rango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0.000000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0.350000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ISR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Tasa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No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Sí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575684" y="1791581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4243"/>
                </a:moveTo>
                <a:lnTo>
                  <a:pt x="1242" y="1242"/>
                </a:lnTo>
                <a:lnTo>
                  <a:pt x="4242" y="0"/>
                </a:lnTo>
                <a:lnTo>
                  <a:pt x="7242" y="1242"/>
                </a:lnTo>
                <a:lnTo>
                  <a:pt x="8485" y="4243"/>
                </a:lnTo>
                <a:lnTo>
                  <a:pt x="7242" y="7243"/>
                </a:lnTo>
                <a:lnTo>
                  <a:pt x="4242" y="8486"/>
                </a:lnTo>
                <a:lnTo>
                  <a:pt x="1242" y="7243"/>
                </a:lnTo>
                <a:lnTo>
                  <a:pt x="0" y="4243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7602" y="1791581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4243"/>
                </a:moveTo>
                <a:lnTo>
                  <a:pt x="1242" y="1242"/>
                </a:lnTo>
                <a:lnTo>
                  <a:pt x="4242" y="0"/>
                </a:lnTo>
                <a:lnTo>
                  <a:pt x="7242" y="1242"/>
                </a:lnTo>
                <a:lnTo>
                  <a:pt x="8485" y="4243"/>
                </a:lnTo>
                <a:lnTo>
                  <a:pt x="7242" y="7243"/>
                </a:lnTo>
                <a:lnTo>
                  <a:pt x="4242" y="8486"/>
                </a:lnTo>
                <a:lnTo>
                  <a:pt x="1242" y="7243"/>
                </a:lnTo>
                <a:lnTo>
                  <a:pt x="0" y="4243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0" dirty="0"/>
              <a:t> </a:t>
            </a:r>
            <a:r>
              <a:rPr dirty="0"/>
              <a:t>4.0:</a:t>
            </a:r>
            <a:r>
              <a:rPr spc="-25" dirty="0"/>
              <a:t> </a:t>
            </a:r>
            <a:r>
              <a:rPr dirty="0"/>
              <a:t>Catálogo</a:t>
            </a:r>
            <a:r>
              <a:rPr spc="-55" dirty="0"/>
              <a:t> </a:t>
            </a:r>
            <a:r>
              <a:rPr dirty="0"/>
              <a:t>unidad</a:t>
            </a:r>
            <a:r>
              <a:rPr spc="-5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medida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85861" y="1795453"/>
          <a:ext cx="879919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c_ClaveUnidad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Nombre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Nota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 marR="24130">
                        <a:lnSpc>
                          <a:spcPct val="108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Tambor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cincuenta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cinco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galones (EUA)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57150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marcadas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borradas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catálogo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internacional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UNECE,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serán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retenidas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indefinidamente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listas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códigos.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caso,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estas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podrán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reinstalado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proceso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ts val="1265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mantenimiento.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Camión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cisterna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57150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marcadas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borradas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catálogo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internacional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UNECE,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serán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retenidas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indefinidamente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listas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códigos.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 marR="285750">
                        <a:lnSpc>
                          <a:spcPts val="14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caso,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estas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podrán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reinstalado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proceso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mantenimiento.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Tonelada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marcadas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borradas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catálogo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internacional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 marR="57150">
                        <a:lnSpc>
                          <a:spcPct val="1082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UNECE,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serán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retenidas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indefinidamente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listas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códigos.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su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caso,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estas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podrán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reinstalado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proceso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mantenimiento.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Libra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mil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pies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cuadrados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57150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marcadas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borradas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catálogo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internacional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UNECE,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serán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retenidas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indefinidamente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listas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códigos.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caso,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estas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podrán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reinstalado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proceso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ts val="126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mantenimiento.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55" dirty="0"/>
              <a:t> </a:t>
            </a:r>
            <a:r>
              <a:rPr dirty="0"/>
              <a:t>4.0:</a:t>
            </a:r>
            <a:r>
              <a:rPr spc="-50" dirty="0"/>
              <a:t> </a:t>
            </a:r>
            <a:r>
              <a:rPr dirty="0"/>
              <a:t>Periodicidad</a:t>
            </a:r>
            <a:r>
              <a:rPr spc="-90" dirty="0"/>
              <a:t> </a:t>
            </a:r>
            <a:r>
              <a:rPr dirty="0"/>
              <a:t>CFDI</a:t>
            </a:r>
            <a:r>
              <a:rPr spc="-50" dirty="0"/>
              <a:t> </a:t>
            </a:r>
            <a:r>
              <a:rPr spc="-10" dirty="0"/>
              <a:t>global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00325" y="3203557"/>
            <a:ext cx="19050" cy="19050"/>
            <a:chOff x="2600325" y="3203557"/>
            <a:chExt cx="19050" cy="19050"/>
          </a:xfrm>
        </p:grpSpPr>
        <p:sp>
          <p:nvSpPr>
            <p:cNvPr id="4" name="object 4"/>
            <p:cNvSpPr/>
            <p:nvPr/>
          </p:nvSpPr>
          <p:spPr>
            <a:xfrm>
              <a:off x="2605088" y="320831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0325" y="32035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00325" y="3385806"/>
            <a:ext cx="19050" cy="19050"/>
            <a:chOff x="2600325" y="3385806"/>
            <a:chExt cx="19050" cy="19050"/>
          </a:xfrm>
        </p:grpSpPr>
        <p:sp>
          <p:nvSpPr>
            <p:cNvPr id="7" name="object 7"/>
            <p:cNvSpPr/>
            <p:nvPr/>
          </p:nvSpPr>
          <p:spPr>
            <a:xfrm>
              <a:off x="2605088" y="339056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0325" y="338580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00325" y="3568054"/>
            <a:ext cx="19050" cy="19685"/>
            <a:chOff x="2600325" y="3568054"/>
            <a:chExt cx="19050" cy="19685"/>
          </a:xfrm>
        </p:grpSpPr>
        <p:sp>
          <p:nvSpPr>
            <p:cNvPr id="10" name="object 10"/>
            <p:cNvSpPr/>
            <p:nvPr/>
          </p:nvSpPr>
          <p:spPr>
            <a:xfrm>
              <a:off x="2605088" y="357281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0325" y="356806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00325" y="3750303"/>
            <a:ext cx="19050" cy="19685"/>
            <a:chOff x="2600325" y="3750303"/>
            <a:chExt cx="19050" cy="19685"/>
          </a:xfrm>
        </p:grpSpPr>
        <p:sp>
          <p:nvSpPr>
            <p:cNvPr id="13" name="object 13"/>
            <p:cNvSpPr/>
            <p:nvPr/>
          </p:nvSpPr>
          <p:spPr>
            <a:xfrm>
              <a:off x="2605088" y="375506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325" y="375030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842"/>
                  </a:lnTo>
                  <a:lnTo>
                    <a:pt x="19050" y="984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00325" y="3932869"/>
            <a:ext cx="19050" cy="19050"/>
            <a:chOff x="2600325" y="3932869"/>
            <a:chExt cx="19050" cy="19050"/>
          </a:xfrm>
        </p:grpSpPr>
        <p:sp>
          <p:nvSpPr>
            <p:cNvPr id="16" name="object 16"/>
            <p:cNvSpPr/>
            <p:nvPr/>
          </p:nvSpPr>
          <p:spPr>
            <a:xfrm>
              <a:off x="2605088" y="393763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0325" y="393287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86037" y="2781286"/>
          <a:ext cx="7096759" cy="1284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c_Periodicidad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22225" indent="66675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Diario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Semanal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Quincenal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Mensual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Bimestral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5" dirty="0"/>
              <a:t> </a:t>
            </a:r>
            <a:r>
              <a:rPr dirty="0"/>
              <a:t>4.0:</a:t>
            </a:r>
            <a:r>
              <a:rPr spc="-40" dirty="0"/>
              <a:t> </a:t>
            </a:r>
            <a:r>
              <a:rPr dirty="0"/>
              <a:t>Meses</a:t>
            </a:r>
            <a:r>
              <a:rPr spc="-60" dirty="0"/>
              <a:t> </a:t>
            </a:r>
            <a:r>
              <a:rPr dirty="0"/>
              <a:t>CFDI</a:t>
            </a:r>
            <a:r>
              <a:rPr spc="-40" dirty="0"/>
              <a:t> </a:t>
            </a:r>
            <a:r>
              <a:rPr spc="-10" dirty="0"/>
              <a:t>global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00325" y="1801296"/>
            <a:ext cx="7000875" cy="3514725"/>
            <a:chOff x="2600325" y="1801296"/>
            <a:chExt cx="7000875" cy="3514725"/>
          </a:xfrm>
        </p:grpSpPr>
        <p:sp>
          <p:nvSpPr>
            <p:cNvPr id="4" name="object 4"/>
            <p:cNvSpPr/>
            <p:nvPr/>
          </p:nvSpPr>
          <p:spPr>
            <a:xfrm>
              <a:off x="2600325" y="1801296"/>
              <a:ext cx="7000875" cy="372745"/>
            </a:xfrm>
            <a:custGeom>
              <a:avLst/>
              <a:gdLst/>
              <a:ahLst/>
              <a:cxnLst/>
              <a:rect l="l" t="t" r="r" b="b"/>
              <a:pathLst>
                <a:path w="7000875" h="372744">
                  <a:moveTo>
                    <a:pt x="0" y="372460"/>
                  </a:moveTo>
                  <a:lnTo>
                    <a:pt x="7000874" y="372460"/>
                  </a:lnTo>
                  <a:lnTo>
                    <a:pt x="7000874" y="0"/>
                  </a:lnTo>
                  <a:lnTo>
                    <a:pt x="0" y="0"/>
                  </a:lnTo>
                  <a:lnTo>
                    <a:pt x="0" y="37246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5087" y="217845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0325" y="2173757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5087" y="21879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0325" y="2183281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5087" y="219750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0325" y="219280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5087" y="220702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0325" y="220233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5087" y="22165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325" y="221179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842"/>
                  </a:lnTo>
                  <a:lnTo>
                    <a:pt x="19050" y="984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5087" y="236005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0325" y="235535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5087" y="236958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0325" y="236488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5087" y="237910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0325" y="2374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5087" y="238863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0325" y="238393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5087" y="23981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00325" y="239346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5087" y="254140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00325" y="253657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05087" y="25509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0325" y="254610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5087" y="256045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00325" y="255562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05087" y="256997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325" y="256515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5087" y="257950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00325" y="257468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9525" y="9588"/>
                  </a:moveTo>
                  <a:lnTo>
                    <a:pt x="0" y="9588"/>
                  </a:lnTo>
                  <a:lnTo>
                    <a:pt x="0" y="19431"/>
                  </a:lnTo>
                  <a:lnTo>
                    <a:pt x="9525" y="19431"/>
                  </a:lnTo>
                  <a:lnTo>
                    <a:pt x="9525" y="9588"/>
                  </a:lnTo>
                  <a:close/>
                </a:path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05087" y="272300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0325" y="271818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5087" y="273253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00325" y="272770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05087" y="274205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0325" y="273723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05087" y="275158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00325" y="274675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05087" y="276110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0325" y="275628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05087" y="290422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00325" y="289952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05087" y="291375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00325" y="290905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05087" y="292327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00325" y="291857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05087" y="293280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00325" y="292810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05087" y="29423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00325" y="293763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05087" y="30858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0325" y="308112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05087" y="309535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00325" y="309065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05087" y="310487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00325" y="31001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05087" y="311440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00325" y="310970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5087" y="312392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00325" y="311923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5087" y="326717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00325" y="326235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05087" y="32767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00325" y="327187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05087" y="328622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00325" y="328139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05087" y="329574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00325" y="329092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05087" y="33052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00325" y="3300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5087" y="344839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0325" y="3443634"/>
              <a:ext cx="57150" cy="10160"/>
            </a:xfrm>
            <a:custGeom>
              <a:avLst/>
              <a:gdLst/>
              <a:ahLst/>
              <a:cxnLst/>
              <a:rect l="l" t="t" r="r" b="b"/>
              <a:pathLst>
                <a:path w="57150" h="10160">
                  <a:moveTo>
                    <a:pt x="57152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57152" y="9842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05087" y="345830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00325" y="345347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5087" y="346782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0325" y="346300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5087" y="347735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0325" y="347252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05087" y="348687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00325" y="348206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05087" y="362999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00325" y="362529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05087" y="363952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00325" y="363482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05087" y="364904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00325" y="364434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05087" y="365857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00325" y="365387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05087" y="366809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00325" y="366340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05087" y="381134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00325" y="380652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05087" y="38208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00325" y="3816108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60">
                  <a:moveTo>
                    <a:pt x="47627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47627" y="9841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05087" y="383064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00325" y="382595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05087" y="384017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00325" y="383547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05087" y="38496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00325" y="384500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05087" y="399294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00325" y="3988121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05087" y="400247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00325" y="399764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05087" y="401199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00325" y="40071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05087" y="402152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00325" y="401669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05087" y="403104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00325" y="402623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05087" y="417418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00325" y="416941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05087" y="41837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00325" y="4178943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60">
                  <a:moveTo>
                    <a:pt x="47627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47627" y="9841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05087" y="419354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00325" y="418878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05088" y="42030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00325" y="419830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605088" y="421259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00325" y="420784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05088" y="435578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00325" y="435101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05088" y="43653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00325" y="436054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05088" y="437483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00325" y="437006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05088" y="438435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00325" y="43795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05088" y="439388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00325" y="43891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05088" y="453706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00325" y="4532303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05088" y="454659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00325" y="4541828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05088" y="455611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00325" y="4551353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60">
                  <a:moveTo>
                    <a:pt x="38101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38101" y="9841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05088" y="4565957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00325" y="456119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5088" y="457548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00325" y="45707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05088" y="471866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600325" y="4713905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605088" y="47281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600325" y="472343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05088" y="473771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00325" y="473295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05088" y="474724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00325" y="474247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05088" y="475676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00325" y="475200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605088" y="48999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00325" y="489518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05088" y="49094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00325" y="490471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05088" y="49190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600325" y="491423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05088" y="492852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600325" y="4923763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28576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28576" y="9842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605088" y="493836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600325" y="493360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605088" y="508155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00325" y="5076791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605088" y="509107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600325" y="508631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05088" y="510060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600325" y="509584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605088" y="5110127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600325" y="510536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05088" y="511965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00325" y="51148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05088" y="526283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00325" y="5258075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605088" y="527236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600325" y="5267599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605088" y="528188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600325" y="527712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605088" y="529141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600325" y="528664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28576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28576" y="9841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605088" y="53012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00325" y="529649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3179154" y="1884146"/>
            <a:ext cx="5829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c_Meses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353807" y="1884146"/>
            <a:ext cx="7715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Descripción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232856" y="1884146"/>
            <a:ext cx="15049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inicio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854337" y="1778868"/>
            <a:ext cx="72453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083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fin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379187" y="2160993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361893" y="2160993"/>
            <a:ext cx="4006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Enero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624033" y="2160993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379187" y="234259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361893" y="2342595"/>
            <a:ext cx="514984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Febrero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624033" y="234259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379187" y="2523942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361893" y="2523942"/>
            <a:ext cx="41020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Marzo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7624033" y="2523942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379187" y="270554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361893" y="2705544"/>
            <a:ext cx="2959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Abril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624033" y="270554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379187" y="288676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61893" y="2886764"/>
            <a:ext cx="3530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Mayo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7624033" y="288676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379187" y="306836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361893" y="3068366"/>
            <a:ext cx="3530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Junio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624033" y="306836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379187" y="324971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361893" y="3249714"/>
            <a:ext cx="3054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Julio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624033" y="324971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379187" y="343131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4361893" y="3431315"/>
            <a:ext cx="457834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Agosto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624033" y="343131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379187" y="361253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4361893" y="3612536"/>
            <a:ext cx="7435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Septiembre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624033" y="361253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379187" y="3794137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361893" y="3794137"/>
            <a:ext cx="5340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Octubre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624033" y="3794137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379187" y="397548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361893" y="3975485"/>
            <a:ext cx="6959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Noviembre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624033" y="397548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379187" y="415703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361893" y="4157036"/>
            <a:ext cx="6673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Diciembre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624033" y="415703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379187" y="4338320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361893" y="4338320"/>
            <a:ext cx="9340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Enero-Febrero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624033" y="4338320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379187" y="4519603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4361893" y="4519603"/>
            <a:ext cx="7239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Marzo-</a:t>
            </a:r>
            <a:r>
              <a:rPr sz="1100" spc="-10" dirty="0">
                <a:latin typeface="Arial"/>
                <a:cs typeface="Arial"/>
              </a:rPr>
              <a:t>Abril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624033" y="4519603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379187" y="470120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361893" y="4701205"/>
            <a:ext cx="7245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0" dirty="0">
                <a:latin typeface="Arial"/>
                <a:cs typeface="Arial"/>
              </a:rPr>
              <a:t>Mayo-</a:t>
            </a:r>
            <a:r>
              <a:rPr sz="1100" spc="-10" dirty="0">
                <a:latin typeface="Arial"/>
                <a:cs typeface="Arial"/>
              </a:rPr>
              <a:t>Junio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624033" y="470120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3379187" y="4882489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361894" y="4882489"/>
            <a:ext cx="7816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Julio-</a:t>
            </a:r>
            <a:r>
              <a:rPr sz="1100" spc="-10" dirty="0">
                <a:latin typeface="Arial"/>
                <a:cs typeface="Arial"/>
              </a:rPr>
              <a:t>Agosto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624033" y="4882489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3379187" y="5064091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361894" y="5064091"/>
            <a:ext cx="12960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Septiembre-Octubre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624033" y="5064091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379187" y="524537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361894" y="5245375"/>
            <a:ext cx="13817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Noviembre-</a:t>
            </a:r>
            <a:r>
              <a:rPr sz="1100" spc="-10" dirty="0">
                <a:latin typeface="Arial"/>
                <a:cs typeface="Arial"/>
              </a:rPr>
              <a:t>Diciembre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624033" y="524537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2590799" y="1791716"/>
            <a:ext cx="7011034" cy="3648075"/>
            <a:chOff x="2590799" y="1791716"/>
            <a:chExt cx="7011034" cy="3648075"/>
          </a:xfrm>
        </p:grpSpPr>
        <p:sp>
          <p:nvSpPr>
            <p:cNvPr id="244" name="object 244"/>
            <p:cNvSpPr/>
            <p:nvPr/>
          </p:nvSpPr>
          <p:spPr>
            <a:xfrm>
              <a:off x="2590787" y="1791830"/>
              <a:ext cx="6247765" cy="9525"/>
            </a:xfrm>
            <a:custGeom>
              <a:avLst/>
              <a:gdLst/>
              <a:ahLst/>
              <a:cxnLst/>
              <a:rect l="l" t="t" r="r" b="b"/>
              <a:pathLst>
                <a:path w="6247765" h="9525">
                  <a:moveTo>
                    <a:pt x="9537" y="4762"/>
                  </a:moveTo>
                  <a:lnTo>
                    <a:pt x="8140" y="1397"/>
                  </a:lnTo>
                  <a:lnTo>
                    <a:pt x="4775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75" y="9525"/>
                  </a:lnTo>
                  <a:lnTo>
                    <a:pt x="8140" y="8128"/>
                  </a:lnTo>
                  <a:lnTo>
                    <a:pt x="9537" y="4762"/>
                  </a:lnTo>
                  <a:close/>
                </a:path>
                <a:path w="6247765" h="9525">
                  <a:moveTo>
                    <a:pt x="1764817" y="4762"/>
                  </a:moveTo>
                  <a:lnTo>
                    <a:pt x="1763420" y="1397"/>
                  </a:lnTo>
                  <a:lnTo>
                    <a:pt x="1760054" y="0"/>
                  </a:lnTo>
                  <a:lnTo>
                    <a:pt x="1756676" y="1397"/>
                  </a:lnTo>
                  <a:lnTo>
                    <a:pt x="1755292" y="4762"/>
                  </a:lnTo>
                  <a:lnTo>
                    <a:pt x="1756676" y="8128"/>
                  </a:lnTo>
                  <a:lnTo>
                    <a:pt x="1760054" y="9525"/>
                  </a:lnTo>
                  <a:lnTo>
                    <a:pt x="1763420" y="8128"/>
                  </a:lnTo>
                  <a:lnTo>
                    <a:pt x="1764817" y="4762"/>
                  </a:lnTo>
                  <a:close/>
                </a:path>
                <a:path w="6247765" h="9525">
                  <a:moveTo>
                    <a:pt x="4550041" y="4762"/>
                  </a:moveTo>
                  <a:lnTo>
                    <a:pt x="4548657" y="1397"/>
                  </a:lnTo>
                  <a:lnTo>
                    <a:pt x="4545279" y="0"/>
                  </a:lnTo>
                  <a:lnTo>
                    <a:pt x="4541913" y="1397"/>
                  </a:lnTo>
                  <a:lnTo>
                    <a:pt x="4540516" y="4762"/>
                  </a:lnTo>
                  <a:lnTo>
                    <a:pt x="4541913" y="8128"/>
                  </a:lnTo>
                  <a:lnTo>
                    <a:pt x="4545279" y="9525"/>
                  </a:lnTo>
                  <a:lnTo>
                    <a:pt x="4548657" y="8128"/>
                  </a:lnTo>
                  <a:lnTo>
                    <a:pt x="4550041" y="4762"/>
                  </a:lnTo>
                  <a:close/>
                </a:path>
                <a:path w="6247765" h="9525">
                  <a:moveTo>
                    <a:pt x="6247727" y="4762"/>
                  </a:moveTo>
                  <a:lnTo>
                    <a:pt x="6246330" y="1397"/>
                  </a:lnTo>
                  <a:lnTo>
                    <a:pt x="6242964" y="0"/>
                  </a:lnTo>
                  <a:lnTo>
                    <a:pt x="6239599" y="1397"/>
                  </a:lnTo>
                  <a:lnTo>
                    <a:pt x="6238202" y="4762"/>
                  </a:lnTo>
                  <a:lnTo>
                    <a:pt x="6239599" y="8128"/>
                  </a:lnTo>
                  <a:lnTo>
                    <a:pt x="6242964" y="9525"/>
                  </a:lnTo>
                  <a:lnTo>
                    <a:pt x="6246330" y="8128"/>
                  </a:lnTo>
                  <a:lnTo>
                    <a:pt x="6247727" y="4762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600325" y="1791716"/>
              <a:ext cx="7000875" cy="10160"/>
            </a:xfrm>
            <a:custGeom>
              <a:avLst/>
              <a:gdLst/>
              <a:ahLst/>
              <a:cxnLst/>
              <a:rect l="l" t="t" r="r" b="b"/>
              <a:pathLst>
                <a:path w="7000875" h="10160">
                  <a:moveTo>
                    <a:pt x="0" y="0"/>
                  </a:moveTo>
                  <a:lnTo>
                    <a:pt x="0" y="9567"/>
                  </a:lnTo>
                  <a:lnTo>
                    <a:pt x="7000874" y="9567"/>
                  </a:lnTo>
                  <a:lnTo>
                    <a:pt x="70008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592048" y="179182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29"/>
                  </a:lnTo>
                  <a:lnTo>
                    <a:pt x="4762" y="9524"/>
                  </a:lnTo>
                  <a:lnTo>
                    <a:pt x="1394" y="8129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590800" y="1791716"/>
              <a:ext cx="9525" cy="382270"/>
            </a:xfrm>
            <a:custGeom>
              <a:avLst/>
              <a:gdLst/>
              <a:ahLst/>
              <a:cxnLst/>
              <a:rect l="l" t="t" r="r" b="b"/>
              <a:pathLst>
                <a:path w="9525" h="382269">
                  <a:moveTo>
                    <a:pt x="0" y="382041"/>
                  </a:moveTo>
                  <a:lnTo>
                    <a:pt x="9525" y="382041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382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605087" y="2168931"/>
              <a:ext cx="1727200" cy="0"/>
            </a:xfrm>
            <a:custGeom>
              <a:avLst/>
              <a:gdLst/>
              <a:ahLst/>
              <a:cxnLst/>
              <a:rect l="l" t="t" r="r" b="b"/>
              <a:pathLst>
                <a:path w="1727200">
                  <a:moveTo>
                    <a:pt x="0" y="0"/>
                  </a:moveTo>
                  <a:lnTo>
                    <a:pt x="172670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600325" y="1801355"/>
              <a:ext cx="7001509" cy="372745"/>
            </a:xfrm>
            <a:custGeom>
              <a:avLst/>
              <a:gdLst/>
              <a:ahLst/>
              <a:cxnLst/>
              <a:rect l="l" t="t" r="r" b="b"/>
              <a:pathLst>
                <a:path w="7001509" h="372744">
                  <a:moveTo>
                    <a:pt x="7001180" y="0"/>
                  </a:moveTo>
                  <a:lnTo>
                    <a:pt x="6982130" y="0"/>
                  </a:lnTo>
                  <a:lnTo>
                    <a:pt x="6982130" y="353364"/>
                  </a:lnTo>
                  <a:lnTo>
                    <a:pt x="6238252" y="353364"/>
                  </a:lnTo>
                  <a:lnTo>
                    <a:pt x="6238252" y="0"/>
                  </a:lnTo>
                  <a:lnTo>
                    <a:pt x="6219202" y="0"/>
                  </a:lnTo>
                  <a:lnTo>
                    <a:pt x="6219202" y="353364"/>
                  </a:lnTo>
                  <a:lnTo>
                    <a:pt x="4540440" y="353364"/>
                  </a:lnTo>
                  <a:lnTo>
                    <a:pt x="4540440" y="0"/>
                  </a:lnTo>
                  <a:lnTo>
                    <a:pt x="4521390" y="0"/>
                  </a:lnTo>
                  <a:lnTo>
                    <a:pt x="4521390" y="353364"/>
                  </a:lnTo>
                  <a:lnTo>
                    <a:pt x="1755216" y="353364"/>
                  </a:lnTo>
                  <a:lnTo>
                    <a:pt x="1755216" y="0"/>
                  </a:lnTo>
                  <a:lnTo>
                    <a:pt x="1736166" y="0"/>
                  </a:lnTo>
                  <a:lnTo>
                    <a:pt x="1736166" y="362889"/>
                  </a:lnTo>
                  <a:lnTo>
                    <a:pt x="0" y="362889"/>
                  </a:lnTo>
                  <a:lnTo>
                    <a:pt x="0" y="372402"/>
                  </a:lnTo>
                  <a:lnTo>
                    <a:pt x="1736166" y="372402"/>
                  </a:lnTo>
                  <a:lnTo>
                    <a:pt x="1755216" y="372402"/>
                  </a:lnTo>
                  <a:lnTo>
                    <a:pt x="7001180" y="372402"/>
                  </a:lnTo>
                  <a:lnTo>
                    <a:pt x="7001180" y="353364"/>
                  </a:lnTo>
                  <a:lnTo>
                    <a:pt x="7001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05087" y="235053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00325" y="234583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5087" y="2531880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600325" y="252705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605087" y="271310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600325" y="2708338"/>
              <a:ext cx="7001509" cy="10160"/>
            </a:xfrm>
            <a:custGeom>
              <a:avLst/>
              <a:gdLst/>
              <a:ahLst/>
              <a:cxnLst/>
              <a:rect l="l" t="t" r="r" b="b"/>
              <a:pathLst>
                <a:path w="7001509" h="10160">
                  <a:moveTo>
                    <a:pt x="7001185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7001185" y="9842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605087" y="289470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600325" y="2890003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605087" y="3076050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600325" y="3071287"/>
              <a:ext cx="7001509" cy="10160"/>
            </a:xfrm>
            <a:custGeom>
              <a:avLst/>
              <a:gdLst/>
              <a:ahLst/>
              <a:cxnLst/>
              <a:rect l="l" t="t" r="r" b="b"/>
              <a:pathLst>
                <a:path w="7001509" h="10160">
                  <a:moveTo>
                    <a:pt x="7001185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7001185" y="9842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605088" y="325765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00325" y="325282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605088" y="343887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600325" y="3434173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605088" y="362047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600325" y="361577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605088" y="380182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600325" y="379699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605088" y="398342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600325" y="3978597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605088" y="416464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600325" y="415994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605088" y="4346257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600325" y="434149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605088" y="452754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600325" y="4522779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605088" y="470914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600325" y="4704381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605088" y="4890427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600325" y="488566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605088" y="5072028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600325" y="5067266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605088" y="525331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600325" y="5248550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595562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590799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50843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46017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36077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31251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833761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829062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605088" y="5434914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600325" y="5430152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596811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591985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624" rIns="0" bIns="0" rtlCol="0">
            <a:spAutoFit/>
          </a:bodyPr>
          <a:lstStyle/>
          <a:p>
            <a:pPr marL="354965">
              <a:lnSpc>
                <a:spcPts val="3770"/>
              </a:lnSpc>
              <a:spcBef>
                <a:spcPts val="105"/>
              </a:spcBef>
            </a:pPr>
            <a:r>
              <a:rPr sz="3200" dirty="0"/>
              <a:t>Presunciones</a:t>
            </a:r>
            <a:r>
              <a:rPr sz="3200" spc="-75" dirty="0"/>
              <a:t> </a:t>
            </a:r>
            <a:r>
              <a:rPr sz="3200" dirty="0"/>
              <a:t>y</a:t>
            </a:r>
            <a:r>
              <a:rPr sz="3200" spc="-55" dirty="0"/>
              <a:t> </a:t>
            </a:r>
            <a:r>
              <a:rPr sz="3200" dirty="0"/>
              <a:t>motivación</a:t>
            </a:r>
            <a:r>
              <a:rPr sz="3200" spc="-65" dirty="0"/>
              <a:t> </a:t>
            </a:r>
            <a:r>
              <a:rPr sz="3200" dirty="0"/>
              <a:t>de</a:t>
            </a:r>
            <a:r>
              <a:rPr sz="3200" spc="-65" dirty="0"/>
              <a:t> </a:t>
            </a:r>
            <a:r>
              <a:rPr sz="3200" spc="-10" dirty="0"/>
              <a:t>resoluciones</a:t>
            </a:r>
            <a:endParaRPr sz="3200"/>
          </a:p>
          <a:p>
            <a:pPr marL="354965">
              <a:lnSpc>
                <a:spcPts val="1850"/>
              </a:lnSpc>
            </a:pPr>
            <a:r>
              <a:rPr sz="1600" dirty="0"/>
              <a:t>Art.</a:t>
            </a:r>
            <a:r>
              <a:rPr sz="1600" spc="-20" dirty="0"/>
              <a:t> </a:t>
            </a:r>
            <a:r>
              <a:rPr sz="1600" dirty="0"/>
              <a:t>63</a:t>
            </a:r>
            <a:r>
              <a:rPr sz="1600" spc="-40" dirty="0"/>
              <a:t> </a:t>
            </a:r>
            <a:r>
              <a:rPr sz="1600" dirty="0"/>
              <a:t>primero</a:t>
            </a:r>
            <a:r>
              <a:rPr sz="1600" spc="-20" dirty="0"/>
              <a:t> </a:t>
            </a:r>
            <a:r>
              <a:rPr sz="1600" dirty="0"/>
              <a:t>y</a:t>
            </a:r>
            <a:r>
              <a:rPr sz="1600" spc="-40" dirty="0"/>
              <a:t> </a:t>
            </a:r>
            <a:r>
              <a:rPr sz="1600" dirty="0"/>
              <a:t>sexto</a:t>
            </a:r>
            <a:r>
              <a:rPr sz="1600" spc="-25" dirty="0"/>
              <a:t> </a:t>
            </a:r>
            <a:r>
              <a:rPr sz="1600" dirty="0"/>
              <a:t>párrafo</a:t>
            </a:r>
            <a:r>
              <a:rPr sz="1600" spc="-5" dirty="0"/>
              <a:t>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854454" y="2027935"/>
            <a:ext cx="862965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“Artículo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63.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hechos que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conozcan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motivo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ejercicio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facultades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comprobación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previstas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Código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leyes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fiscales,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bien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consten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expedientes,</a:t>
            </a:r>
            <a:r>
              <a:rPr sz="1800" b="1" spc="1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documentos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bases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datos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lleven,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tengan </a:t>
            </a:r>
            <a:r>
              <a:rPr sz="1800" b="1" dirty="0">
                <a:latin typeface="Arial"/>
                <a:cs typeface="Arial"/>
              </a:rPr>
              <a:t>acceso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 en su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poder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autoridades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fiscales</a:t>
            </a:r>
            <a:r>
              <a:rPr sz="1800" dirty="0">
                <a:latin typeface="Arial"/>
                <a:cs typeface="Arial"/>
              </a:rPr>
              <a:t>, así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aquéllos </a:t>
            </a:r>
            <a:r>
              <a:rPr sz="1800" spc="-10" dirty="0">
                <a:latin typeface="Arial"/>
                <a:cs typeface="Arial"/>
              </a:rPr>
              <a:t>proporcionados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otras</a:t>
            </a:r>
            <a:r>
              <a:rPr sz="1800" spc="1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autoridades,</a:t>
            </a:r>
            <a:r>
              <a:rPr sz="1800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podrán</a:t>
            </a:r>
            <a:r>
              <a:rPr sz="1800" b="1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servir</a:t>
            </a:r>
            <a:r>
              <a:rPr sz="1800" b="1" spc="1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1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motivar</a:t>
            </a:r>
            <a:r>
              <a:rPr sz="1800" b="1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1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resoluciones</a:t>
            </a:r>
            <a:r>
              <a:rPr sz="1800" b="1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20" dirty="0">
                <a:latin typeface="Arial"/>
                <a:cs typeface="Arial"/>
              </a:rPr>
              <a:t>  </a:t>
            </a:r>
            <a:r>
              <a:rPr sz="1800" b="1" spc="-25" dirty="0">
                <a:latin typeface="Arial"/>
                <a:cs typeface="Arial"/>
              </a:rPr>
              <a:t>la </a:t>
            </a:r>
            <a:r>
              <a:rPr sz="1800" b="1" dirty="0">
                <a:latin typeface="Arial"/>
                <a:cs typeface="Arial"/>
              </a:rPr>
              <a:t>Secretaría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Hacienda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Crédito</a:t>
            </a:r>
            <a:r>
              <a:rPr sz="1800" b="1" spc="9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Público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cualquier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otra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autoridad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spc="-50" dirty="0">
                <a:latin typeface="Arial"/>
                <a:cs typeface="Arial"/>
              </a:rPr>
              <a:t>u </a:t>
            </a:r>
            <a:r>
              <a:rPr sz="1800" dirty="0">
                <a:latin typeface="Arial"/>
                <a:cs typeface="Arial"/>
              </a:rPr>
              <a:t>organismo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descentralizado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competente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contribuciones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federales.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(…)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autoridades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presumirán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cierta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información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contenida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los </a:t>
            </a:r>
            <a:r>
              <a:rPr sz="1800" b="1" dirty="0">
                <a:latin typeface="Arial"/>
                <a:cs typeface="Arial"/>
              </a:rPr>
              <a:t>comprobantes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fiscales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digitales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Internet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bases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datos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lleven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poder 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 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acceso. </a:t>
            </a:r>
            <a:r>
              <a:rPr sz="1800" spc="-20" dirty="0">
                <a:latin typeface="Arial"/>
                <a:cs typeface="Arial"/>
              </a:rPr>
              <a:t>(…)”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38430">
              <a:lnSpc>
                <a:spcPts val="4235"/>
              </a:lnSpc>
              <a:spcBef>
                <a:spcPts val="100"/>
              </a:spcBef>
            </a:pPr>
            <a:r>
              <a:rPr dirty="0"/>
              <a:t>Tipos</a:t>
            </a:r>
            <a:r>
              <a:rPr spc="-9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20" dirty="0"/>
              <a:t>CFDI</a:t>
            </a:r>
          </a:p>
          <a:p>
            <a:pPr marL="138430">
              <a:lnSpc>
                <a:spcPts val="2075"/>
              </a:lnSpc>
            </a:pPr>
            <a:r>
              <a:rPr sz="1800" dirty="0"/>
              <a:t>Anexo</a:t>
            </a:r>
            <a:r>
              <a:rPr sz="1800" spc="-10" dirty="0"/>
              <a:t> </a:t>
            </a:r>
            <a:r>
              <a:rPr sz="1800" dirty="0"/>
              <a:t>20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20" dirty="0"/>
              <a:t> 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155063" y="1786382"/>
            <a:ext cx="2261235" cy="1137285"/>
            <a:chOff x="2155063" y="1786382"/>
            <a:chExt cx="2261235" cy="1137285"/>
          </a:xfrm>
        </p:grpSpPr>
        <p:sp>
          <p:nvSpPr>
            <p:cNvPr id="4" name="object 4"/>
            <p:cNvSpPr/>
            <p:nvPr/>
          </p:nvSpPr>
          <p:spPr>
            <a:xfrm>
              <a:off x="2161413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5" h="1124585">
                  <a:moveTo>
                    <a:pt x="2135886" y="0"/>
                  </a:moveTo>
                  <a:lnTo>
                    <a:pt x="112394" y="0"/>
                  </a:lnTo>
                  <a:lnTo>
                    <a:pt x="68687" y="8828"/>
                  </a:lnTo>
                  <a:lnTo>
                    <a:pt x="32956" y="32908"/>
                  </a:lnTo>
                  <a:lnTo>
                    <a:pt x="8846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6" y="1055443"/>
                  </a:lnTo>
                  <a:lnTo>
                    <a:pt x="32956" y="1091168"/>
                  </a:lnTo>
                  <a:lnTo>
                    <a:pt x="68687" y="1115248"/>
                  </a:lnTo>
                  <a:lnTo>
                    <a:pt x="112394" y="1124077"/>
                  </a:lnTo>
                  <a:lnTo>
                    <a:pt x="2135886" y="1124077"/>
                  </a:lnTo>
                  <a:lnTo>
                    <a:pt x="2179667" y="1115248"/>
                  </a:lnTo>
                  <a:lnTo>
                    <a:pt x="2215435" y="1091168"/>
                  </a:lnTo>
                  <a:lnTo>
                    <a:pt x="2239559" y="1055443"/>
                  </a:lnTo>
                  <a:lnTo>
                    <a:pt x="2248408" y="1011681"/>
                  </a:lnTo>
                  <a:lnTo>
                    <a:pt x="2248408" y="112394"/>
                  </a:lnTo>
                  <a:lnTo>
                    <a:pt x="2239559" y="68633"/>
                  </a:lnTo>
                  <a:lnTo>
                    <a:pt x="2215435" y="32908"/>
                  </a:lnTo>
                  <a:lnTo>
                    <a:pt x="2179667" y="8828"/>
                  </a:lnTo>
                  <a:lnTo>
                    <a:pt x="21358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1413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5" h="1124585">
                  <a:moveTo>
                    <a:pt x="0" y="112394"/>
                  </a:moveTo>
                  <a:lnTo>
                    <a:pt x="8846" y="68633"/>
                  </a:lnTo>
                  <a:lnTo>
                    <a:pt x="32956" y="32908"/>
                  </a:lnTo>
                  <a:lnTo>
                    <a:pt x="68687" y="8828"/>
                  </a:lnTo>
                  <a:lnTo>
                    <a:pt x="112394" y="0"/>
                  </a:lnTo>
                  <a:lnTo>
                    <a:pt x="2135886" y="0"/>
                  </a:lnTo>
                  <a:lnTo>
                    <a:pt x="2179667" y="8828"/>
                  </a:lnTo>
                  <a:lnTo>
                    <a:pt x="2215435" y="32908"/>
                  </a:lnTo>
                  <a:lnTo>
                    <a:pt x="2239559" y="68633"/>
                  </a:lnTo>
                  <a:lnTo>
                    <a:pt x="2248408" y="112394"/>
                  </a:lnTo>
                  <a:lnTo>
                    <a:pt x="2248408" y="1011681"/>
                  </a:lnTo>
                  <a:lnTo>
                    <a:pt x="2239559" y="1055443"/>
                  </a:lnTo>
                  <a:lnTo>
                    <a:pt x="2215435" y="1091168"/>
                  </a:lnTo>
                  <a:lnTo>
                    <a:pt x="2179667" y="1115248"/>
                  </a:lnTo>
                  <a:lnTo>
                    <a:pt x="2135886" y="1124077"/>
                  </a:lnTo>
                  <a:lnTo>
                    <a:pt x="112394" y="1124077"/>
                  </a:lnTo>
                  <a:lnTo>
                    <a:pt x="68687" y="1115248"/>
                  </a:lnTo>
                  <a:lnTo>
                    <a:pt x="32956" y="1091168"/>
                  </a:lnTo>
                  <a:lnTo>
                    <a:pt x="8846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4998" y="1979752"/>
            <a:ext cx="1764664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Ingreso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9979" y="2910458"/>
            <a:ext cx="2036445" cy="1417955"/>
            <a:chOff x="2379979" y="2910458"/>
            <a:chExt cx="2036445" cy="1417955"/>
          </a:xfrm>
        </p:grpSpPr>
        <p:sp>
          <p:nvSpPr>
            <p:cNvPr id="8" name="object 8"/>
            <p:cNvSpPr/>
            <p:nvPr/>
          </p:nvSpPr>
          <p:spPr>
            <a:xfrm>
              <a:off x="2386329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89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1119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9" y="0"/>
                  </a:moveTo>
                  <a:lnTo>
                    <a:pt x="112394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4" y="1124203"/>
                  </a:lnTo>
                  <a:lnTo>
                    <a:pt x="1686179" y="1124203"/>
                  </a:lnTo>
                  <a:lnTo>
                    <a:pt x="1729960" y="1115375"/>
                  </a:lnTo>
                  <a:lnTo>
                    <a:pt x="1765728" y="1091295"/>
                  </a:lnTo>
                  <a:lnTo>
                    <a:pt x="1789852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2" y="68740"/>
                  </a:lnTo>
                  <a:lnTo>
                    <a:pt x="1765728" y="32972"/>
                  </a:lnTo>
                  <a:lnTo>
                    <a:pt x="1729960" y="8848"/>
                  </a:lnTo>
                  <a:lnTo>
                    <a:pt x="16861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1119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4" y="0"/>
                  </a:lnTo>
                  <a:lnTo>
                    <a:pt x="1686179" y="0"/>
                  </a:lnTo>
                  <a:lnTo>
                    <a:pt x="1729960" y="8848"/>
                  </a:lnTo>
                  <a:lnTo>
                    <a:pt x="1765728" y="32972"/>
                  </a:lnTo>
                  <a:lnTo>
                    <a:pt x="1789852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2" y="1055570"/>
                  </a:lnTo>
                  <a:lnTo>
                    <a:pt x="1765728" y="1091295"/>
                  </a:lnTo>
                  <a:lnTo>
                    <a:pt x="1729960" y="1115375"/>
                  </a:lnTo>
                  <a:lnTo>
                    <a:pt x="1686179" y="1124203"/>
                  </a:lnTo>
                  <a:lnTo>
                    <a:pt x="112394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03651" y="3516833"/>
            <a:ext cx="141224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Factura,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nota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de</a:t>
            </a:r>
            <a:endParaRPr sz="1500">
              <a:latin typeface="Arial"/>
              <a:cs typeface="Arial"/>
            </a:endParaRPr>
          </a:p>
          <a:p>
            <a:pPr marL="100965">
              <a:lnSpc>
                <a:spcPts val="1675"/>
              </a:lnSpc>
            </a:pPr>
            <a:r>
              <a:rPr sz="1500" dirty="0">
                <a:latin typeface="Arial"/>
                <a:cs typeface="Arial"/>
              </a:rPr>
              <a:t>cargo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débito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9979" y="2910458"/>
            <a:ext cx="2036445" cy="2823210"/>
            <a:chOff x="2379979" y="2910458"/>
            <a:chExt cx="2036445" cy="2823210"/>
          </a:xfrm>
        </p:grpSpPr>
        <p:sp>
          <p:nvSpPr>
            <p:cNvPr id="13" name="object 13"/>
            <p:cNvSpPr/>
            <p:nvPr/>
          </p:nvSpPr>
          <p:spPr>
            <a:xfrm>
              <a:off x="2386329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89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1119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9" y="0"/>
                  </a:moveTo>
                  <a:lnTo>
                    <a:pt x="112394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4" y="1124153"/>
                  </a:lnTo>
                  <a:lnTo>
                    <a:pt x="1686179" y="1124153"/>
                  </a:lnTo>
                  <a:lnTo>
                    <a:pt x="1729960" y="1115318"/>
                  </a:lnTo>
                  <a:lnTo>
                    <a:pt x="1765728" y="1091226"/>
                  </a:lnTo>
                  <a:lnTo>
                    <a:pt x="1789852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2" y="68633"/>
                  </a:lnTo>
                  <a:lnTo>
                    <a:pt x="1765728" y="32908"/>
                  </a:lnTo>
                  <a:lnTo>
                    <a:pt x="1729960" y="8828"/>
                  </a:lnTo>
                  <a:lnTo>
                    <a:pt x="16861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11119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4" y="0"/>
                  </a:lnTo>
                  <a:lnTo>
                    <a:pt x="1686179" y="0"/>
                  </a:lnTo>
                  <a:lnTo>
                    <a:pt x="1729960" y="8828"/>
                  </a:lnTo>
                  <a:lnTo>
                    <a:pt x="1765728" y="32908"/>
                  </a:lnTo>
                  <a:lnTo>
                    <a:pt x="1789852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2" y="1055492"/>
                  </a:lnTo>
                  <a:lnTo>
                    <a:pt x="1765728" y="1091226"/>
                  </a:lnTo>
                  <a:lnTo>
                    <a:pt x="1729960" y="1115318"/>
                  </a:lnTo>
                  <a:lnTo>
                    <a:pt x="1686179" y="1124153"/>
                  </a:lnTo>
                  <a:lnTo>
                    <a:pt x="112394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50311" y="4922901"/>
            <a:ext cx="1520190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02235" marR="5080" indent="-90170">
              <a:lnSpc>
                <a:spcPts val="1550"/>
              </a:lnSpc>
              <a:spcBef>
                <a:spcPts val="359"/>
              </a:spcBef>
            </a:pPr>
            <a:r>
              <a:rPr sz="1500" dirty="0">
                <a:latin typeface="Arial"/>
                <a:cs typeface="Arial"/>
              </a:rPr>
              <a:t>Recibos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renta, honorarios,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65446" y="1786382"/>
            <a:ext cx="2261235" cy="1137285"/>
            <a:chOff x="4965446" y="1786382"/>
            <a:chExt cx="2261235" cy="1137285"/>
          </a:xfrm>
        </p:grpSpPr>
        <p:sp>
          <p:nvSpPr>
            <p:cNvPr id="18" name="object 18"/>
            <p:cNvSpPr/>
            <p:nvPr/>
          </p:nvSpPr>
          <p:spPr>
            <a:xfrm>
              <a:off x="4971796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2135885" y="0"/>
                  </a:moveTo>
                  <a:lnTo>
                    <a:pt x="112394" y="0"/>
                  </a:lnTo>
                  <a:lnTo>
                    <a:pt x="68687" y="8828"/>
                  </a:lnTo>
                  <a:lnTo>
                    <a:pt x="32956" y="32908"/>
                  </a:lnTo>
                  <a:lnTo>
                    <a:pt x="8846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6" y="1055443"/>
                  </a:lnTo>
                  <a:lnTo>
                    <a:pt x="32956" y="1091168"/>
                  </a:lnTo>
                  <a:lnTo>
                    <a:pt x="68687" y="1115248"/>
                  </a:lnTo>
                  <a:lnTo>
                    <a:pt x="112394" y="1124077"/>
                  </a:lnTo>
                  <a:lnTo>
                    <a:pt x="2135885" y="1124077"/>
                  </a:lnTo>
                  <a:lnTo>
                    <a:pt x="2179667" y="1115248"/>
                  </a:lnTo>
                  <a:lnTo>
                    <a:pt x="2215435" y="1091168"/>
                  </a:lnTo>
                  <a:lnTo>
                    <a:pt x="2239559" y="1055443"/>
                  </a:lnTo>
                  <a:lnTo>
                    <a:pt x="2248407" y="1011681"/>
                  </a:lnTo>
                  <a:lnTo>
                    <a:pt x="2248407" y="112394"/>
                  </a:lnTo>
                  <a:lnTo>
                    <a:pt x="2239559" y="68633"/>
                  </a:lnTo>
                  <a:lnTo>
                    <a:pt x="2215435" y="32908"/>
                  </a:lnTo>
                  <a:lnTo>
                    <a:pt x="2179667" y="8828"/>
                  </a:lnTo>
                  <a:lnTo>
                    <a:pt x="21358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71796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0" y="112394"/>
                  </a:moveTo>
                  <a:lnTo>
                    <a:pt x="8846" y="68633"/>
                  </a:lnTo>
                  <a:lnTo>
                    <a:pt x="32956" y="32908"/>
                  </a:lnTo>
                  <a:lnTo>
                    <a:pt x="68687" y="8828"/>
                  </a:lnTo>
                  <a:lnTo>
                    <a:pt x="112394" y="0"/>
                  </a:lnTo>
                  <a:lnTo>
                    <a:pt x="2135885" y="0"/>
                  </a:lnTo>
                  <a:lnTo>
                    <a:pt x="2179667" y="8828"/>
                  </a:lnTo>
                  <a:lnTo>
                    <a:pt x="2215435" y="32908"/>
                  </a:lnTo>
                  <a:lnTo>
                    <a:pt x="2239559" y="68633"/>
                  </a:lnTo>
                  <a:lnTo>
                    <a:pt x="2248407" y="112394"/>
                  </a:lnTo>
                  <a:lnTo>
                    <a:pt x="2248407" y="1011681"/>
                  </a:lnTo>
                  <a:lnTo>
                    <a:pt x="2239559" y="1055443"/>
                  </a:lnTo>
                  <a:lnTo>
                    <a:pt x="2215435" y="1091168"/>
                  </a:lnTo>
                  <a:lnTo>
                    <a:pt x="2179667" y="1115248"/>
                  </a:lnTo>
                  <a:lnTo>
                    <a:pt x="2135885" y="1124077"/>
                  </a:lnTo>
                  <a:lnTo>
                    <a:pt x="112394" y="1124077"/>
                  </a:lnTo>
                  <a:lnTo>
                    <a:pt x="68687" y="1115248"/>
                  </a:lnTo>
                  <a:lnTo>
                    <a:pt x="32956" y="1091168"/>
                  </a:lnTo>
                  <a:lnTo>
                    <a:pt x="8846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58180" y="1979752"/>
            <a:ext cx="167767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Egreso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90363" y="2910458"/>
            <a:ext cx="2036445" cy="1417955"/>
            <a:chOff x="5190363" y="2910458"/>
            <a:chExt cx="2036445" cy="1417955"/>
          </a:xfrm>
        </p:grpSpPr>
        <p:sp>
          <p:nvSpPr>
            <p:cNvPr id="22" name="object 22"/>
            <p:cNvSpPr/>
            <p:nvPr/>
          </p:nvSpPr>
          <p:spPr>
            <a:xfrm>
              <a:off x="5196713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89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1503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8" y="0"/>
                  </a:moveTo>
                  <a:lnTo>
                    <a:pt x="112395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5" y="1124203"/>
                  </a:lnTo>
                  <a:lnTo>
                    <a:pt x="1686178" y="1124203"/>
                  </a:lnTo>
                  <a:lnTo>
                    <a:pt x="1729960" y="1115375"/>
                  </a:lnTo>
                  <a:lnTo>
                    <a:pt x="1765728" y="1091295"/>
                  </a:lnTo>
                  <a:lnTo>
                    <a:pt x="1789852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2" y="68740"/>
                  </a:lnTo>
                  <a:lnTo>
                    <a:pt x="1765728" y="32972"/>
                  </a:lnTo>
                  <a:lnTo>
                    <a:pt x="1729960" y="8848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1503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5" y="0"/>
                  </a:lnTo>
                  <a:lnTo>
                    <a:pt x="1686178" y="0"/>
                  </a:lnTo>
                  <a:lnTo>
                    <a:pt x="1729960" y="8848"/>
                  </a:lnTo>
                  <a:lnTo>
                    <a:pt x="1765728" y="32972"/>
                  </a:lnTo>
                  <a:lnTo>
                    <a:pt x="1789852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2" y="1055570"/>
                  </a:lnTo>
                  <a:lnTo>
                    <a:pt x="1765728" y="1091295"/>
                  </a:lnTo>
                  <a:lnTo>
                    <a:pt x="1729960" y="1115375"/>
                  </a:lnTo>
                  <a:lnTo>
                    <a:pt x="1686178" y="1124203"/>
                  </a:lnTo>
                  <a:lnTo>
                    <a:pt x="112395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86729" y="3319729"/>
            <a:ext cx="1468120" cy="8464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50"/>
              </a:spcBef>
            </a:pPr>
            <a:r>
              <a:rPr sz="1500" dirty="0">
                <a:latin typeface="Arial"/>
                <a:cs typeface="Arial"/>
              </a:rPr>
              <a:t>Notas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crédito: Devolución, </a:t>
            </a:r>
            <a:r>
              <a:rPr sz="1500" dirty="0">
                <a:latin typeface="Arial"/>
                <a:cs typeface="Arial"/>
              </a:rPr>
              <a:t>descuento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o </a:t>
            </a:r>
            <a:r>
              <a:rPr sz="1500" spc="-10" dirty="0">
                <a:latin typeface="Arial"/>
                <a:cs typeface="Arial"/>
              </a:rPr>
              <a:t>bonificación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90363" y="2910458"/>
            <a:ext cx="2036445" cy="2823210"/>
            <a:chOff x="5190363" y="2910458"/>
            <a:chExt cx="2036445" cy="2823210"/>
          </a:xfrm>
        </p:grpSpPr>
        <p:sp>
          <p:nvSpPr>
            <p:cNvPr id="27" name="object 27"/>
            <p:cNvSpPr/>
            <p:nvPr/>
          </p:nvSpPr>
          <p:spPr>
            <a:xfrm>
              <a:off x="5196713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89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21503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8" y="0"/>
                  </a:moveTo>
                  <a:lnTo>
                    <a:pt x="112395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5" y="1124153"/>
                  </a:lnTo>
                  <a:lnTo>
                    <a:pt x="1686178" y="1124153"/>
                  </a:lnTo>
                  <a:lnTo>
                    <a:pt x="1729960" y="1115318"/>
                  </a:lnTo>
                  <a:lnTo>
                    <a:pt x="1765728" y="1091226"/>
                  </a:lnTo>
                  <a:lnTo>
                    <a:pt x="1789852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2" y="68633"/>
                  </a:lnTo>
                  <a:lnTo>
                    <a:pt x="1765728" y="32908"/>
                  </a:lnTo>
                  <a:lnTo>
                    <a:pt x="1729960" y="8828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1503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5" y="0"/>
                  </a:lnTo>
                  <a:lnTo>
                    <a:pt x="1686178" y="0"/>
                  </a:lnTo>
                  <a:lnTo>
                    <a:pt x="1729960" y="8828"/>
                  </a:lnTo>
                  <a:lnTo>
                    <a:pt x="1765728" y="32908"/>
                  </a:lnTo>
                  <a:lnTo>
                    <a:pt x="1789852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2" y="1055492"/>
                  </a:lnTo>
                  <a:lnTo>
                    <a:pt x="1765728" y="1091226"/>
                  </a:lnTo>
                  <a:lnTo>
                    <a:pt x="1729960" y="1115318"/>
                  </a:lnTo>
                  <a:lnTo>
                    <a:pt x="1686178" y="1124153"/>
                  </a:lnTo>
                  <a:lnTo>
                    <a:pt x="112395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12053" y="4824221"/>
            <a:ext cx="1614805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080" algn="ctr">
              <a:lnSpc>
                <a:spcPct val="86300"/>
              </a:lnSpc>
              <a:spcBef>
                <a:spcPts val="345"/>
              </a:spcBef>
            </a:pPr>
            <a:r>
              <a:rPr sz="1500" dirty="0">
                <a:latin typeface="Arial"/>
                <a:cs typeface="Arial"/>
              </a:rPr>
              <a:t>Aplicación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de </a:t>
            </a:r>
            <a:r>
              <a:rPr sz="1500" dirty="0">
                <a:latin typeface="Arial"/>
                <a:cs typeface="Arial"/>
              </a:rPr>
              <a:t>anticipos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(proceso </a:t>
            </a:r>
            <a:r>
              <a:rPr sz="1500" dirty="0">
                <a:latin typeface="Arial"/>
                <a:cs typeface="Arial"/>
              </a:rPr>
              <a:t>fiscal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mercantil)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75829" y="1786382"/>
            <a:ext cx="2261235" cy="1137285"/>
            <a:chOff x="7775829" y="1786382"/>
            <a:chExt cx="2261235" cy="1137285"/>
          </a:xfrm>
        </p:grpSpPr>
        <p:sp>
          <p:nvSpPr>
            <p:cNvPr id="32" name="object 32"/>
            <p:cNvSpPr/>
            <p:nvPr/>
          </p:nvSpPr>
          <p:spPr>
            <a:xfrm>
              <a:off x="7782179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2136013" y="0"/>
                  </a:moveTo>
                  <a:lnTo>
                    <a:pt x="112522" y="0"/>
                  </a:lnTo>
                  <a:lnTo>
                    <a:pt x="68740" y="8828"/>
                  </a:lnTo>
                  <a:lnTo>
                    <a:pt x="32972" y="32908"/>
                  </a:lnTo>
                  <a:lnTo>
                    <a:pt x="8848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8" y="1055443"/>
                  </a:lnTo>
                  <a:lnTo>
                    <a:pt x="32972" y="1091168"/>
                  </a:lnTo>
                  <a:lnTo>
                    <a:pt x="68740" y="1115248"/>
                  </a:lnTo>
                  <a:lnTo>
                    <a:pt x="112522" y="1124077"/>
                  </a:lnTo>
                  <a:lnTo>
                    <a:pt x="2136013" y="1124077"/>
                  </a:lnTo>
                  <a:lnTo>
                    <a:pt x="2179720" y="1115248"/>
                  </a:lnTo>
                  <a:lnTo>
                    <a:pt x="2215451" y="1091168"/>
                  </a:lnTo>
                  <a:lnTo>
                    <a:pt x="2239561" y="1055443"/>
                  </a:lnTo>
                  <a:lnTo>
                    <a:pt x="2248407" y="1011681"/>
                  </a:lnTo>
                  <a:lnTo>
                    <a:pt x="2248407" y="112394"/>
                  </a:lnTo>
                  <a:lnTo>
                    <a:pt x="2239561" y="68633"/>
                  </a:lnTo>
                  <a:lnTo>
                    <a:pt x="2215451" y="32908"/>
                  </a:lnTo>
                  <a:lnTo>
                    <a:pt x="2179720" y="8828"/>
                  </a:lnTo>
                  <a:lnTo>
                    <a:pt x="213601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82179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0" y="112394"/>
                  </a:moveTo>
                  <a:lnTo>
                    <a:pt x="8848" y="68633"/>
                  </a:lnTo>
                  <a:lnTo>
                    <a:pt x="32972" y="32908"/>
                  </a:lnTo>
                  <a:lnTo>
                    <a:pt x="68740" y="8828"/>
                  </a:lnTo>
                  <a:lnTo>
                    <a:pt x="112522" y="0"/>
                  </a:lnTo>
                  <a:lnTo>
                    <a:pt x="2136013" y="0"/>
                  </a:lnTo>
                  <a:lnTo>
                    <a:pt x="2179720" y="8828"/>
                  </a:lnTo>
                  <a:lnTo>
                    <a:pt x="2215451" y="32908"/>
                  </a:lnTo>
                  <a:lnTo>
                    <a:pt x="2239561" y="68633"/>
                  </a:lnTo>
                  <a:lnTo>
                    <a:pt x="2248407" y="112394"/>
                  </a:lnTo>
                  <a:lnTo>
                    <a:pt x="2248407" y="1011681"/>
                  </a:lnTo>
                  <a:lnTo>
                    <a:pt x="2239561" y="1055443"/>
                  </a:lnTo>
                  <a:lnTo>
                    <a:pt x="2215451" y="1091168"/>
                  </a:lnTo>
                  <a:lnTo>
                    <a:pt x="2179720" y="1115248"/>
                  </a:lnTo>
                  <a:lnTo>
                    <a:pt x="2136013" y="1124077"/>
                  </a:lnTo>
                  <a:lnTo>
                    <a:pt x="112522" y="1124077"/>
                  </a:lnTo>
                  <a:lnTo>
                    <a:pt x="68740" y="1115248"/>
                  </a:lnTo>
                  <a:lnTo>
                    <a:pt x="32972" y="1091168"/>
                  </a:lnTo>
                  <a:lnTo>
                    <a:pt x="8848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90764" y="1979752"/>
            <a:ext cx="2034539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Traslado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00745" y="2910458"/>
            <a:ext cx="2036445" cy="1417955"/>
            <a:chOff x="8000745" y="2910458"/>
            <a:chExt cx="2036445" cy="1417955"/>
          </a:xfrm>
        </p:grpSpPr>
        <p:sp>
          <p:nvSpPr>
            <p:cNvPr id="36" name="object 36"/>
            <p:cNvSpPr/>
            <p:nvPr/>
          </p:nvSpPr>
          <p:spPr>
            <a:xfrm>
              <a:off x="8007095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90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31885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306" y="0"/>
                  </a:moveTo>
                  <a:lnTo>
                    <a:pt x="112395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5" y="1124203"/>
                  </a:lnTo>
                  <a:lnTo>
                    <a:pt x="1686306" y="1124203"/>
                  </a:lnTo>
                  <a:lnTo>
                    <a:pt x="1730013" y="1115375"/>
                  </a:lnTo>
                  <a:lnTo>
                    <a:pt x="1765744" y="1091295"/>
                  </a:lnTo>
                  <a:lnTo>
                    <a:pt x="1789854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4" y="68740"/>
                  </a:lnTo>
                  <a:lnTo>
                    <a:pt x="1765744" y="32972"/>
                  </a:lnTo>
                  <a:lnTo>
                    <a:pt x="1730013" y="8848"/>
                  </a:lnTo>
                  <a:lnTo>
                    <a:pt x="16863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31885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5" y="0"/>
                  </a:lnTo>
                  <a:lnTo>
                    <a:pt x="1686306" y="0"/>
                  </a:lnTo>
                  <a:lnTo>
                    <a:pt x="1730013" y="8848"/>
                  </a:lnTo>
                  <a:lnTo>
                    <a:pt x="1765744" y="32972"/>
                  </a:lnTo>
                  <a:lnTo>
                    <a:pt x="1789854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4" y="1055570"/>
                  </a:lnTo>
                  <a:lnTo>
                    <a:pt x="1765744" y="1091295"/>
                  </a:lnTo>
                  <a:lnTo>
                    <a:pt x="1730013" y="1115375"/>
                  </a:lnTo>
                  <a:lnTo>
                    <a:pt x="1686306" y="1124203"/>
                  </a:lnTo>
                  <a:lnTo>
                    <a:pt x="112395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557641" y="3418713"/>
            <a:ext cx="1146810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40" algn="ctr">
              <a:lnSpc>
                <a:spcPct val="86300"/>
              </a:lnSpc>
              <a:spcBef>
                <a:spcPts val="345"/>
              </a:spcBef>
            </a:pPr>
            <a:r>
              <a:rPr sz="1500" dirty="0">
                <a:latin typeface="Arial"/>
                <a:cs typeface="Arial"/>
              </a:rPr>
              <a:t>Ampara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el </a:t>
            </a:r>
            <a:r>
              <a:rPr sz="1500" dirty="0">
                <a:latin typeface="Arial"/>
                <a:cs typeface="Arial"/>
              </a:rPr>
              <a:t>transporte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de </a:t>
            </a:r>
            <a:r>
              <a:rPr sz="1500" spc="-10" dirty="0">
                <a:latin typeface="Arial"/>
                <a:cs typeface="Arial"/>
              </a:rPr>
              <a:t>mercancías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00745" y="2910458"/>
            <a:ext cx="2036445" cy="2823210"/>
            <a:chOff x="8000745" y="2910458"/>
            <a:chExt cx="2036445" cy="2823210"/>
          </a:xfrm>
        </p:grpSpPr>
        <p:sp>
          <p:nvSpPr>
            <p:cNvPr id="41" name="object 41"/>
            <p:cNvSpPr/>
            <p:nvPr/>
          </p:nvSpPr>
          <p:spPr>
            <a:xfrm>
              <a:off x="8007095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90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31885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306" y="0"/>
                  </a:moveTo>
                  <a:lnTo>
                    <a:pt x="112395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5" y="1124153"/>
                  </a:lnTo>
                  <a:lnTo>
                    <a:pt x="1686306" y="1124153"/>
                  </a:lnTo>
                  <a:lnTo>
                    <a:pt x="1730013" y="1115318"/>
                  </a:lnTo>
                  <a:lnTo>
                    <a:pt x="1765744" y="1091226"/>
                  </a:lnTo>
                  <a:lnTo>
                    <a:pt x="1789854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4" y="68633"/>
                  </a:lnTo>
                  <a:lnTo>
                    <a:pt x="1765744" y="32908"/>
                  </a:lnTo>
                  <a:lnTo>
                    <a:pt x="1730013" y="8828"/>
                  </a:lnTo>
                  <a:lnTo>
                    <a:pt x="16863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31885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5" y="0"/>
                  </a:lnTo>
                  <a:lnTo>
                    <a:pt x="1686306" y="0"/>
                  </a:lnTo>
                  <a:lnTo>
                    <a:pt x="1730013" y="8828"/>
                  </a:lnTo>
                  <a:lnTo>
                    <a:pt x="1765744" y="32908"/>
                  </a:lnTo>
                  <a:lnTo>
                    <a:pt x="1789854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4" y="1055492"/>
                  </a:lnTo>
                  <a:lnTo>
                    <a:pt x="1765744" y="1091226"/>
                  </a:lnTo>
                  <a:lnTo>
                    <a:pt x="1730013" y="1115318"/>
                  </a:lnTo>
                  <a:lnTo>
                    <a:pt x="1686306" y="1124153"/>
                  </a:lnTo>
                  <a:lnTo>
                    <a:pt x="112395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39708" y="4626991"/>
            <a:ext cx="1581785" cy="1042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De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2015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2021</a:t>
            </a: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86300"/>
              </a:lnSpc>
              <a:spcBef>
                <a:spcPts val="120"/>
              </a:spcBef>
            </a:pPr>
            <a:r>
              <a:rPr sz="1500" dirty="0">
                <a:latin typeface="Arial"/>
                <a:cs typeface="Arial"/>
              </a:rPr>
              <a:t>fungió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como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Carta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Porte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</a:t>
            </a:r>
            <a:r>
              <a:rPr sz="1500" spc="-25" dirty="0">
                <a:latin typeface="Arial"/>
                <a:cs typeface="Arial"/>
              </a:rPr>
              <a:t> el </a:t>
            </a:r>
            <a:r>
              <a:rPr sz="1500" dirty="0">
                <a:latin typeface="Arial"/>
                <a:cs typeface="Arial"/>
              </a:rPr>
              <a:t>Sector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de </a:t>
            </a:r>
            <a:r>
              <a:rPr sz="1500" spc="-10" dirty="0">
                <a:latin typeface="Arial"/>
                <a:cs typeface="Arial"/>
              </a:rPr>
              <a:t>Autotransporte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354965">
              <a:lnSpc>
                <a:spcPts val="4235"/>
              </a:lnSpc>
              <a:spcBef>
                <a:spcPts val="100"/>
              </a:spcBef>
            </a:pPr>
            <a:r>
              <a:rPr dirty="0"/>
              <a:t>Principales</a:t>
            </a:r>
            <a:r>
              <a:rPr spc="-45" dirty="0"/>
              <a:t> </a:t>
            </a:r>
            <a:r>
              <a:rPr dirty="0"/>
              <a:t>errores</a:t>
            </a:r>
            <a:r>
              <a:rPr spc="-30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emisión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20" dirty="0"/>
              <a:t>CFDI</a:t>
            </a:r>
          </a:p>
          <a:p>
            <a:pPr marL="354965">
              <a:lnSpc>
                <a:spcPts val="2075"/>
              </a:lnSpc>
            </a:pPr>
            <a:r>
              <a:rPr sz="1800" dirty="0"/>
              <a:t>Diplomado</a:t>
            </a:r>
            <a:r>
              <a:rPr sz="1800" spc="-60" dirty="0"/>
              <a:t> </a:t>
            </a:r>
            <a:r>
              <a:rPr sz="1800" spc="-20" dirty="0"/>
              <a:t>CFDI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8129" y="1480692"/>
            <a:ext cx="4335506" cy="44554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92036" y="2558033"/>
            <a:ext cx="1210945" cy="116014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realizar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cancelación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aquellos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CFDI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erróneos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duplicados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5077459" y="4644338"/>
            <a:ext cx="2084705" cy="608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ct val="86500"/>
              </a:lnSpc>
              <a:spcBef>
                <a:spcPts val="3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Indicar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operación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fue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cobrada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cobrada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ocurrió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0194" y="2834132"/>
            <a:ext cx="1191260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6830" marR="5080" indent="-24765" algn="just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Emitir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fechas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corresponde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029" rIns="0" bIns="0" rtlCol="0">
            <a:spAutoFit/>
          </a:bodyPr>
          <a:lstStyle/>
          <a:p>
            <a:pPr marL="354965">
              <a:lnSpc>
                <a:spcPts val="4235"/>
              </a:lnSpc>
              <a:spcBef>
                <a:spcPts val="100"/>
              </a:spcBef>
            </a:pPr>
            <a:r>
              <a:rPr dirty="0"/>
              <a:t>Tipo</a:t>
            </a:r>
            <a:r>
              <a:rPr spc="-8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spc="-10" dirty="0"/>
              <a:t>invitaciones</a:t>
            </a:r>
          </a:p>
          <a:p>
            <a:pPr marL="354965">
              <a:lnSpc>
                <a:spcPts val="2075"/>
              </a:lnSpc>
            </a:pPr>
            <a:r>
              <a:rPr sz="1800" dirty="0"/>
              <a:t>Art.</a:t>
            </a:r>
            <a:r>
              <a:rPr sz="1800" spc="-10" dirty="0"/>
              <a:t> </a:t>
            </a:r>
            <a:r>
              <a:rPr sz="1800" dirty="0"/>
              <a:t>33</a:t>
            </a:r>
            <a:r>
              <a:rPr sz="1800" spc="-10" dirty="0"/>
              <a:t> </a:t>
            </a:r>
            <a:r>
              <a:rPr sz="1800" spc="-25" dirty="0"/>
              <a:t>CFF</a:t>
            </a:r>
            <a:endParaRPr sz="1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10841" y="1798701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endParaRPr sz="2100">
              <a:latin typeface="Times New Roman"/>
              <a:cs typeface="Times New Roman"/>
            </a:endParaRPr>
          </a:p>
          <a:p>
            <a:pPr marL="587375" marR="306705" indent="-274320">
              <a:lnSpc>
                <a:spcPts val="2170"/>
              </a:lnSpc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Obligaciones omitidas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773" y="1798701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 marL="210185" marR="201295" indent="635" algn="ctr">
              <a:lnSpc>
                <a:spcPts val="2170"/>
              </a:lnSpc>
              <a:spcBef>
                <a:spcPts val="185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Diferencias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retenciones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de ISR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0833" y="1798701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233045" marR="222885" algn="ctr">
              <a:lnSpc>
                <a:spcPct val="86200"/>
              </a:lnSpc>
              <a:spcBef>
                <a:spcPts val="75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Diferencias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materia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ingresos declarados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0841" y="3316478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232410" marR="223520" algn="ctr">
              <a:lnSpc>
                <a:spcPts val="2170"/>
              </a:lnSpc>
              <a:spcBef>
                <a:spcPts val="186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Diferencias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deducciones autorizadas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5773" y="3316478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1905" algn="ctr">
              <a:lnSpc>
                <a:spcPts val="2345"/>
              </a:lnSpc>
              <a:spcBef>
                <a:spcPts val="133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Diferencias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100">
              <a:latin typeface="Arial"/>
              <a:cs typeface="Arial"/>
            </a:endParaRPr>
          </a:p>
          <a:p>
            <a:pPr marL="16510" algn="ctr">
              <a:lnSpc>
                <a:spcPts val="2345"/>
              </a:lnSpc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IVA</a:t>
            </a:r>
            <a:endParaRPr sz="21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9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(incluye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DIOT)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0833" y="3316478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5"/>
              </a:spcBef>
            </a:pPr>
            <a:endParaRPr sz="21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PTU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pagada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5773" y="4834280"/>
            <a:ext cx="2168525" cy="130111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5"/>
              </a:spcBef>
            </a:pPr>
            <a:endParaRPr sz="2100">
              <a:latin typeface="Times New Roman"/>
              <a:cs typeface="Times New Roman"/>
            </a:endParaRPr>
          </a:p>
          <a:p>
            <a:pPr marL="492125" marR="425450" indent="-59690">
              <a:lnSpc>
                <a:spcPts val="2170"/>
              </a:lnSpc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Revisiones profundas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03" rIns="0" bIns="0" rtlCol="0">
            <a:spAutoFit/>
          </a:bodyPr>
          <a:lstStyle/>
          <a:p>
            <a:pPr marL="260350">
              <a:lnSpc>
                <a:spcPts val="4250"/>
              </a:lnSpc>
              <a:spcBef>
                <a:spcPts val="100"/>
              </a:spcBef>
            </a:pPr>
            <a:r>
              <a:rPr dirty="0"/>
              <a:t>Incumplimiento</a:t>
            </a:r>
            <a:r>
              <a:rPr spc="-6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requisitos</a:t>
            </a:r>
            <a:r>
              <a:rPr spc="-45" dirty="0"/>
              <a:t> </a:t>
            </a:r>
            <a:r>
              <a:rPr spc="-20" dirty="0"/>
              <a:t>CFDI</a:t>
            </a:r>
          </a:p>
          <a:p>
            <a:pPr marL="260350">
              <a:lnSpc>
                <a:spcPts val="1850"/>
              </a:lnSpc>
            </a:pPr>
            <a:r>
              <a:rPr sz="1600" dirty="0"/>
              <a:t>Art.</a:t>
            </a:r>
            <a:r>
              <a:rPr sz="1600" spc="-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105" dirty="0"/>
              <a:t> </a:t>
            </a:r>
            <a:r>
              <a:rPr sz="1600" dirty="0"/>
              <a:t>,</a:t>
            </a:r>
            <a:r>
              <a:rPr sz="1600" spc="-15" dirty="0"/>
              <a:t> </a:t>
            </a:r>
            <a:r>
              <a:rPr sz="1600" dirty="0"/>
              <a:t>3er</a:t>
            </a:r>
            <a:r>
              <a:rPr sz="1600" spc="-20" dirty="0"/>
              <a:t> </a:t>
            </a:r>
            <a:r>
              <a:rPr sz="1600" dirty="0"/>
              <a:t>párrafo</a:t>
            </a:r>
            <a:r>
              <a:rPr sz="1600" spc="10" dirty="0"/>
              <a:t>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75638" y="2013965"/>
            <a:ext cx="8510905" cy="303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Artículo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29-</a:t>
            </a:r>
            <a:r>
              <a:rPr sz="1800" b="1" dirty="0">
                <a:latin typeface="Arial"/>
                <a:cs typeface="Arial"/>
              </a:rPr>
              <a:t>A.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comprobantes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digitales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refiere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artículo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de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Código,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deberán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siguientes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requisitos: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(…)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cantidades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estén</a:t>
            </a:r>
            <a:r>
              <a:rPr sz="1800" b="1" spc="3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amparadas</a:t>
            </a:r>
            <a:r>
              <a:rPr sz="1800" b="1" spc="3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3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3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comprobantes</a:t>
            </a:r>
            <a:r>
              <a:rPr sz="1800" b="1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reúnan</a:t>
            </a:r>
            <a:r>
              <a:rPr sz="1800" b="1" spc="5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algún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requisito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4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5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establecidos</a:t>
            </a:r>
            <a:r>
              <a:rPr sz="1800" b="1" spc="5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6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esta</a:t>
            </a:r>
            <a:r>
              <a:rPr sz="1800" b="1" spc="5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disposición</a:t>
            </a:r>
            <a:r>
              <a:rPr sz="1800" b="1" spc="5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60" dirty="0">
                <a:latin typeface="Arial"/>
                <a:cs typeface="Arial"/>
              </a:rPr>
              <a:t>  </a:t>
            </a:r>
            <a:r>
              <a:rPr sz="1800" b="1" spc="-25" dirty="0">
                <a:latin typeface="Arial"/>
                <a:cs typeface="Arial"/>
              </a:rPr>
              <a:t>el </a:t>
            </a:r>
            <a:r>
              <a:rPr sz="1800" b="1" dirty="0">
                <a:latin typeface="Arial"/>
                <a:cs typeface="Arial"/>
              </a:rPr>
              <a:t>artículo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29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este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Código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según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caso,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cuando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datos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contenidos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mismos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800" b="1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plasmen</a:t>
            </a:r>
            <a:r>
              <a:rPr sz="1800" b="1" spc="3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800" b="1" spc="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forma</a:t>
            </a:r>
            <a:r>
              <a:rPr sz="1800" b="1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distinta</a:t>
            </a:r>
            <a:r>
              <a:rPr sz="1800" b="1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señalado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disposiciones </a:t>
            </a:r>
            <a:r>
              <a:rPr sz="1800" dirty="0">
                <a:latin typeface="Arial"/>
                <a:cs typeface="Arial"/>
              </a:rPr>
              <a:t>fiscales,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podrán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deducirse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acreditarse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fiscalmente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038" rIns="0" bIns="0" rtlCol="0">
            <a:spAutoFit/>
          </a:bodyPr>
          <a:lstStyle/>
          <a:p>
            <a:pPr marL="26035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Consecuencias</a:t>
            </a:r>
            <a:r>
              <a:rPr spc="-6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no</a:t>
            </a:r>
            <a:r>
              <a:rPr spc="-15" dirty="0"/>
              <a:t> </a:t>
            </a:r>
            <a:r>
              <a:rPr dirty="0"/>
              <a:t>emisión</a:t>
            </a:r>
            <a:r>
              <a:rPr spc="-45" dirty="0"/>
              <a:t> </a:t>
            </a:r>
            <a:r>
              <a:rPr dirty="0"/>
              <a:t>y/o</a:t>
            </a:r>
            <a:r>
              <a:rPr spc="-10" dirty="0"/>
              <a:t> </a:t>
            </a:r>
            <a:r>
              <a:rPr spc="-20" dirty="0"/>
              <a:t>mala </a:t>
            </a:r>
            <a:r>
              <a:rPr spc="-10" dirty="0"/>
              <a:t>expedición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25650" y="1982470"/>
          <a:ext cx="8128634" cy="390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8877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Conducta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Sanción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Fundamento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legal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expedir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expedirlos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requisitos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65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Multa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hasta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$112,650.00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 caso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reincidencia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clausura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preventiva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establecimiento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84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CFF,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fracción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IV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CFF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6520" marR="88900" indent="-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expedir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acompañar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documentación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que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ampare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mercancías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transporte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territorio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nacional.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Multa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hasta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$17,030.00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84,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Fracción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XI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19480" marR="224790" indent="-688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CFDI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cumpla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requisitos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303530" indent="17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podrán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deducirse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acreditarse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fiscalmente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Art.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29-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280670" marR="2749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Dar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efectos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fiscales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CFDI´s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cumplan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requisitos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116839" indent="-241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Penas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equiparadas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delito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defraudación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fiscal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Art. 109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CFF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159" rIns="0" bIns="0" rtlCol="0">
            <a:spAutoFit/>
          </a:bodyPr>
          <a:lstStyle/>
          <a:p>
            <a:pPr marL="260350">
              <a:lnSpc>
                <a:spcPts val="4235"/>
              </a:lnSpc>
              <a:spcBef>
                <a:spcPts val="100"/>
              </a:spcBef>
            </a:pPr>
            <a:r>
              <a:rPr dirty="0"/>
              <a:t>Restricción</a:t>
            </a:r>
            <a:r>
              <a:rPr spc="-50" dirty="0"/>
              <a:t> </a:t>
            </a:r>
            <a:r>
              <a:rPr dirty="0"/>
              <a:t>temporal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25" dirty="0"/>
              <a:t>CSD</a:t>
            </a:r>
          </a:p>
          <a:p>
            <a:pPr marL="260350">
              <a:lnSpc>
                <a:spcPts val="2075"/>
              </a:lnSpc>
            </a:pPr>
            <a:r>
              <a:rPr sz="1800" dirty="0"/>
              <a:t>Art.</a:t>
            </a:r>
            <a:r>
              <a:rPr sz="1800" spc="-10" dirty="0"/>
              <a:t> 17-</a:t>
            </a:r>
            <a:r>
              <a:rPr sz="1800" dirty="0"/>
              <a:t>H</a:t>
            </a:r>
            <a:r>
              <a:rPr sz="1800" spc="5" dirty="0"/>
              <a:t> </a:t>
            </a:r>
            <a:r>
              <a:rPr sz="1800" dirty="0"/>
              <a:t>Bis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279904" y="1693798"/>
            <a:ext cx="7354570" cy="1395095"/>
            <a:chOff x="2279904" y="1693798"/>
            <a:chExt cx="7354570" cy="1395095"/>
          </a:xfrm>
        </p:grpSpPr>
        <p:sp>
          <p:nvSpPr>
            <p:cNvPr id="4" name="object 4"/>
            <p:cNvSpPr/>
            <p:nvPr/>
          </p:nvSpPr>
          <p:spPr>
            <a:xfrm>
              <a:off x="2286254" y="1700148"/>
              <a:ext cx="7341870" cy="1382395"/>
            </a:xfrm>
            <a:custGeom>
              <a:avLst/>
              <a:gdLst/>
              <a:ahLst/>
              <a:cxnLst/>
              <a:rect l="l" t="t" r="r" b="b"/>
              <a:pathLst>
                <a:path w="7341870" h="1382395">
                  <a:moveTo>
                    <a:pt x="7203440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1243584"/>
                  </a:lnTo>
                  <a:lnTo>
                    <a:pt x="7042" y="1287277"/>
                  </a:lnTo>
                  <a:lnTo>
                    <a:pt x="26655" y="1325239"/>
                  </a:lnTo>
                  <a:lnTo>
                    <a:pt x="56564" y="1355186"/>
                  </a:lnTo>
                  <a:lnTo>
                    <a:pt x="94496" y="1374830"/>
                  </a:lnTo>
                  <a:lnTo>
                    <a:pt x="138175" y="1381887"/>
                  </a:lnTo>
                  <a:lnTo>
                    <a:pt x="7203440" y="1381887"/>
                  </a:lnTo>
                  <a:lnTo>
                    <a:pt x="7247119" y="1374830"/>
                  </a:lnTo>
                  <a:lnTo>
                    <a:pt x="7285051" y="1355186"/>
                  </a:lnTo>
                  <a:lnTo>
                    <a:pt x="7314960" y="1325239"/>
                  </a:lnTo>
                  <a:lnTo>
                    <a:pt x="7334573" y="1287277"/>
                  </a:lnTo>
                  <a:lnTo>
                    <a:pt x="7341616" y="1243584"/>
                  </a:lnTo>
                  <a:lnTo>
                    <a:pt x="7341616" y="138175"/>
                  </a:lnTo>
                  <a:lnTo>
                    <a:pt x="7334573" y="94496"/>
                  </a:lnTo>
                  <a:lnTo>
                    <a:pt x="7314960" y="56564"/>
                  </a:lnTo>
                  <a:lnTo>
                    <a:pt x="7285051" y="26655"/>
                  </a:lnTo>
                  <a:lnTo>
                    <a:pt x="7247119" y="7042"/>
                  </a:lnTo>
                  <a:lnTo>
                    <a:pt x="72034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254" y="1700148"/>
              <a:ext cx="7341870" cy="1382395"/>
            </a:xfrm>
            <a:custGeom>
              <a:avLst/>
              <a:gdLst/>
              <a:ahLst/>
              <a:cxnLst/>
              <a:rect l="l" t="t" r="r" b="b"/>
              <a:pathLst>
                <a:path w="7341870" h="1382395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7203440" y="0"/>
                  </a:lnTo>
                  <a:lnTo>
                    <a:pt x="7247119" y="7042"/>
                  </a:lnTo>
                  <a:lnTo>
                    <a:pt x="7285051" y="26655"/>
                  </a:lnTo>
                  <a:lnTo>
                    <a:pt x="7314960" y="56564"/>
                  </a:lnTo>
                  <a:lnTo>
                    <a:pt x="7334573" y="94496"/>
                  </a:lnTo>
                  <a:lnTo>
                    <a:pt x="7341616" y="138175"/>
                  </a:lnTo>
                  <a:lnTo>
                    <a:pt x="7341616" y="1243584"/>
                  </a:lnTo>
                  <a:lnTo>
                    <a:pt x="7334573" y="1287277"/>
                  </a:lnTo>
                  <a:lnTo>
                    <a:pt x="7314960" y="1325239"/>
                  </a:lnTo>
                  <a:lnTo>
                    <a:pt x="7285051" y="1355186"/>
                  </a:lnTo>
                  <a:lnTo>
                    <a:pt x="7247119" y="1374830"/>
                  </a:lnTo>
                  <a:lnTo>
                    <a:pt x="7203440" y="1381887"/>
                  </a:lnTo>
                  <a:lnTo>
                    <a:pt x="138175" y="1381887"/>
                  </a:lnTo>
                  <a:lnTo>
                    <a:pt x="94496" y="1374830"/>
                  </a:lnTo>
                  <a:lnTo>
                    <a:pt x="56564" y="1355186"/>
                  </a:lnTo>
                  <a:lnTo>
                    <a:pt x="26655" y="1325239"/>
                  </a:lnTo>
                  <a:lnTo>
                    <a:pt x="7042" y="1287277"/>
                  </a:lnTo>
                  <a:lnTo>
                    <a:pt x="0" y="1243584"/>
                  </a:lnTo>
                  <a:lnTo>
                    <a:pt x="0" y="1381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61614" y="1785620"/>
            <a:ext cx="6390005" cy="11474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437515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Declaración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anual,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provisionales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definitivas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(mención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específica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RESICO</a:t>
            </a:r>
            <a:endParaRPr sz="2700">
              <a:latin typeface="Arial"/>
              <a:cs typeface="Arial"/>
            </a:endParaRPr>
          </a:p>
          <a:p>
            <a:pPr marL="1044575">
              <a:lnSpc>
                <a:spcPts val="277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respecto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7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Art.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113-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LISR)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79904" y="3204591"/>
            <a:ext cx="4808855" cy="1394460"/>
            <a:chOff x="2279904" y="3204591"/>
            <a:chExt cx="4808855" cy="1394460"/>
          </a:xfrm>
        </p:grpSpPr>
        <p:sp>
          <p:nvSpPr>
            <p:cNvPr id="8" name="object 8"/>
            <p:cNvSpPr/>
            <p:nvPr/>
          </p:nvSpPr>
          <p:spPr>
            <a:xfrm>
              <a:off x="2286254" y="3210941"/>
              <a:ext cx="4796155" cy="1381760"/>
            </a:xfrm>
            <a:custGeom>
              <a:avLst/>
              <a:gdLst/>
              <a:ahLst/>
              <a:cxnLst/>
              <a:rect l="l" t="t" r="r" b="b"/>
              <a:pathLst>
                <a:path w="4796155" h="1381760">
                  <a:moveTo>
                    <a:pt x="4657598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1243584"/>
                  </a:lnTo>
                  <a:lnTo>
                    <a:pt x="7042" y="1287263"/>
                  </a:lnTo>
                  <a:lnTo>
                    <a:pt x="26655" y="1325195"/>
                  </a:lnTo>
                  <a:lnTo>
                    <a:pt x="56564" y="1355104"/>
                  </a:lnTo>
                  <a:lnTo>
                    <a:pt x="94496" y="1374717"/>
                  </a:lnTo>
                  <a:lnTo>
                    <a:pt x="138175" y="1381760"/>
                  </a:lnTo>
                  <a:lnTo>
                    <a:pt x="4657598" y="1381760"/>
                  </a:lnTo>
                  <a:lnTo>
                    <a:pt x="4701277" y="1374717"/>
                  </a:lnTo>
                  <a:lnTo>
                    <a:pt x="4739209" y="1355104"/>
                  </a:lnTo>
                  <a:lnTo>
                    <a:pt x="4769118" y="1325195"/>
                  </a:lnTo>
                  <a:lnTo>
                    <a:pt x="4788731" y="1287263"/>
                  </a:lnTo>
                  <a:lnTo>
                    <a:pt x="4795774" y="1243584"/>
                  </a:lnTo>
                  <a:lnTo>
                    <a:pt x="4795774" y="138175"/>
                  </a:lnTo>
                  <a:lnTo>
                    <a:pt x="4788731" y="94496"/>
                  </a:lnTo>
                  <a:lnTo>
                    <a:pt x="4769118" y="56564"/>
                  </a:lnTo>
                  <a:lnTo>
                    <a:pt x="4739209" y="26655"/>
                  </a:lnTo>
                  <a:lnTo>
                    <a:pt x="4701277" y="7042"/>
                  </a:lnTo>
                  <a:lnTo>
                    <a:pt x="46575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254" y="3210941"/>
              <a:ext cx="4796155" cy="1381760"/>
            </a:xfrm>
            <a:custGeom>
              <a:avLst/>
              <a:gdLst/>
              <a:ahLst/>
              <a:cxnLst/>
              <a:rect l="l" t="t" r="r" b="b"/>
              <a:pathLst>
                <a:path w="4796155" h="138176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4657598" y="0"/>
                  </a:lnTo>
                  <a:lnTo>
                    <a:pt x="4701277" y="7042"/>
                  </a:lnTo>
                  <a:lnTo>
                    <a:pt x="4739209" y="26655"/>
                  </a:lnTo>
                  <a:lnTo>
                    <a:pt x="4769118" y="56564"/>
                  </a:lnTo>
                  <a:lnTo>
                    <a:pt x="4788731" y="94496"/>
                  </a:lnTo>
                  <a:lnTo>
                    <a:pt x="4795774" y="138175"/>
                  </a:lnTo>
                  <a:lnTo>
                    <a:pt x="4795774" y="1243584"/>
                  </a:lnTo>
                  <a:lnTo>
                    <a:pt x="4788731" y="1287263"/>
                  </a:lnTo>
                  <a:lnTo>
                    <a:pt x="4769118" y="1325195"/>
                  </a:lnTo>
                  <a:lnTo>
                    <a:pt x="4739209" y="1355104"/>
                  </a:lnTo>
                  <a:lnTo>
                    <a:pt x="4701277" y="1374717"/>
                  </a:lnTo>
                  <a:lnTo>
                    <a:pt x="4657598" y="1381760"/>
                  </a:lnTo>
                  <a:lnTo>
                    <a:pt x="138175" y="1381760"/>
                  </a:lnTo>
                  <a:lnTo>
                    <a:pt x="94496" y="1374717"/>
                  </a:lnTo>
                  <a:lnTo>
                    <a:pt x="56564" y="1355104"/>
                  </a:lnTo>
                  <a:lnTo>
                    <a:pt x="26655" y="1325195"/>
                  </a:lnTo>
                  <a:lnTo>
                    <a:pt x="7042" y="1287263"/>
                  </a:lnTo>
                  <a:lnTo>
                    <a:pt x="0" y="1243584"/>
                  </a:lnTo>
                  <a:lnTo>
                    <a:pt x="0" y="1381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15032" y="3581146"/>
            <a:ext cx="4538345" cy="59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PAE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contribuyente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localizado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ts val="224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desaparecido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79904" y="4715255"/>
            <a:ext cx="2361565" cy="1395095"/>
            <a:chOff x="2279904" y="4715255"/>
            <a:chExt cx="2361565" cy="1395095"/>
          </a:xfrm>
        </p:grpSpPr>
        <p:sp>
          <p:nvSpPr>
            <p:cNvPr id="12" name="object 12"/>
            <p:cNvSpPr/>
            <p:nvPr/>
          </p:nvSpPr>
          <p:spPr>
            <a:xfrm>
              <a:off x="2286254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5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1243685"/>
                  </a:lnTo>
                  <a:lnTo>
                    <a:pt x="7042" y="1287360"/>
                  </a:lnTo>
                  <a:lnTo>
                    <a:pt x="26655" y="1325291"/>
                  </a:lnTo>
                  <a:lnTo>
                    <a:pt x="56564" y="1355202"/>
                  </a:lnTo>
                  <a:lnTo>
                    <a:pt x="94496" y="1374817"/>
                  </a:lnTo>
                  <a:lnTo>
                    <a:pt x="138175" y="1381861"/>
                  </a:lnTo>
                  <a:lnTo>
                    <a:pt x="2210435" y="1381861"/>
                  </a:lnTo>
                  <a:lnTo>
                    <a:pt x="2254066" y="1374817"/>
                  </a:lnTo>
                  <a:lnTo>
                    <a:pt x="2291991" y="1355202"/>
                  </a:lnTo>
                  <a:lnTo>
                    <a:pt x="2321918" y="1325291"/>
                  </a:lnTo>
                  <a:lnTo>
                    <a:pt x="2341555" y="1287360"/>
                  </a:lnTo>
                  <a:lnTo>
                    <a:pt x="2348610" y="1243685"/>
                  </a:lnTo>
                  <a:lnTo>
                    <a:pt x="2348610" y="138176"/>
                  </a:lnTo>
                  <a:lnTo>
                    <a:pt x="2341555" y="94496"/>
                  </a:lnTo>
                  <a:lnTo>
                    <a:pt x="2321918" y="56564"/>
                  </a:lnTo>
                  <a:lnTo>
                    <a:pt x="2291991" y="26655"/>
                  </a:lnTo>
                  <a:lnTo>
                    <a:pt x="2254066" y="7042"/>
                  </a:lnTo>
                  <a:lnTo>
                    <a:pt x="22104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254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210435" y="0"/>
                  </a:lnTo>
                  <a:lnTo>
                    <a:pt x="2254066" y="7042"/>
                  </a:lnTo>
                  <a:lnTo>
                    <a:pt x="2291991" y="26655"/>
                  </a:lnTo>
                  <a:lnTo>
                    <a:pt x="2321918" y="56564"/>
                  </a:lnTo>
                  <a:lnTo>
                    <a:pt x="2341555" y="94496"/>
                  </a:lnTo>
                  <a:lnTo>
                    <a:pt x="2348610" y="138176"/>
                  </a:lnTo>
                  <a:lnTo>
                    <a:pt x="2348610" y="1243685"/>
                  </a:lnTo>
                  <a:lnTo>
                    <a:pt x="2341555" y="1287360"/>
                  </a:lnTo>
                  <a:lnTo>
                    <a:pt x="2321918" y="1325291"/>
                  </a:lnTo>
                  <a:lnTo>
                    <a:pt x="2291991" y="1355202"/>
                  </a:lnTo>
                  <a:lnTo>
                    <a:pt x="2254066" y="1374817"/>
                  </a:lnTo>
                  <a:lnTo>
                    <a:pt x="2210435" y="1381861"/>
                  </a:lnTo>
                  <a:lnTo>
                    <a:pt x="138175" y="1381861"/>
                  </a:lnTo>
                  <a:lnTo>
                    <a:pt x="94496" y="1374817"/>
                  </a:lnTo>
                  <a:lnTo>
                    <a:pt x="56564" y="1355202"/>
                  </a:lnTo>
                  <a:lnTo>
                    <a:pt x="26655" y="1325291"/>
                  </a:lnTo>
                  <a:lnTo>
                    <a:pt x="7042" y="1287360"/>
                  </a:lnTo>
                  <a:lnTo>
                    <a:pt x="0" y="1243685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08935" y="5184470"/>
            <a:ext cx="2103755" cy="424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Oponerse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entorpecer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domiciliaria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27066" y="4715255"/>
            <a:ext cx="2361565" cy="1395095"/>
            <a:chOff x="4727066" y="4715255"/>
            <a:chExt cx="2361565" cy="1395095"/>
          </a:xfrm>
        </p:grpSpPr>
        <p:sp>
          <p:nvSpPr>
            <p:cNvPr id="16" name="object 16"/>
            <p:cNvSpPr/>
            <p:nvPr/>
          </p:nvSpPr>
          <p:spPr>
            <a:xfrm>
              <a:off x="4733416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5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1243685"/>
                  </a:lnTo>
                  <a:lnTo>
                    <a:pt x="7042" y="1287360"/>
                  </a:lnTo>
                  <a:lnTo>
                    <a:pt x="26655" y="1325291"/>
                  </a:lnTo>
                  <a:lnTo>
                    <a:pt x="56564" y="1355202"/>
                  </a:lnTo>
                  <a:lnTo>
                    <a:pt x="94496" y="1374817"/>
                  </a:lnTo>
                  <a:lnTo>
                    <a:pt x="138175" y="1381861"/>
                  </a:lnTo>
                  <a:lnTo>
                    <a:pt x="2210435" y="1381861"/>
                  </a:lnTo>
                  <a:lnTo>
                    <a:pt x="2254114" y="1374817"/>
                  </a:lnTo>
                  <a:lnTo>
                    <a:pt x="2292046" y="1355202"/>
                  </a:lnTo>
                  <a:lnTo>
                    <a:pt x="2321955" y="1325291"/>
                  </a:lnTo>
                  <a:lnTo>
                    <a:pt x="2341568" y="1287360"/>
                  </a:lnTo>
                  <a:lnTo>
                    <a:pt x="2348611" y="1243685"/>
                  </a:lnTo>
                  <a:lnTo>
                    <a:pt x="2348611" y="138176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3416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210435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1" y="138176"/>
                  </a:lnTo>
                  <a:lnTo>
                    <a:pt x="2348611" y="1243685"/>
                  </a:lnTo>
                  <a:lnTo>
                    <a:pt x="2341568" y="1287360"/>
                  </a:lnTo>
                  <a:lnTo>
                    <a:pt x="2321955" y="1325291"/>
                  </a:lnTo>
                  <a:lnTo>
                    <a:pt x="2292046" y="1355202"/>
                  </a:lnTo>
                  <a:lnTo>
                    <a:pt x="2254114" y="1374817"/>
                  </a:lnTo>
                  <a:lnTo>
                    <a:pt x="2210435" y="1381861"/>
                  </a:lnTo>
                  <a:lnTo>
                    <a:pt x="138175" y="1381861"/>
                  </a:lnTo>
                  <a:lnTo>
                    <a:pt x="94496" y="1374817"/>
                  </a:lnTo>
                  <a:lnTo>
                    <a:pt x="56564" y="1355202"/>
                  </a:lnTo>
                  <a:lnTo>
                    <a:pt x="26655" y="1325291"/>
                  </a:lnTo>
                  <a:lnTo>
                    <a:pt x="7042" y="1287360"/>
                  </a:lnTo>
                  <a:lnTo>
                    <a:pt x="0" y="1243685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826000" y="4908930"/>
            <a:ext cx="2162810" cy="97599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3660" marR="64769" indent="350520">
              <a:lnSpc>
                <a:spcPts val="1450"/>
              </a:lnSpc>
              <a:spcBef>
                <a:spcPts val="340"/>
              </a:spcBef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V.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hayan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acreditado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adquisición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12700" marR="5080" indent="1905" algn="ctr">
              <a:lnSpc>
                <a:spcPts val="144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bienes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presunción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45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simuladas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72908" y="3204591"/>
            <a:ext cx="2361565" cy="1394460"/>
            <a:chOff x="7272908" y="3204591"/>
            <a:chExt cx="2361565" cy="1394460"/>
          </a:xfrm>
        </p:grpSpPr>
        <p:sp>
          <p:nvSpPr>
            <p:cNvPr id="20" name="object 20"/>
            <p:cNvSpPr/>
            <p:nvPr/>
          </p:nvSpPr>
          <p:spPr>
            <a:xfrm>
              <a:off x="7279258" y="3210941"/>
              <a:ext cx="2348865" cy="1381760"/>
            </a:xfrm>
            <a:custGeom>
              <a:avLst/>
              <a:gdLst/>
              <a:ahLst/>
              <a:cxnLst/>
              <a:rect l="l" t="t" r="r" b="b"/>
              <a:pathLst>
                <a:path w="2348865" h="1381760">
                  <a:moveTo>
                    <a:pt x="2210435" y="0"/>
                  </a:moveTo>
                  <a:lnTo>
                    <a:pt x="138302" y="0"/>
                  </a:lnTo>
                  <a:lnTo>
                    <a:pt x="94609" y="7042"/>
                  </a:lnTo>
                  <a:lnTo>
                    <a:pt x="56647" y="26655"/>
                  </a:lnTo>
                  <a:lnTo>
                    <a:pt x="26700" y="56564"/>
                  </a:lnTo>
                  <a:lnTo>
                    <a:pt x="7056" y="94496"/>
                  </a:lnTo>
                  <a:lnTo>
                    <a:pt x="0" y="138175"/>
                  </a:lnTo>
                  <a:lnTo>
                    <a:pt x="0" y="1243584"/>
                  </a:lnTo>
                  <a:lnTo>
                    <a:pt x="7056" y="1287263"/>
                  </a:lnTo>
                  <a:lnTo>
                    <a:pt x="26700" y="1325195"/>
                  </a:lnTo>
                  <a:lnTo>
                    <a:pt x="56647" y="1355104"/>
                  </a:lnTo>
                  <a:lnTo>
                    <a:pt x="94609" y="1374717"/>
                  </a:lnTo>
                  <a:lnTo>
                    <a:pt x="138302" y="1381760"/>
                  </a:lnTo>
                  <a:lnTo>
                    <a:pt x="2210435" y="1381760"/>
                  </a:lnTo>
                  <a:lnTo>
                    <a:pt x="2254114" y="1374717"/>
                  </a:lnTo>
                  <a:lnTo>
                    <a:pt x="2292046" y="1355104"/>
                  </a:lnTo>
                  <a:lnTo>
                    <a:pt x="2321955" y="1325195"/>
                  </a:lnTo>
                  <a:lnTo>
                    <a:pt x="2341568" y="1287263"/>
                  </a:lnTo>
                  <a:lnTo>
                    <a:pt x="2348611" y="1243584"/>
                  </a:lnTo>
                  <a:lnTo>
                    <a:pt x="2348611" y="138175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79258" y="3210941"/>
              <a:ext cx="2348865" cy="1381760"/>
            </a:xfrm>
            <a:custGeom>
              <a:avLst/>
              <a:gdLst/>
              <a:ahLst/>
              <a:cxnLst/>
              <a:rect l="l" t="t" r="r" b="b"/>
              <a:pathLst>
                <a:path w="2348865" h="1381760">
                  <a:moveTo>
                    <a:pt x="0" y="138175"/>
                  </a:moveTo>
                  <a:lnTo>
                    <a:pt x="7056" y="94496"/>
                  </a:lnTo>
                  <a:lnTo>
                    <a:pt x="26700" y="56564"/>
                  </a:lnTo>
                  <a:lnTo>
                    <a:pt x="56647" y="26655"/>
                  </a:lnTo>
                  <a:lnTo>
                    <a:pt x="94609" y="7042"/>
                  </a:lnTo>
                  <a:lnTo>
                    <a:pt x="138302" y="0"/>
                  </a:lnTo>
                  <a:lnTo>
                    <a:pt x="2210435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1" y="138175"/>
                  </a:lnTo>
                  <a:lnTo>
                    <a:pt x="2348611" y="1243584"/>
                  </a:lnTo>
                  <a:lnTo>
                    <a:pt x="2341568" y="1287263"/>
                  </a:lnTo>
                  <a:lnTo>
                    <a:pt x="2321955" y="1325195"/>
                  </a:lnTo>
                  <a:lnTo>
                    <a:pt x="2292046" y="1355104"/>
                  </a:lnTo>
                  <a:lnTo>
                    <a:pt x="2254114" y="1374717"/>
                  </a:lnTo>
                  <a:lnTo>
                    <a:pt x="2210435" y="1381760"/>
                  </a:lnTo>
                  <a:lnTo>
                    <a:pt x="138302" y="1381760"/>
                  </a:lnTo>
                  <a:lnTo>
                    <a:pt x="94609" y="1374717"/>
                  </a:lnTo>
                  <a:lnTo>
                    <a:pt x="56647" y="1355104"/>
                  </a:lnTo>
                  <a:lnTo>
                    <a:pt x="26700" y="1325195"/>
                  </a:lnTo>
                  <a:lnTo>
                    <a:pt x="7056" y="1287263"/>
                  </a:lnTo>
                  <a:lnTo>
                    <a:pt x="0" y="1243584"/>
                  </a:lnTo>
                  <a:lnTo>
                    <a:pt x="0" y="1381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1731" y="3272015"/>
              <a:ext cx="1693926" cy="3848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8851" y="3456419"/>
              <a:ext cx="1564386" cy="38482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378065" y="3305682"/>
            <a:ext cx="2150745" cy="1160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09245" marR="236854" indent="-64135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facultades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comprobación: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ts val="132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localización,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desaparición,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45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desocupación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domicilio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amparen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simuladas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272908" y="4715255"/>
            <a:ext cx="2361565" cy="1395095"/>
            <a:chOff x="7272908" y="4715255"/>
            <a:chExt cx="2361565" cy="1395095"/>
          </a:xfrm>
        </p:grpSpPr>
        <p:sp>
          <p:nvSpPr>
            <p:cNvPr id="26" name="object 26"/>
            <p:cNvSpPr/>
            <p:nvPr/>
          </p:nvSpPr>
          <p:spPr>
            <a:xfrm>
              <a:off x="7279258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5" y="0"/>
                  </a:moveTo>
                  <a:lnTo>
                    <a:pt x="138302" y="0"/>
                  </a:lnTo>
                  <a:lnTo>
                    <a:pt x="94609" y="7042"/>
                  </a:lnTo>
                  <a:lnTo>
                    <a:pt x="56647" y="26655"/>
                  </a:lnTo>
                  <a:lnTo>
                    <a:pt x="26700" y="56564"/>
                  </a:lnTo>
                  <a:lnTo>
                    <a:pt x="7056" y="94496"/>
                  </a:lnTo>
                  <a:lnTo>
                    <a:pt x="0" y="138176"/>
                  </a:lnTo>
                  <a:lnTo>
                    <a:pt x="0" y="1243685"/>
                  </a:lnTo>
                  <a:lnTo>
                    <a:pt x="7056" y="1287360"/>
                  </a:lnTo>
                  <a:lnTo>
                    <a:pt x="26700" y="1325291"/>
                  </a:lnTo>
                  <a:lnTo>
                    <a:pt x="56647" y="1355202"/>
                  </a:lnTo>
                  <a:lnTo>
                    <a:pt x="94609" y="1374817"/>
                  </a:lnTo>
                  <a:lnTo>
                    <a:pt x="138302" y="1381861"/>
                  </a:lnTo>
                  <a:lnTo>
                    <a:pt x="2210435" y="1381861"/>
                  </a:lnTo>
                  <a:lnTo>
                    <a:pt x="2254114" y="1374817"/>
                  </a:lnTo>
                  <a:lnTo>
                    <a:pt x="2292046" y="1355202"/>
                  </a:lnTo>
                  <a:lnTo>
                    <a:pt x="2321955" y="1325291"/>
                  </a:lnTo>
                  <a:lnTo>
                    <a:pt x="2341568" y="1287360"/>
                  </a:lnTo>
                  <a:lnTo>
                    <a:pt x="2348611" y="1243685"/>
                  </a:lnTo>
                  <a:lnTo>
                    <a:pt x="2348611" y="138176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79258" y="472160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56" y="94496"/>
                  </a:lnTo>
                  <a:lnTo>
                    <a:pt x="26700" y="56564"/>
                  </a:lnTo>
                  <a:lnTo>
                    <a:pt x="56647" y="26655"/>
                  </a:lnTo>
                  <a:lnTo>
                    <a:pt x="94609" y="7042"/>
                  </a:lnTo>
                  <a:lnTo>
                    <a:pt x="138302" y="0"/>
                  </a:lnTo>
                  <a:lnTo>
                    <a:pt x="2210435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1" y="138176"/>
                  </a:lnTo>
                  <a:lnTo>
                    <a:pt x="2348611" y="1243685"/>
                  </a:lnTo>
                  <a:lnTo>
                    <a:pt x="2341568" y="1287360"/>
                  </a:lnTo>
                  <a:lnTo>
                    <a:pt x="2321955" y="1325291"/>
                  </a:lnTo>
                  <a:lnTo>
                    <a:pt x="2292046" y="1355202"/>
                  </a:lnTo>
                  <a:lnTo>
                    <a:pt x="2254114" y="1374817"/>
                  </a:lnTo>
                  <a:lnTo>
                    <a:pt x="2210435" y="1381861"/>
                  </a:lnTo>
                  <a:lnTo>
                    <a:pt x="138302" y="1381861"/>
                  </a:lnTo>
                  <a:lnTo>
                    <a:pt x="94609" y="1374817"/>
                  </a:lnTo>
                  <a:lnTo>
                    <a:pt x="56647" y="1355202"/>
                  </a:lnTo>
                  <a:lnTo>
                    <a:pt x="26700" y="1325291"/>
                  </a:lnTo>
                  <a:lnTo>
                    <a:pt x="7056" y="1287360"/>
                  </a:lnTo>
                  <a:lnTo>
                    <a:pt x="0" y="1243685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46644" y="5001005"/>
            <a:ext cx="2012950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0190" marR="5080" indent="-238125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domicilio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fiscal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coincida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los</a:t>
            </a:r>
            <a:endParaRPr sz="1400">
              <a:latin typeface="Arial"/>
              <a:cs typeface="Arial"/>
            </a:endParaRPr>
          </a:p>
          <a:p>
            <a:pPr marL="692150" marR="10160" indent="-673735">
              <a:lnSpc>
                <a:spcPts val="1440"/>
              </a:lnSpc>
              <a:spcBef>
                <a:spcPts val="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supuestos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artículo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159" rIns="0" bIns="0" rtlCol="0">
            <a:spAutoFit/>
          </a:bodyPr>
          <a:lstStyle/>
          <a:p>
            <a:pPr marL="260350">
              <a:lnSpc>
                <a:spcPts val="4235"/>
              </a:lnSpc>
              <a:spcBef>
                <a:spcPts val="100"/>
              </a:spcBef>
            </a:pPr>
            <a:r>
              <a:rPr dirty="0"/>
              <a:t>Restricción</a:t>
            </a:r>
            <a:r>
              <a:rPr spc="-50" dirty="0"/>
              <a:t> </a:t>
            </a:r>
            <a:r>
              <a:rPr dirty="0"/>
              <a:t>temporal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25" dirty="0"/>
              <a:t>CSD</a:t>
            </a:r>
          </a:p>
          <a:p>
            <a:pPr marL="260350">
              <a:lnSpc>
                <a:spcPts val="2075"/>
              </a:lnSpc>
            </a:pPr>
            <a:r>
              <a:rPr sz="1800" dirty="0"/>
              <a:t>Art.</a:t>
            </a:r>
            <a:r>
              <a:rPr sz="1800" spc="-10" dirty="0"/>
              <a:t> 17-</a:t>
            </a:r>
            <a:r>
              <a:rPr sz="1800" dirty="0"/>
              <a:t>H</a:t>
            </a:r>
            <a:r>
              <a:rPr sz="1800" spc="5" dirty="0"/>
              <a:t> </a:t>
            </a:r>
            <a:r>
              <a:rPr sz="1800" dirty="0"/>
              <a:t>Bis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259076" y="2253995"/>
            <a:ext cx="2398395" cy="1438910"/>
            <a:chOff x="2259076" y="2253995"/>
            <a:chExt cx="2398395" cy="1438910"/>
          </a:xfrm>
        </p:grpSpPr>
        <p:sp>
          <p:nvSpPr>
            <p:cNvPr id="4" name="object 4"/>
            <p:cNvSpPr/>
            <p:nvPr/>
          </p:nvSpPr>
          <p:spPr>
            <a:xfrm>
              <a:off x="2259076" y="2253995"/>
              <a:ext cx="2398395" cy="1438910"/>
            </a:xfrm>
            <a:custGeom>
              <a:avLst/>
              <a:gdLst/>
              <a:ahLst/>
              <a:cxnLst/>
              <a:rect l="l" t="t" r="r" b="b"/>
              <a:pathLst>
                <a:path w="2398395" h="1438910">
                  <a:moveTo>
                    <a:pt x="2398141" y="0"/>
                  </a:moveTo>
                  <a:lnTo>
                    <a:pt x="0" y="0"/>
                  </a:lnTo>
                  <a:lnTo>
                    <a:pt x="0" y="1438909"/>
                  </a:lnTo>
                  <a:lnTo>
                    <a:pt x="2398141" y="1438909"/>
                  </a:lnTo>
                  <a:lnTo>
                    <a:pt x="239814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2302751"/>
              <a:ext cx="1491234" cy="3573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2284" y="2473439"/>
              <a:ext cx="1325118" cy="3573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59076" y="2253995"/>
            <a:ext cx="2398395" cy="143891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13664" marR="104775" indent="470534">
              <a:lnSpc>
                <a:spcPts val="1340"/>
              </a:lnSpc>
              <a:spcBef>
                <a:spcPts val="95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VII.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Ingresos</a:t>
            </a: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 no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coincidentes: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declaraciones,</a:t>
            </a:r>
            <a:endParaRPr sz="1300">
              <a:latin typeface="Arial"/>
              <a:cs typeface="Arial"/>
            </a:endParaRPr>
          </a:p>
          <a:p>
            <a:pPr marL="1270" algn="ctr">
              <a:lnSpc>
                <a:spcPts val="12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informativas,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CFDI,</a:t>
            </a:r>
            <a:endParaRPr sz="1300">
              <a:latin typeface="Arial"/>
              <a:cs typeface="Arial"/>
            </a:endParaRPr>
          </a:p>
          <a:p>
            <a:pPr marL="58419" marR="51435" algn="ctr">
              <a:lnSpc>
                <a:spcPct val="86200"/>
              </a:lnSpc>
              <a:spcBef>
                <a:spcPts val="11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complementos,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estados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cuenta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bancarios,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expedientes,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bases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datos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SAT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896992" y="2253995"/>
            <a:ext cx="2398395" cy="1438910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300">
              <a:latin typeface="Times New Roman"/>
              <a:cs typeface="Times New Roman"/>
            </a:endParaRPr>
          </a:p>
          <a:p>
            <a:pPr marL="89535" marR="81280" indent="225425">
              <a:lnSpc>
                <a:spcPts val="13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VIII.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Medios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contacto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incorrectos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buzón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tributario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4909" y="2253995"/>
            <a:ext cx="2398395" cy="1438910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300">
              <a:latin typeface="Times New Roman"/>
              <a:cs typeface="Times New Roman"/>
            </a:endParaRPr>
          </a:p>
          <a:p>
            <a:pPr marL="181610" marR="126364" indent="-44450">
              <a:lnSpc>
                <a:spcPts val="13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IX.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inscribirse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presentar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avisos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RFC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(Art.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CFF)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9076" y="3932682"/>
            <a:ext cx="2398395" cy="1438910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80"/>
              </a:spcBef>
            </a:pPr>
            <a:endParaRPr sz="1300">
              <a:latin typeface="Times New Roman"/>
              <a:cs typeface="Times New Roman"/>
            </a:endParaRPr>
          </a:p>
          <a:p>
            <a:pPr marL="497840" marR="104775" indent="-386080">
              <a:lnSpc>
                <a:spcPts val="13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IX.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Actualizar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infracciones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presentación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  <a:p>
            <a:pPr marL="1270" algn="ctr">
              <a:lnSpc>
                <a:spcPts val="12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declaraciones,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3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6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otros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(Art.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CFF)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6992" y="3932682"/>
            <a:ext cx="2398395" cy="1438910"/>
          </a:xfrm>
          <a:prstGeom prst="rect">
            <a:avLst/>
          </a:prstGeom>
          <a:solidFill>
            <a:srgbClr val="00AFEF"/>
          </a:solidFill>
          <a:ln w="12700">
            <a:solidFill>
              <a:srgbClr val="FFFFFF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80"/>
              </a:spcBef>
            </a:pPr>
            <a:endParaRPr sz="1300">
              <a:latin typeface="Times New Roman"/>
              <a:cs typeface="Times New Roman"/>
            </a:endParaRPr>
          </a:p>
          <a:p>
            <a:pPr marL="93980" marR="85725" indent="161290">
              <a:lnSpc>
                <a:spcPts val="13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IX.</a:t>
            </a:r>
            <a:r>
              <a:rPr sz="13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Actualizar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infracciones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relacionadas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obligación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llevar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contabilidad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(Art.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CFF)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4909" y="3932682"/>
            <a:ext cx="2398395" cy="1438910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300">
              <a:latin typeface="Times New Roman"/>
              <a:cs typeface="Times New Roman"/>
            </a:endParaRPr>
          </a:p>
          <a:p>
            <a:pPr marL="151130" marR="72390" indent="-66040">
              <a:lnSpc>
                <a:spcPts val="134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XI.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Situación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irregular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socios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accionistas</a:t>
            </a:r>
            <a:r>
              <a:rPr sz="13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(control</a:t>
            </a:r>
            <a:endParaRPr sz="1300">
              <a:latin typeface="Arial"/>
              <a:cs typeface="Arial"/>
            </a:endParaRPr>
          </a:p>
          <a:p>
            <a:pPr marL="890269">
              <a:lnSpc>
                <a:spcPts val="134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efectivo)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0197" y="836764"/>
            <a:ext cx="3960495" cy="3295774"/>
          </a:xfrm>
          <a:prstGeom prst="rect">
            <a:avLst/>
          </a:prstGeom>
          <a:solidFill>
            <a:srgbClr val="4471C4">
              <a:alpha val="27842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390015" marR="714375" indent="-664845">
              <a:lnSpc>
                <a:spcPct val="100000"/>
              </a:lnSpc>
            </a:pPr>
            <a:r>
              <a:rPr sz="4000" dirty="0">
                <a:solidFill>
                  <a:schemeClr val="tx1"/>
                </a:solidFill>
                <a:latin typeface="Arial"/>
                <a:cs typeface="Arial"/>
              </a:rPr>
              <a:t>Emisión</a:t>
            </a:r>
            <a:r>
              <a:rPr sz="4000" spc="-1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sz="4000" spc="-20" dirty="0">
                <a:solidFill>
                  <a:schemeClr val="tx1"/>
                </a:solidFill>
                <a:latin typeface="Arial"/>
                <a:cs typeface="Arial"/>
              </a:rPr>
              <a:t>CFDI</a:t>
            </a:r>
            <a:endParaRPr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435" rIns="0" bIns="0" rtlCol="0">
            <a:spAutoFit/>
          </a:bodyPr>
          <a:lstStyle/>
          <a:p>
            <a:pPr marL="426720">
              <a:lnSpc>
                <a:spcPts val="4235"/>
              </a:lnSpc>
              <a:spcBef>
                <a:spcPts val="100"/>
              </a:spcBef>
            </a:pPr>
            <a:r>
              <a:rPr dirty="0"/>
              <a:t>Datos</a:t>
            </a:r>
            <a:r>
              <a:rPr spc="-5" dirty="0"/>
              <a:t> </a:t>
            </a:r>
            <a:r>
              <a:rPr dirty="0"/>
              <a:t>preconfigurados</a:t>
            </a:r>
            <a:r>
              <a:rPr spc="-50" dirty="0"/>
              <a:t> </a:t>
            </a:r>
            <a:r>
              <a:rPr dirty="0"/>
              <a:t>del</a:t>
            </a:r>
            <a:r>
              <a:rPr spc="-15" dirty="0"/>
              <a:t> </a:t>
            </a:r>
            <a:r>
              <a:rPr spc="-10" dirty="0"/>
              <a:t>emisor</a:t>
            </a:r>
          </a:p>
          <a:p>
            <a:pPr marL="426720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spc="-10" dirty="0"/>
              <a:t>29-</a:t>
            </a:r>
            <a:r>
              <a:rPr sz="1800" dirty="0"/>
              <a:t>A,</a:t>
            </a:r>
            <a:r>
              <a:rPr sz="1800" spc="-10" dirty="0"/>
              <a:t> </a:t>
            </a:r>
            <a:r>
              <a:rPr sz="1800" dirty="0"/>
              <a:t>fracciones</a:t>
            </a:r>
            <a:r>
              <a:rPr sz="1800" spc="-5" dirty="0"/>
              <a:t> </a:t>
            </a:r>
            <a:r>
              <a:rPr sz="1800" dirty="0"/>
              <a:t>I,</a:t>
            </a:r>
            <a:r>
              <a:rPr sz="1800" spc="-20" dirty="0"/>
              <a:t> </a:t>
            </a:r>
            <a:r>
              <a:rPr sz="1800" dirty="0"/>
              <a:t>II</a:t>
            </a:r>
            <a:r>
              <a:rPr sz="1800" spc="-20" dirty="0"/>
              <a:t> </a:t>
            </a:r>
            <a:r>
              <a:rPr sz="1800" dirty="0"/>
              <a:t>y</a:t>
            </a:r>
            <a:r>
              <a:rPr sz="1800" spc="-15" dirty="0"/>
              <a:t> </a:t>
            </a:r>
            <a:r>
              <a:rPr sz="1800" dirty="0"/>
              <a:t>III</a:t>
            </a:r>
            <a:r>
              <a:rPr sz="1800" spc="-35" dirty="0"/>
              <a:t> </a:t>
            </a:r>
            <a:r>
              <a:rPr sz="1800" dirty="0"/>
              <a:t>CFF</a:t>
            </a:r>
            <a:r>
              <a:rPr sz="1800" spc="-10" dirty="0"/>
              <a:t> </a:t>
            </a:r>
            <a:r>
              <a:rPr sz="1800" dirty="0"/>
              <a:t>y</a:t>
            </a:r>
            <a:r>
              <a:rPr sz="1800" spc="-25" dirty="0"/>
              <a:t> </a:t>
            </a:r>
            <a:r>
              <a:rPr sz="1800" dirty="0"/>
              <a:t>Sección</a:t>
            </a:r>
            <a:r>
              <a:rPr sz="1800" spc="-10" dirty="0"/>
              <a:t> </a:t>
            </a:r>
            <a:r>
              <a:rPr sz="1800" dirty="0"/>
              <a:t>2.7.</a:t>
            </a:r>
            <a:r>
              <a:rPr sz="1800" spc="-10" dirty="0"/>
              <a:t> </a:t>
            </a:r>
            <a:r>
              <a:rPr sz="1800" dirty="0"/>
              <a:t>RMF</a:t>
            </a:r>
            <a:r>
              <a:rPr sz="1800" spc="-1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418842" y="1638680"/>
            <a:ext cx="7354570" cy="1395095"/>
            <a:chOff x="2418842" y="1638680"/>
            <a:chExt cx="7354570" cy="1395095"/>
          </a:xfrm>
        </p:grpSpPr>
        <p:sp>
          <p:nvSpPr>
            <p:cNvPr id="4" name="object 4"/>
            <p:cNvSpPr/>
            <p:nvPr/>
          </p:nvSpPr>
          <p:spPr>
            <a:xfrm>
              <a:off x="2425192" y="1645030"/>
              <a:ext cx="7341870" cy="1382395"/>
            </a:xfrm>
            <a:custGeom>
              <a:avLst/>
              <a:gdLst/>
              <a:ahLst/>
              <a:cxnLst/>
              <a:rect l="l" t="t" r="r" b="b"/>
              <a:pathLst>
                <a:path w="7341870" h="1382395">
                  <a:moveTo>
                    <a:pt x="7203439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1243711"/>
                  </a:lnTo>
                  <a:lnTo>
                    <a:pt x="7042" y="1287390"/>
                  </a:lnTo>
                  <a:lnTo>
                    <a:pt x="26655" y="1325322"/>
                  </a:lnTo>
                  <a:lnTo>
                    <a:pt x="56564" y="1355231"/>
                  </a:lnTo>
                  <a:lnTo>
                    <a:pt x="94496" y="1374844"/>
                  </a:lnTo>
                  <a:lnTo>
                    <a:pt x="138175" y="1381887"/>
                  </a:lnTo>
                  <a:lnTo>
                    <a:pt x="7203439" y="1381887"/>
                  </a:lnTo>
                  <a:lnTo>
                    <a:pt x="7247119" y="1374844"/>
                  </a:lnTo>
                  <a:lnTo>
                    <a:pt x="7285051" y="1355231"/>
                  </a:lnTo>
                  <a:lnTo>
                    <a:pt x="7314960" y="1325322"/>
                  </a:lnTo>
                  <a:lnTo>
                    <a:pt x="7334573" y="1287390"/>
                  </a:lnTo>
                  <a:lnTo>
                    <a:pt x="7341615" y="1243711"/>
                  </a:lnTo>
                  <a:lnTo>
                    <a:pt x="7341615" y="138176"/>
                  </a:lnTo>
                  <a:lnTo>
                    <a:pt x="7334573" y="94496"/>
                  </a:lnTo>
                  <a:lnTo>
                    <a:pt x="7314960" y="56564"/>
                  </a:lnTo>
                  <a:lnTo>
                    <a:pt x="7285051" y="26655"/>
                  </a:lnTo>
                  <a:lnTo>
                    <a:pt x="7247119" y="7042"/>
                  </a:lnTo>
                  <a:lnTo>
                    <a:pt x="720343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25192" y="1645030"/>
              <a:ext cx="7341870" cy="1382395"/>
            </a:xfrm>
            <a:custGeom>
              <a:avLst/>
              <a:gdLst/>
              <a:ahLst/>
              <a:cxnLst/>
              <a:rect l="l" t="t" r="r" b="b"/>
              <a:pathLst>
                <a:path w="7341870" h="1382395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7203439" y="0"/>
                  </a:lnTo>
                  <a:lnTo>
                    <a:pt x="7247119" y="7042"/>
                  </a:lnTo>
                  <a:lnTo>
                    <a:pt x="7285051" y="26655"/>
                  </a:lnTo>
                  <a:lnTo>
                    <a:pt x="7314960" y="56564"/>
                  </a:lnTo>
                  <a:lnTo>
                    <a:pt x="7334573" y="94496"/>
                  </a:lnTo>
                  <a:lnTo>
                    <a:pt x="7341615" y="138176"/>
                  </a:lnTo>
                  <a:lnTo>
                    <a:pt x="7341615" y="1243711"/>
                  </a:lnTo>
                  <a:lnTo>
                    <a:pt x="7334573" y="1287390"/>
                  </a:lnTo>
                  <a:lnTo>
                    <a:pt x="7314960" y="1325322"/>
                  </a:lnTo>
                  <a:lnTo>
                    <a:pt x="7285051" y="1355231"/>
                  </a:lnTo>
                  <a:lnTo>
                    <a:pt x="7247119" y="1374844"/>
                  </a:lnTo>
                  <a:lnTo>
                    <a:pt x="7203439" y="1381887"/>
                  </a:lnTo>
                  <a:lnTo>
                    <a:pt x="138175" y="1381887"/>
                  </a:lnTo>
                  <a:lnTo>
                    <a:pt x="94496" y="1374844"/>
                  </a:lnTo>
                  <a:lnTo>
                    <a:pt x="56564" y="1355231"/>
                  </a:lnTo>
                  <a:lnTo>
                    <a:pt x="26655" y="1325322"/>
                  </a:lnTo>
                  <a:lnTo>
                    <a:pt x="7042" y="1287390"/>
                  </a:lnTo>
                  <a:lnTo>
                    <a:pt x="0" y="1243711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84145" y="1945386"/>
            <a:ext cx="68205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RFC,</a:t>
            </a:r>
            <a:r>
              <a:rPr sz="4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r>
              <a:rPr sz="4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dirty="0">
                <a:solidFill>
                  <a:srgbClr val="FFFFFF"/>
                </a:solidFill>
                <a:latin typeface="Arial"/>
                <a:cs typeface="Arial"/>
              </a:rPr>
              <a:t>razón</a:t>
            </a:r>
            <a:r>
              <a:rPr sz="4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00" spc="-1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4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8842" y="3149473"/>
            <a:ext cx="4808855" cy="1395095"/>
            <a:chOff x="2418842" y="3149473"/>
            <a:chExt cx="4808855" cy="1395095"/>
          </a:xfrm>
        </p:grpSpPr>
        <p:sp>
          <p:nvSpPr>
            <p:cNvPr id="8" name="object 8"/>
            <p:cNvSpPr/>
            <p:nvPr/>
          </p:nvSpPr>
          <p:spPr>
            <a:xfrm>
              <a:off x="2425192" y="3155823"/>
              <a:ext cx="4796155" cy="1382395"/>
            </a:xfrm>
            <a:custGeom>
              <a:avLst/>
              <a:gdLst/>
              <a:ahLst/>
              <a:cxnLst/>
              <a:rect l="l" t="t" r="r" b="b"/>
              <a:pathLst>
                <a:path w="4796155" h="1382395">
                  <a:moveTo>
                    <a:pt x="4657598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1243583"/>
                  </a:lnTo>
                  <a:lnTo>
                    <a:pt x="7042" y="1287277"/>
                  </a:lnTo>
                  <a:lnTo>
                    <a:pt x="26655" y="1325239"/>
                  </a:lnTo>
                  <a:lnTo>
                    <a:pt x="56564" y="1355186"/>
                  </a:lnTo>
                  <a:lnTo>
                    <a:pt x="94496" y="1374830"/>
                  </a:lnTo>
                  <a:lnTo>
                    <a:pt x="138175" y="1381887"/>
                  </a:lnTo>
                  <a:lnTo>
                    <a:pt x="4657598" y="1381887"/>
                  </a:lnTo>
                  <a:lnTo>
                    <a:pt x="4701277" y="1374830"/>
                  </a:lnTo>
                  <a:lnTo>
                    <a:pt x="4739209" y="1355186"/>
                  </a:lnTo>
                  <a:lnTo>
                    <a:pt x="4769118" y="1325239"/>
                  </a:lnTo>
                  <a:lnTo>
                    <a:pt x="4788731" y="1287277"/>
                  </a:lnTo>
                  <a:lnTo>
                    <a:pt x="4795774" y="1243583"/>
                  </a:lnTo>
                  <a:lnTo>
                    <a:pt x="4795774" y="138175"/>
                  </a:lnTo>
                  <a:lnTo>
                    <a:pt x="4788731" y="94496"/>
                  </a:lnTo>
                  <a:lnTo>
                    <a:pt x="4769118" y="56564"/>
                  </a:lnTo>
                  <a:lnTo>
                    <a:pt x="4739209" y="26655"/>
                  </a:lnTo>
                  <a:lnTo>
                    <a:pt x="4701277" y="7042"/>
                  </a:lnTo>
                  <a:lnTo>
                    <a:pt x="46575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5192" y="3155823"/>
              <a:ext cx="4796155" cy="1382395"/>
            </a:xfrm>
            <a:custGeom>
              <a:avLst/>
              <a:gdLst/>
              <a:ahLst/>
              <a:cxnLst/>
              <a:rect l="l" t="t" r="r" b="b"/>
              <a:pathLst>
                <a:path w="4796155" h="1382395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4657598" y="0"/>
                  </a:lnTo>
                  <a:lnTo>
                    <a:pt x="4701277" y="7042"/>
                  </a:lnTo>
                  <a:lnTo>
                    <a:pt x="4739209" y="26655"/>
                  </a:lnTo>
                  <a:lnTo>
                    <a:pt x="4769118" y="56564"/>
                  </a:lnTo>
                  <a:lnTo>
                    <a:pt x="4788731" y="94496"/>
                  </a:lnTo>
                  <a:lnTo>
                    <a:pt x="4795774" y="138175"/>
                  </a:lnTo>
                  <a:lnTo>
                    <a:pt x="4795774" y="1243583"/>
                  </a:lnTo>
                  <a:lnTo>
                    <a:pt x="4788731" y="1287277"/>
                  </a:lnTo>
                  <a:lnTo>
                    <a:pt x="4769118" y="1325239"/>
                  </a:lnTo>
                  <a:lnTo>
                    <a:pt x="4739209" y="1355186"/>
                  </a:lnTo>
                  <a:lnTo>
                    <a:pt x="4701277" y="1374830"/>
                  </a:lnTo>
                  <a:lnTo>
                    <a:pt x="4657598" y="1381887"/>
                  </a:lnTo>
                  <a:lnTo>
                    <a:pt x="138175" y="1381887"/>
                  </a:lnTo>
                  <a:lnTo>
                    <a:pt x="94496" y="1374830"/>
                  </a:lnTo>
                  <a:lnTo>
                    <a:pt x="56564" y="1355186"/>
                  </a:lnTo>
                  <a:lnTo>
                    <a:pt x="26655" y="1325239"/>
                  </a:lnTo>
                  <a:lnTo>
                    <a:pt x="7042" y="1287277"/>
                  </a:lnTo>
                  <a:lnTo>
                    <a:pt x="0" y="1243583"/>
                  </a:lnTo>
                  <a:lnTo>
                    <a:pt x="0" y="13817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11397" y="3517519"/>
            <a:ext cx="3023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Régimen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18842" y="4660265"/>
            <a:ext cx="2361565" cy="1395095"/>
            <a:chOff x="2418842" y="4660265"/>
            <a:chExt cx="2361565" cy="1395095"/>
          </a:xfrm>
        </p:grpSpPr>
        <p:sp>
          <p:nvSpPr>
            <p:cNvPr id="12" name="object 12"/>
            <p:cNvSpPr/>
            <p:nvPr/>
          </p:nvSpPr>
          <p:spPr>
            <a:xfrm>
              <a:off x="2425192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308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1243596"/>
                  </a:lnTo>
                  <a:lnTo>
                    <a:pt x="7042" y="1287273"/>
                  </a:lnTo>
                  <a:lnTo>
                    <a:pt x="26655" y="1325206"/>
                  </a:lnTo>
                  <a:lnTo>
                    <a:pt x="56564" y="1355121"/>
                  </a:lnTo>
                  <a:lnTo>
                    <a:pt x="94496" y="1374739"/>
                  </a:lnTo>
                  <a:lnTo>
                    <a:pt x="138175" y="1381785"/>
                  </a:lnTo>
                  <a:lnTo>
                    <a:pt x="2210308" y="1381785"/>
                  </a:lnTo>
                  <a:lnTo>
                    <a:pt x="2254001" y="1374739"/>
                  </a:lnTo>
                  <a:lnTo>
                    <a:pt x="2291963" y="1355121"/>
                  </a:lnTo>
                  <a:lnTo>
                    <a:pt x="2321910" y="1325206"/>
                  </a:lnTo>
                  <a:lnTo>
                    <a:pt x="2341554" y="1287273"/>
                  </a:lnTo>
                  <a:lnTo>
                    <a:pt x="2348610" y="1243596"/>
                  </a:lnTo>
                  <a:lnTo>
                    <a:pt x="2348610" y="138176"/>
                  </a:lnTo>
                  <a:lnTo>
                    <a:pt x="2341554" y="94496"/>
                  </a:lnTo>
                  <a:lnTo>
                    <a:pt x="2321910" y="56564"/>
                  </a:lnTo>
                  <a:lnTo>
                    <a:pt x="2291963" y="26655"/>
                  </a:lnTo>
                  <a:lnTo>
                    <a:pt x="2254001" y="7042"/>
                  </a:lnTo>
                  <a:lnTo>
                    <a:pt x="221030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5192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210308" y="0"/>
                  </a:lnTo>
                  <a:lnTo>
                    <a:pt x="2254001" y="7042"/>
                  </a:lnTo>
                  <a:lnTo>
                    <a:pt x="2291963" y="26655"/>
                  </a:lnTo>
                  <a:lnTo>
                    <a:pt x="2321910" y="56564"/>
                  </a:lnTo>
                  <a:lnTo>
                    <a:pt x="2341554" y="94496"/>
                  </a:lnTo>
                  <a:lnTo>
                    <a:pt x="2348610" y="138176"/>
                  </a:lnTo>
                  <a:lnTo>
                    <a:pt x="2348610" y="1243596"/>
                  </a:lnTo>
                  <a:lnTo>
                    <a:pt x="2341554" y="1287273"/>
                  </a:lnTo>
                  <a:lnTo>
                    <a:pt x="2321910" y="1325206"/>
                  </a:lnTo>
                  <a:lnTo>
                    <a:pt x="2291963" y="1355121"/>
                  </a:lnTo>
                  <a:lnTo>
                    <a:pt x="2254001" y="1374739"/>
                  </a:lnTo>
                  <a:lnTo>
                    <a:pt x="2210308" y="1381785"/>
                  </a:lnTo>
                  <a:lnTo>
                    <a:pt x="138175" y="1381785"/>
                  </a:lnTo>
                  <a:lnTo>
                    <a:pt x="94496" y="1374739"/>
                  </a:lnTo>
                  <a:lnTo>
                    <a:pt x="56564" y="1355121"/>
                  </a:lnTo>
                  <a:lnTo>
                    <a:pt x="26655" y="1325206"/>
                  </a:lnTo>
                  <a:lnTo>
                    <a:pt x="7042" y="1287273"/>
                  </a:lnTo>
                  <a:lnTo>
                    <a:pt x="0" y="1243596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3532" y="5077968"/>
              <a:ext cx="1346454" cy="40919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601848" y="5115305"/>
            <a:ext cx="199580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820419" marR="5080" indent="-807720">
              <a:lnSpc>
                <a:spcPts val="1550"/>
              </a:lnSpc>
              <a:spcBef>
                <a:spcPts val="359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Folio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sello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del SAT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66004" y="4660265"/>
            <a:ext cx="2361565" cy="1395095"/>
            <a:chOff x="4866004" y="4660265"/>
            <a:chExt cx="2361565" cy="1395095"/>
          </a:xfrm>
        </p:grpSpPr>
        <p:sp>
          <p:nvSpPr>
            <p:cNvPr id="17" name="object 17"/>
            <p:cNvSpPr/>
            <p:nvPr/>
          </p:nvSpPr>
          <p:spPr>
            <a:xfrm>
              <a:off x="4872354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5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1243596"/>
                  </a:lnTo>
                  <a:lnTo>
                    <a:pt x="7042" y="1287273"/>
                  </a:lnTo>
                  <a:lnTo>
                    <a:pt x="26655" y="1325206"/>
                  </a:lnTo>
                  <a:lnTo>
                    <a:pt x="56564" y="1355121"/>
                  </a:lnTo>
                  <a:lnTo>
                    <a:pt x="94496" y="1374739"/>
                  </a:lnTo>
                  <a:lnTo>
                    <a:pt x="138175" y="1381785"/>
                  </a:lnTo>
                  <a:lnTo>
                    <a:pt x="2210435" y="1381785"/>
                  </a:lnTo>
                  <a:lnTo>
                    <a:pt x="2254114" y="1374739"/>
                  </a:lnTo>
                  <a:lnTo>
                    <a:pt x="2292046" y="1355121"/>
                  </a:lnTo>
                  <a:lnTo>
                    <a:pt x="2321955" y="1325206"/>
                  </a:lnTo>
                  <a:lnTo>
                    <a:pt x="2341568" y="1287273"/>
                  </a:lnTo>
                  <a:lnTo>
                    <a:pt x="2348611" y="1243596"/>
                  </a:lnTo>
                  <a:lnTo>
                    <a:pt x="2348611" y="138176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2354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210435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1" y="138176"/>
                  </a:lnTo>
                  <a:lnTo>
                    <a:pt x="2348611" y="1243596"/>
                  </a:lnTo>
                  <a:lnTo>
                    <a:pt x="2341568" y="1287273"/>
                  </a:lnTo>
                  <a:lnTo>
                    <a:pt x="2321955" y="1325206"/>
                  </a:lnTo>
                  <a:lnTo>
                    <a:pt x="2292046" y="1355121"/>
                  </a:lnTo>
                  <a:lnTo>
                    <a:pt x="2254114" y="1374739"/>
                  </a:lnTo>
                  <a:lnTo>
                    <a:pt x="2210435" y="1381785"/>
                  </a:lnTo>
                  <a:lnTo>
                    <a:pt x="138175" y="1381785"/>
                  </a:lnTo>
                  <a:lnTo>
                    <a:pt x="94496" y="1374739"/>
                  </a:lnTo>
                  <a:lnTo>
                    <a:pt x="56564" y="1355121"/>
                  </a:lnTo>
                  <a:lnTo>
                    <a:pt x="26655" y="1325206"/>
                  </a:lnTo>
                  <a:lnTo>
                    <a:pt x="7042" y="1287273"/>
                  </a:lnTo>
                  <a:lnTo>
                    <a:pt x="0" y="1243596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1391" y="5077968"/>
              <a:ext cx="2077973" cy="4091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3123" y="5274564"/>
              <a:ext cx="860298" cy="40919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145404" y="5115305"/>
            <a:ext cx="1803400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54305" marR="5080" indent="-142240">
              <a:lnSpc>
                <a:spcPts val="1550"/>
              </a:lnSpc>
              <a:spcBef>
                <a:spcPts val="359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Certificado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Sello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emisor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11846" y="3149473"/>
            <a:ext cx="2361565" cy="1419225"/>
            <a:chOff x="7411846" y="3149473"/>
            <a:chExt cx="2361565" cy="1419225"/>
          </a:xfrm>
        </p:grpSpPr>
        <p:sp>
          <p:nvSpPr>
            <p:cNvPr id="23" name="object 23"/>
            <p:cNvSpPr/>
            <p:nvPr/>
          </p:nvSpPr>
          <p:spPr>
            <a:xfrm>
              <a:off x="7418196" y="3155823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4" y="0"/>
                  </a:moveTo>
                  <a:lnTo>
                    <a:pt x="138175" y="0"/>
                  </a:lnTo>
                  <a:lnTo>
                    <a:pt x="94544" y="7042"/>
                  </a:lnTo>
                  <a:lnTo>
                    <a:pt x="56619" y="26655"/>
                  </a:lnTo>
                  <a:lnTo>
                    <a:pt x="26692" y="56564"/>
                  </a:lnTo>
                  <a:lnTo>
                    <a:pt x="7055" y="94496"/>
                  </a:lnTo>
                  <a:lnTo>
                    <a:pt x="0" y="138175"/>
                  </a:lnTo>
                  <a:lnTo>
                    <a:pt x="0" y="1243583"/>
                  </a:lnTo>
                  <a:lnTo>
                    <a:pt x="7055" y="1287277"/>
                  </a:lnTo>
                  <a:lnTo>
                    <a:pt x="26692" y="1325239"/>
                  </a:lnTo>
                  <a:lnTo>
                    <a:pt x="56619" y="1355186"/>
                  </a:lnTo>
                  <a:lnTo>
                    <a:pt x="94544" y="1374830"/>
                  </a:lnTo>
                  <a:lnTo>
                    <a:pt x="138175" y="1381887"/>
                  </a:lnTo>
                  <a:lnTo>
                    <a:pt x="2210434" y="1381887"/>
                  </a:lnTo>
                  <a:lnTo>
                    <a:pt x="2254114" y="1374830"/>
                  </a:lnTo>
                  <a:lnTo>
                    <a:pt x="2292046" y="1355186"/>
                  </a:lnTo>
                  <a:lnTo>
                    <a:pt x="2321955" y="1325239"/>
                  </a:lnTo>
                  <a:lnTo>
                    <a:pt x="2341568" y="1287277"/>
                  </a:lnTo>
                  <a:lnTo>
                    <a:pt x="2348610" y="1243583"/>
                  </a:lnTo>
                  <a:lnTo>
                    <a:pt x="2348610" y="138175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18196" y="3155823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5"/>
                  </a:moveTo>
                  <a:lnTo>
                    <a:pt x="7055" y="94496"/>
                  </a:lnTo>
                  <a:lnTo>
                    <a:pt x="26692" y="56564"/>
                  </a:lnTo>
                  <a:lnTo>
                    <a:pt x="56619" y="26655"/>
                  </a:lnTo>
                  <a:lnTo>
                    <a:pt x="94544" y="7042"/>
                  </a:lnTo>
                  <a:lnTo>
                    <a:pt x="138175" y="0"/>
                  </a:lnTo>
                  <a:lnTo>
                    <a:pt x="2210434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0" y="138175"/>
                  </a:lnTo>
                  <a:lnTo>
                    <a:pt x="2348610" y="1243583"/>
                  </a:lnTo>
                  <a:lnTo>
                    <a:pt x="2341568" y="1287277"/>
                  </a:lnTo>
                  <a:lnTo>
                    <a:pt x="2321955" y="1325239"/>
                  </a:lnTo>
                  <a:lnTo>
                    <a:pt x="2292046" y="1355186"/>
                  </a:lnTo>
                  <a:lnTo>
                    <a:pt x="2254114" y="1374830"/>
                  </a:lnTo>
                  <a:lnTo>
                    <a:pt x="2210434" y="1381887"/>
                  </a:lnTo>
                  <a:lnTo>
                    <a:pt x="138175" y="1381887"/>
                  </a:lnTo>
                  <a:lnTo>
                    <a:pt x="94544" y="1374830"/>
                  </a:lnTo>
                  <a:lnTo>
                    <a:pt x="56619" y="1355186"/>
                  </a:lnTo>
                  <a:lnTo>
                    <a:pt x="26692" y="1325239"/>
                  </a:lnTo>
                  <a:lnTo>
                    <a:pt x="7055" y="1287277"/>
                  </a:lnTo>
                  <a:lnTo>
                    <a:pt x="0" y="1243583"/>
                  </a:lnTo>
                  <a:lnTo>
                    <a:pt x="0" y="1381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9979" y="3764280"/>
              <a:ext cx="2067305" cy="40919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4067" y="3960876"/>
              <a:ext cx="1506474" cy="40919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9643" y="4158996"/>
              <a:ext cx="1559813" cy="40919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553070" y="3209671"/>
            <a:ext cx="2078355" cy="12407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4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Contribuyentes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establecimiento,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deben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señalar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domicilio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emiten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11846" y="4660265"/>
            <a:ext cx="2361565" cy="1395095"/>
            <a:chOff x="7411846" y="4660265"/>
            <a:chExt cx="2361565" cy="1395095"/>
          </a:xfrm>
        </p:grpSpPr>
        <p:sp>
          <p:nvSpPr>
            <p:cNvPr id="30" name="object 30"/>
            <p:cNvSpPr/>
            <p:nvPr/>
          </p:nvSpPr>
          <p:spPr>
            <a:xfrm>
              <a:off x="7418196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2210434" y="0"/>
                  </a:moveTo>
                  <a:lnTo>
                    <a:pt x="138175" y="0"/>
                  </a:lnTo>
                  <a:lnTo>
                    <a:pt x="94544" y="7042"/>
                  </a:lnTo>
                  <a:lnTo>
                    <a:pt x="56619" y="26655"/>
                  </a:lnTo>
                  <a:lnTo>
                    <a:pt x="26692" y="56564"/>
                  </a:lnTo>
                  <a:lnTo>
                    <a:pt x="7055" y="94496"/>
                  </a:lnTo>
                  <a:lnTo>
                    <a:pt x="0" y="138176"/>
                  </a:lnTo>
                  <a:lnTo>
                    <a:pt x="0" y="1243596"/>
                  </a:lnTo>
                  <a:lnTo>
                    <a:pt x="7055" y="1287273"/>
                  </a:lnTo>
                  <a:lnTo>
                    <a:pt x="26692" y="1325206"/>
                  </a:lnTo>
                  <a:lnTo>
                    <a:pt x="56619" y="1355121"/>
                  </a:lnTo>
                  <a:lnTo>
                    <a:pt x="94544" y="1374739"/>
                  </a:lnTo>
                  <a:lnTo>
                    <a:pt x="138175" y="1381785"/>
                  </a:lnTo>
                  <a:lnTo>
                    <a:pt x="2210434" y="1381785"/>
                  </a:lnTo>
                  <a:lnTo>
                    <a:pt x="2254114" y="1374739"/>
                  </a:lnTo>
                  <a:lnTo>
                    <a:pt x="2292046" y="1355121"/>
                  </a:lnTo>
                  <a:lnTo>
                    <a:pt x="2321955" y="1325206"/>
                  </a:lnTo>
                  <a:lnTo>
                    <a:pt x="2341568" y="1287273"/>
                  </a:lnTo>
                  <a:lnTo>
                    <a:pt x="2348610" y="1243596"/>
                  </a:lnTo>
                  <a:lnTo>
                    <a:pt x="2348610" y="138176"/>
                  </a:lnTo>
                  <a:lnTo>
                    <a:pt x="2341568" y="94496"/>
                  </a:lnTo>
                  <a:lnTo>
                    <a:pt x="2321955" y="56564"/>
                  </a:lnTo>
                  <a:lnTo>
                    <a:pt x="2292046" y="26655"/>
                  </a:lnTo>
                  <a:lnTo>
                    <a:pt x="2254114" y="7042"/>
                  </a:lnTo>
                  <a:lnTo>
                    <a:pt x="22104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18196" y="4666615"/>
              <a:ext cx="2348865" cy="1382395"/>
            </a:xfrm>
            <a:custGeom>
              <a:avLst/>
              <a:gdLst/>
              <a:ahLst/>
              <a:cxnLst/>
              <a:rect l="l" t="t" r="r" b="b"/>
              <a:pathLst>
                <a:path w="2348865" h="1382395">
                  <a:moveTo>
                    <a:pt x="0" y="138176"/>
                  </a:moveTo>
                  <a:lnTo>
                    <a:pt x="7055" y="94496"/>
                  </a:lnTo>
                  <a:lnTo>
                    <a:pt x="26692" y="56564"/>
                  </a:lnTo>
                  <a:lnTo>
                    <a:pt x="56619" y="26655"/>
                  </a:lnTo>
                  <a:lnTo>
                    <a:pt x="94544" y="7042"/>
                  </a:lnTo>
                  <a:lnTo>
                    <a:pt x="138175" y="0"/>
                  </a:lnTo>
                  <a:lnTo>
                    <a:pt x="2210434" y="0"/>
                  </a:lnTo>
                  <a:lnTo>
                    <a:pt x="2254114" y="7042"/>
                  </a:lnTo>
                  <a:lnTo>
                    <a:pt x="2292046" y="26655"/>
                  </a:lnTo>
                  <a:lnTo>
                    <a:pt x="2321955" y="56564"/>
                  </a:lnTo>
                  <a:lnTo>
                    <a:pt x="2341568" y="94496"/>
                  </a:lnTo>
                  <a:lnTo>
                    <a:pt x="2348610" y="138176"/>
                  </a:lnTo>
                  <a:lnTo>
                    <a:pt x="2348610" y="1243596"/>
                  </a:lnTo>
                  <a:lnTo>
                    <a:pt x="2341568" y="1287273"/>
                  </a:lnTo>
                  <a:lnTo>
                    <a:pt x="2321955" y="1325206"/>
                  </a:lnTo>
                  <a:lnTo>
                    <a:pt x="2292046" y="1355121"/>
                  </a:lnTo>
                  <a:lnTo>
                    <a:pt x="2254114" y="1374739"/>
                  </a:lnTo>
                  <a:lnTo>
                    <a:pt x="2210434" y="1381785"/>
                  </a:lnTo>
                  <a:lnTo>
                    <a:pt x="138175" y="1381785"/>
                  </a:lnTo>
                  <a:lnTo>
                    <a:pt x="94544" y="1374739"/>
                  </a:lnTo>
                  <a:lnTo>
                    <a:pt x="56619" y="1355121"/>
                  </a:lnTo>
                  <a:lnTo>
                    <a:pt x="26692" y="1325206"/>
                  </a:lnTo>
                  <a:lnTo>
                    <a:pt x="7055" y="1287273"/>
                  </a:lnTo>
                  <a:lnTo>
                    <a:pt x="0" y="1243596"/>
                  </a:lnTo>
                  <a:lnTo>
                    <a:pt x="0" y="1381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63939" y="5077968"/>
              <a:ext cx="954786" cy="4091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5051" y="5276088"/>
              <a:ext cx="1824990" cy="40919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740522" y="4918075"/>
            <a:ext cx="1707514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5080" algn="ctr">
              <a:lnSpc>
                <a:spcPct val="862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Lugar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expedición (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Código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Postal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emisor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Regla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2.7.1.29.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887" rIns="0" bIns="0" rtlCol="0">
            <a:spAutoFit/>
          </a:bodyPr>
          <a:lstStyle/>
          <a:p>
            <a:pPr marL="426720">
              <a:lnSpc>
                <a:spcPts val="4235"/>
              </a:lnSpc>
              <a:spcBef>
                <a:spcPts val="100"/>
              </a:spcBef>
            </a:pPr>
            <a:r>
              <a:rPr dirty="0"/>
              <a:t>Datos</a:t>
            </a:r>
            <a:r>
              <a:rPr spc="-15" dirty="0"/>
              <a:t> </a:t>
            </a:r>
            <a:r>
              <a:rPr dirty="0"/>
              <a:t>iniciales</a:t>
            </a:r>
            <a:r>
              <a:rPr spc="-30" dirty="0"/>
              <a:t> </a:t>
            </a:r>
            <a:r>
              <a:rPr dirty="0"/>
              <a:t>para</a:t>
            </a:r>
            <a:r>
              <a:rPr spc="-10" dirty="0"/>
              <a:t> llenado</a:t>
            </a:r>
          </a:p>
          <a:p>
            <a:pPr marL="426720">
              <a:lnSpc>
                <a:spcPts val="2075"/>
              </a:lnSpc>
            </a:pPr>
            <a:r>
              <a:rPr sz="1800" dirty="0"/>
              <a:t>Art.</a:t>
            </a:r>
            <a:r>
              <a:rPr sz="1800" spc="-25" dirty="0"/>
              <a:t> </a:t>
            </a:r>
            <a:r>
              <a:rPr sz="1800" spc="-10" dirty="0"/>
              <a:t>29-</a:t>
            </a:r>
            <a:r>
              <a:rPr sz="1800" dirty="0"/>
              <a:t>A,</a:t>
            </a:r>
            <a:r>
              <a:rPr sz="1800" spc="-15" dirty="0"/>
              <a:t> </a:t>
            </a:r>
            <a:r>
              <a:rPr sz="1800" dirty="0"/>
              <a:t>fracción</a:t>
            </a:r>
            <a:r>
              <a:rPr sz="1800" spc="-10" dirty="0"/>
              <a:t> </a:t>
            </a:r>
            <a:r>
              <a:rPr sz="1800" dirty="0"/>
              <a:t>VII,</a:t>
            </a:r>
            <a:r>
              <a:rPr sz="1800" spc="-40" dirty="0"/>
              <a:t> </a:t>
            </a:r>
            <a:r>
              <a:rPr sz="1800" dirty="0"/>
              <a:t>inciso</a:t>
            </a:r>
            <a:r>
              <a:rPr sz="1800" spc="-10" dirty="0"/>
              <a:t> </a:t>
            </a:r>
            <a:r>
              <a:rPr sz="1800" dirty="0"/>
              <a:t>(a</a:t>
            </a:r>
            <a:r>
              <a:rPr sz="1800" spc="-20" dirty="0"/>
              <a:t> </a:t>
            </a:r>
            <a:r>
              <a:rPr sz="1800" dirty="0"/>
              <a:t>CFF</a:t>
            </a:r>
            <a:r>
              <a:rPr sz="1800" spc="-10" dirty="0"/>
              <a:t> </a:t>
            </a:r>
            <a:r>
              <a:rPr sz="1800" dirty="0"/>
              <a:t>y</a:t>
            </a:r>
            <a:r>
              <a:rPr sz="1800" spc="-30" dirty="0"/>
              <a:t> </a:t>
            </a:r>
            <a:r>
              <a:rPr sz="1800" dirty="0"/>
              <a:t>Sección</a:t>
            </a:r>
            <a:r>
              <a:rPr sz="1800" spc="-10" dirty="0"/>
              <a:t> </a:t>
            </a:r>
            <a:r>
              <a:rPr sz="1800" dirty="0"/>
              <a:t>2.7.</a:t>
            </a:r>
            <a:r>
              <a:rPr sz="1800" spc="-15" dirty="0"/>
              <a:t> </a:t>
            </a:r>
            <a:r>
              <a:rPr sz="1800" dirty="0"/>
              <a:t>RMF</a:t>
            </a:r>
            <a:r>
              <a:rPr sz="1800" spc="-15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33067" y="2890647"/>
            <a:ext cx="2027555" cy="516255"/>
            <a:chOff x="1433067" y="2890647"/>
            <a:chExt cx="2027555" cy="516255"/>
          </a:xfrm>
        </p:grpSpPr>
        <p:sp>
          <p:nvSpPr>
            <p:cNvPr id="4" name="object 4"/>
            <p:cNvSpPr/>
            <p:nvPr/>
          </p:nvSpPr>
          <p:spPr>
            <a:xfrm>
              <a:off x="1439417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1964055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453263"/>
                  </a:lnTo>
                  <a:lnTo>
                    <a:pt x="3946" y="472854"/>
                  </a:lnTo>
                  <a:lnTo>
                    <a:pt x="14716" y="488838"/>
                  </a:lnTo>
                  <a:lnTo>
                    <a:pt x="30700" y="499608"/>
                  </a:lnTo>
                  <a:lnTo>
                    <a:pt x="50291" y="503554"/>
                  </a:lnTo>
                  <a:lnTo>
                    <a:pt x="1964055" y="503554"/>
                  </a:lnTo>
                  <a:lnTo>
                    <a:pt x="1983646" y="499608"/>
                  </a:lnTo>
                  <a:lnTo>
                    <a:pt x="1999630" y="488838"/>
                  </a:lnTo>
                  <a:lnTo>
                    <a:pt x="2010400" y="472854"/>
                  </a:lnTo>
                  <a:lnTo>
                    <a:pt x="2014346" y="453263"/>
                  </a:lnTo>
                  <a:lnTo>
                    <a:pt x="2014346" y="50291"/>
                  </a:lnTo>
                  <a:lnTo>
                    <a:pt x="2010400" y="30700"/>
                  </a:lnTo>
                  <a:lnTo>
                    <a:pt x="1999630" y="14716"/>
                  </a:lnTo>
                  <a:lnTo>
                    <a:pt x="1983646" y="394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9417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1964055" y="0"/>
                  </a:lnTo>
                  <a:lnTo>
                    <a:pt x="1983646" y="3946"/>
                  </a:lnTo>
                  <a:lnTo>
                    <a:pt x="1999630" y="14716"/>
                  </a:lnTo>
                  <a:lnTo>
                    <a:pt x="2010400" y="30700"/>
                  </a:lnTo>
                  <a:lnTo>
                    <a:pt x="2014346" y="50291"/>
                  </a:lnTo>
                  <a:lnTo>
                    <a:pt x="2014346" y="453263"/>
                  </a:lnTo>
                  <a:lnTo>
                    <a:pt x="2010400" y="472854"/>
                  </a:lnTo>
                  <a:lnTo>
                    <a:pt x="1999630" y="488838"/>
                  </a:lnTo>
                  <a:lnTo>
                    <a:pt x="1983646" y="499608"/>
                  </a:lnTo>
                  <a:lnTo>
                    <a:pt x="1964055" y="503554"/>
                  </a:lnTo>
                  <a:lnTo>
                    <a:pt x="50291" y="503554"/>
                  </a:lnTo>
                  <a:lnTo>
                    <a:pt x="30700" y="499608"/>
                  </a:lnTo>
                  <a:lnTo>
                    <a:pt x="14716" y="488838"/>
                  </a:lnTo>
                  <a:lnTo>
                    <a:pt x="3946" y="472854"/>
                  </a:lnTo>
                  <a:lnTo>
                    <a:pt x="0" y="453263"/>
                  </a:lnTo>
                  <a:lnTo>
                    <a:pt x="0" y="50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47741" y="2969132"/>
            <a:ext cx="19977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emisión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3067" y="3444621"/>
            <a:ext cx="2027555" cy="642620"/>
            <a:chOff x="1433067" y="3444621"/>
            <a:chExt cx="2027555" cy="6426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2585" y="3444621"/>
              <a:ext cx="88011" cy="881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39417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5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5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6" y="453263"/>
                  </a:lnTo>
                  <a:lnTo>
                    <a:pt x="2014346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9417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5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6" y="50419"/>
                  </a:lnTo>
                  <a:lnTo>
                    <a:pt x="2014346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5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7741" y="3646170"/>
            <a:ext cx="199771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88645" marR="295275" indent="-28575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"/>
                <a:cs typeface="Arial"/>
              </a:rPr>
              <a:t>La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que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corresponda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 </a:t>
            </a:r>
            <a:r>
              <a:rPr sz="1100" spc="-10" dirty="0">
                <a:latin typeface="Arial"/>
                <a:cs typeface="Arial"/>
              </a:rPr>
              <a:t>comprobante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3067" y="4124578"/>
            <a:ext cx="2027555" cy="642620"/>
            <a:chOff x="1433067" y="4124578"/>
            <a:chExt cx="2027555" cy="6426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2585" y="4124578"/>
              <a:ext cx="88011" cy="880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39417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5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5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6" y="453263"/>
                  </a:lnTo>
                  <a:lnTo>
                    <a:pt x="2014346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39417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5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6" y="50419"/>
                  </a:lnTo>
                  <a:lnTo>
                    <a:pt x="2014346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5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47741" y="4398086"/>
            <a:ext cx="19977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29482" y="2890647"/>
            <a:ext cx="2027555" cy="516255"/>
            <a:chOff x="3729482" y="2890647"/>
            <a:chExt cx="2027555" cy="516255"/>
          </a:xfrm>
        </p:grpSpPr>
        <p:sp>
          <p:nvSpPr>
            <p:cNvPr id="18" name="object 18"/>
            <p:cNvSpPr/>
            <p:nvPr/>
          </p:nvSpPr>
          <p:spPr>
            <a:xfrm>
              <a:off x="3735832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1964054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453263"/>
                  </a:lnTo>
                  <a:lnTo>
                    <a:pt x="3946" y="472854"/>
                  </a:lnTo>
                  <a:lnTo>
                    <a:pt x="14716" y="488838"/>
                  </a:lnTo>
                  <a:lnTo>
                    <a:pt x="30700" y="499608"/>
                  </a:lnTo>
                  <a:lnTo>
                    <a:pt x="50291" y="503554"/>
                  </a:lnTo>
                  <a:lnTo>
                    <a:pt x="1964054" y="503554"/>
                  </a:lnTo>
                  <a:lnTo>
                    <a:pt x="1983646" y="499608"/>
                  </a:lnTo>
                  <a:lnTo>
                    <a:pt x="1999630" y="488838"/>
                  </a:lnTo>
                  <a:lnTo>
                    <a:pt x="2010400" y="472854"/>
                  </a:lnTo>
                  <a:lnTo>
                    <a:pt x="2014346" y="453263"/>
                  </a:lnTo>
                  <a:lnTo>
                    <a:pt x="2014346" y="50291"/>
                  </a:lnTo>
                  <a:lnTo>
                    <a:pt x="2010400" y="30700"/>
                  </a:lnTo>
                  <a:lnTo>
                    <a:pt x="1999630" y="14716"/>
                  </a:lnTo>
                  <a:lnTo>
                    <a:pt x="1983646" y="394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5832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46"/>
                  </a:lnTo>
                  <a:lnTo>
                    <a:pt x="1999630" y="14716"/>
                  </a:lnTo>
                  <a:lnTo>
                    <a:pt x="2010400" y="30700"/>
                  </a:lnTo>
                  <a:lnTo>
                    <a:pt x="2014346" y="50291"/>
                  </a:lnTo>
                  <a:lnTo>
                    <a:pt x="2014346" y="453263"/>
                  </a:lnTo>
                  <a:lnTo>
                    <a:pt x="2010400" y="472854"/>
                  </a:lnTo>
                  <a:lnTo>
                    <a:pt x="1999630" y="488838"/>
                  </a:lnTo>
                  <a:lnTo>
                    <a:pt x="1983646" y="499608"/>
                  </a:lnTo>
                  <a:lnTo>
                    <a:pt x="1964054" y="503554"/>
                  </a:lnTo>
                  <a:lnTo>
                    <a:pt x="50291" y="503554"/>
                  </a:lnTo>
                  <a:lnTo>
                    <a:pt x="30700" y="499608"/>
                  </a:lnTo>
                  <a:lnTo>
                    <a:pt x="14716" y="488838"/>
                  </a:lnTo>
                  <a:lnTo>
                    <a:pt x="3946" y="472854"/>
                  </a:lnTo>
                  <a:lnTo>
                    <a:pt x="0" y="453263"/>
                  </a:lnTo>
                  <a:lnTo>
                    <a:pt x="0" y="50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44155" y="2969132"/>
            <a:ext cx="19977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29482" y="3444621"/>
            <a:ext cx="2027555" cy="642620"/>
            <a:chOff x="3729482" y="3444621"/>
            <a:chExt cx="2027555" cy="64262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9000" y="3444621"/>
              <a:ext cx="88137" cy="8813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35832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4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4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6" y="453263"/>
                  </a:lnTo>
                  <a:lnTo>
                    <a:pt x="2014346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35832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6" y="50419"/>
                  </a:lnTo>
                  <a:lnTo>
                    <a:pt x="2014346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4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44155" y="3718686"/>
            <a:ext cx="1997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Para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indicar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tipo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CFDI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29482" y="4124578"/>
            <a:ext cx="2027555" cy="642620"/>
            <a:chOff x="3729482" y="4124578"/>
            <a:chExt cx="2027555" cy="64262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9000" y="4124578"/>
              <a:ext cx="88137" cy="8801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35832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4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4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6" y="453263"/>
                  </a:lnTo>
                  <a:lnTo>
                    <a:pt x="2014346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5832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6" y="50419"/>
                  </a:lnTo>
                  <a:lnTo>
                    <a:pt x="2014346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4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744155" y="4398086"/>
            <a:ext cx="19977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25896" y="2890647"/>
            <a:ext cx="2027555" cy="516255"/>
            <a:chOff x="6025896" y="2890647"/>
            <a:chExt cx="2027555" cy="516255"/>
          </a:xfrm>
        </p:grpSpPr>
        <p:sp>
          <p:nvSpPr>
            <p:cNvPr id="32" name="object 32"/>
            <p:cNvSpPr/>
            <p:nvPr/>
          </p:nvSpPr>
          <p:spPr>
            <a:xfrm>
              <a:off x="6032246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1964054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453263"/>
                  </a:lnTo>
                  <a:lnTo>
                    <a:pt x="3946" y="472854"/>
                  </a:lnTo>
                  <a:lnTo>
                    <a:pt x="14716" y="488838"/>
                  </a:lnTo>
                  <a:lnTo>
                    <a:pt x="30700" y="499608"/>
                  </a:lnTo>
                  <a:lnTo>
                    <a:pt x="50291" y="503554"/>
                  </a:lnTo>
                  <a:lnTo>
                    <a:pt x="1964054" y="503554"/>
                  </a:lnTo>
                  <a:lnTo>
                    <a:pt x="1983646" y="499608"/>
                  </a:lnTo>
                  <a:lnTo>
                    <a:pt x="1999630" y="488838"/>
                  </a:lnTo>
                  <a:lnTo>
                    <a:pt x="2010400" y="472854"/>
                  </a:lnTo>
                  <a:lnTo>
                    <a:pt x="2014347" y="453263"/>
                  </a:lnTo>
                  <a:lnTo>
                    <a:pt x="2014347" y="50291"/>
                  </a:lnTo>
                  <a:lnTo>
                    <a:pt x="2010400" y="30700"/>
                  </a:lnTo>
                  <a:lnTo>
                    <a:pt x="1999630" y="14716"/>
                  </a:lnTo>
                  <a:lnTo>
                    <a:pt x="1983646" y="394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32246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46"/>
                  </a:lnTo>
                  <a:lnTo>
                    <a:pt x="1999630" y="14716"/>
                  </a:lnTo>
                  <a:lnTo>
                    <a:pt x="2010400" y="30700"/>
                  </a:lnTo>
                  <a:lnTo>
                    <a:pt x="2014347" y="50291"/>
                  </a:lnTo>
                  <a:lnTo>
                    <a:pt x="2014347" y="453263"/>
                  </a:lnTo>
                  <a:lnTo>
                    <a:pt x="2010400" y="472854"/>
                  </a:lnTo>
                  <a:lnTo>
                    <a:pt x="1999630" y="488838"/>
                  </a:lnTo>
                  <a:lnTo>
                    <a:pt x="1983646" y="499608"/>
                  </a:lnTo>
                  <a:lnTo>
                    <a:pt x="1964054" y="503554"/>
                  </a:lnTo>
                  <a:lnTo>
                    <a:pt x="50291" y="503554"/>
                  </a:lnTo>
                  <a:lnTo>
                    <a:pt x="30700" y="499608"/>
                  </a:lnTo>
                  <a:lnTo>
                    <a:pt x="14716" y="488838"/>
                  </a:lnTo>
                  <a:lnTo>
                    <a:pt x="3946" y="472854"/>
                  </a:lnTo>
                  <a:lnTo>
                    <a:pt x="0" y="453263"/>
                  </a:lnTo>
                  <a:lnTo>
                    <a:pt x="0" y="50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040569" y="2969132"/>
            <a:ext cx="19977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25896" y="3444621"/>
            <a:ext cx="2027555" cy="642620"/>
            <a:chOff x="6025896" y="3444621"/>
            <a:chExt cx="2027555" cy="64262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414" y="3444621"/>
              <a:ext cx="88137" cy="881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32246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4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4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7" y="453263"/>
                  </a:lnTo>
                  <a:lnTo>
                    <a:pt x="2014347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32246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7" y="50419"/>
                  </a:lnTo>
                  <a:lnTo>
                    <a:pt x="2014347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4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040569" y="3646170"/>
            <a:ext cx="199771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91515" marR="113030" indent="-57023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"/>
                <a:cs typeface="Arial"/>
              </a:rPr>
              <a:t>Forma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 que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pagada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la </a:t>
            </a:r>
            <a:r>
              <a:rPr sz="1100" spc="-10" dirty="0">
                <a:latin typeface="Arial"/>
                <a:cs typeface="Arial"/>
              </a:rPr>
              <a:t>operación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25896" y="4124578"/>
            <a:ext cx="2027555" cy="642620"/>
            <a:chOff x="6025896" y="4124578"/>
            <a:chExt cx="2027555" cy="642620"/>
          </a:xfrm>
        </p:grpSpPr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5414" y="4124578"/>
              <a:ext cx="88137" cy="880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032246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4" y="0"/>
                  </a:moveTo>
                  <a:lnTo>
                    <a:pt x="50291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1" y="503682"/>
                  </a:lnTo>
                  <a:lnTo>
                    <a:pt x="1964054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7" y="453263"/>
                  </a:lnTo>
                  <a:lnTo>
                    <a:pt x="2014347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2246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1" y="0"/>
                  </a:lnTo>
                  <a:lnTo>
                    <a:pt x="1964054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7" y="50419"/>
                  </a:lnTo>
                  <a:lnTo>
                    <a:pt x="2014347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4" y="503682"/>
                  </a:lnTo>
                  <a:lnTo>
                    <a:pt x="50291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040569" y="4398086"/>
            <a:ext cx="19977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322309" y="2890647"/>
            <a:ext cx="2027555" cy="516255"/>
            <a:chOff x="8322309" y="2890647"/>
            <a:chExt cx="2027555" cy="516255"/>
          </a:xfrm>
        </p:grpSpPr>
        <p:sp>
          <p:nvSpPr>
            <p:cNvPr id="46" name="object 46"/>
            <p:cNvSpPr/>
            <p:nvPr/>
          </p:nvSpPr>
          <p:spPr>
            <a:xfrm>
              <a:off x="8328659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1964055" y="0"/>
                  </a:moveTo>
                  <a:lnTo>
                    <a:pt x="50292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453263"/>
                  </a:lnTo>
                  <a:lnTo>
                    <a:pt x="3946" y="472854"/>
                  </a:lnTo>
                  <a:lnTo>
                    <a:pt x="14716" y="488838"/>
                  </a:lnTo>
                  <a:lnTo>
                    <a:pt x="30700" y="499608"/>
                  </a:lnTo>
                  <a:lnTo>
                    <a:pt x="50292" y="503554"/>
                  </a:lnTo>
                  <a:lnTo>
                    <a:pt x="1964055" y="503554"/>
                  </a:lnTo>
                  <a:lnTo>
                    <a:pt x="1983646" y="499608"/>
                  </a:lnTo>
                  <a:lnTo>
                    <a:pt x="1999630" y="488838"/>
                  </a:lnTo>
                  <a:lnTo>
                    <a:pt x="2010400" y="472854"/>
                  </a:lnTo>
                  <a:lnTo>
                    <a:pt x="2014347" y="453263"/>
                  </a:lnTo>
                  <a:lnTo>
                    <a:pt x="2014347" y="50291"/>
                  </a:lnTo>
                  <a:lnTo>
                    <a:pt x="2010400" y="30700"/>
                  </a:lnTo>
                  <a:lnTo>
                    <a:pt x="1999630" y="14716"/>
                  </a:lnTo>
                  <a:lnTo>
                    <a:pt x="1983646" y="394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28659" y="2896997"/>
              <a:ext cx="2014855" cy="503555"/>
            </a:xfrm>
            <a:custGeom>
              <a:avLst/>
              <a:gdLst/>
              <a:ahLst/>
              <a:cxnLst/>
              <a:rect l="l" t="t" r="r" b="b"/>
              <a:pathLst>
                <a:path w="2014854" h="503554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2" y="0"/>
                  </a:lnTo>
                  <a:lnTo>
                    <a:pt x="1964055" y="0"/>
                  </a:lnTo>
                  <a:lnTo>
                    <a:pt x="1983646" y="3946"/>
                  </a:lnTo>
                  <a:lnTo>
                    <a:pt x="1999630" y="14716"/>
                  </a:lnTo>
                  <a:lnTo>
                    <a:pt x="2010400" y="30700"/>
                  </a:lnTo>
                  <a:lnTo>
                    <a:pt x="2014347" y="50291"/>
                  </a:lnTo>
                  <a:lnTo>
                    <a:pt x="2014347" y="453263"/>
                  </a:lnTo>
                  <a:lnTo>
                    <a:pt x="2010400" y="472854"/>
                  </a:lnTo>
                  <a:lnTo>
                    <a:pt x="1999630" y="488838"/>
                  </a:lnTo>
                  <a:lnTo>
                    <a:pt x="1983646" y="499608"/>
                  </a:lnTo>
                  <a:lnTo>
                    <a:pt x="1964055" y="503554"/>
                  </a:lnTo>
                  <a:lnTo>
                    <a:pt x="50292" y="503554"/>
                  </a:lnTo>
                  <a:lnTo>
                    <a:pt x="30700" y="499608"/>
                  </a:lnTo>
                  <a:lnTo>
                    <a:pt x="14716" y="488838"/>
                  </a:lnTo>
                  <a:lnTo>
                    <a:pt x="3946" y="472854"/>
                  </a:lnTo>
                  <a:lnTo>
                    <a:pt x="0" y="453263"/>
                  </a:lnTo>
                  <a:lnTo>
                    <a:pt x="0" y="502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336983" y="2969132"/>
            <a:ext cx="19977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Método</a:t>
            </a:r>
            <a:r>
              <a:rPr sz="1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9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322309" y="3444621"/>
            <a:ext cx="2027555" cy="642620"/>
            <a:chOff x="8322309" y="3444621"/>
            <a:chExt cx="2027555" cy="64262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1827" y="3444621"/>
              <a:ext cx="88138" cy="8813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328659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5" y="0"/>
                  </a:moveTo>
                  <a:lnTo>
                    <a:pt x="50292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2" y="503682"/>
                  </a:lnTo>
                  <a:lnTo>
                    <a:pt x="1964055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7" y="453263"/>
                  </a:lnTo>
                  <a:lnTo>
                    <a:pt x="2014347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28659" y="357682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2" y="0"/>
                  </a:lnTo>
                  <a:lnTo>
                    <a:pt x="1964055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7" y="50419"/>
                  </a:lnTo>
                  <a:lnTo>
                    <a:pt x="2014347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5" y="503682"/>
                  </a:lnTo>
                  <a:lnTo>
                    <a:pt x="50292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336983" y="3646170"/>
            <a:ext cx="199771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7155" marR="66040" indent="-22860">
              <a:lnSpc>
                <a:spcPts val="1140"/>
              </a:lnSpc>
              <a:spcBef>
                <a:spcPts val="290"/>
              </a:spcBef>
            </a:pPr>
            <a:r>
              <a:rPr sz="1100" dirty="0">
                <a:latin typeface="Arial"/>
                <a:cs typeface="Arial"/>
              </a:rPr>
              <a:t>Señalar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si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operación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en </a:t>
            </a:r>
            <a:r>
              <a:rPr sz="1100" dirty="0">
                <a:latin typeface="Arial"/>
                <a:cs typeface="Arial"/>
              </a:rPr>
              <a:t>una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sola</a:t>
            </a:r>
            <a:r>
              <a:rPr sz="1100" spc="-10" dirty="0">
                <a:latin typeface="Arial"/>
                <a:cs typeface="Arial"/>
              </a:rPr>
              <a:t> exhibición</a:t>
            </a:r>
            <a:r>
              <a:rPr sz="1100" dirty="0">
                <a:latin typeface="Arial"/>
                <a:cs typeface="Arial"/>
              </a:rPr>
              <a:t> 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diferida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322309" y="4124578"/>
            <a:ext cx="2027555" cy="642620"/>
            <a:chOff x="8322309" y="4124578"/>
            <a:chExt cx="2027555" cy="642620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1827" y="4124578"/>
              <a:ext cx="88138" cy="8801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328659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1964055" y="0"/>
                  </a:moveTo>
                  <a:lnTo>
                    <a:pt x="50292" y="0"/>
                  </a:lnTo>
                  <a:lnTo>
                    <a:pt x="30700" y="3966"/>
                  </a:lnTo>
                  <a:lnTo>
                    <a:pt x="14716" y="14779"/>
                  </a:lnTo>
                  <a:lnTo>
                    <a:pt x="3946" y="30807"/>
                  </a:lnTo>
                  <a:lnTo>
                    <a:pt x="0" y="50419"/>
                  </a:lnTo>
                  <a:lnTo>
                    <a:pt x="0" y="453263"/>
                  </a:lnTo>
                  <a:lnTo>
                    <a:pt x="3946" y="472874"/>
                  </a:lnTo>
                  <a:lnTo>
                    <a:pt x="14716" y="488902"/>
                  </a:lnTo>
                  <a:lnTo>
                    <a:pt x="30700" y="499715"/>
                  </a:lnTo>
                  <a:lnTo>
                    <a:pt x="50292" y="503682"/>
                  </a:lnTo>
                  <a:lnTo>
                    <a:pt x="1964055" y="503682"/>
                  </a:lnTo>
                  <a:lnTo>
                    <a:pt x="1983646" y="499715"/>
                  </a:lnTo>
                  <a:lnTo>
                    <a:pt x="1999630" y="488902"/>
                  </a:lnTo>
                  <a:lnTo>
                    <a:pt x="2010400" y="472874"/>
                  </a:lnTo>
                  <a:lnTo>
                    <a:pt x="2014347" y="453263"/>
                  </a:lnTo>
                  <a:lnTo>
                    <a:pt x="2014347" y="50419"/>
                  </a:lnTo>
                  <a:lnTo>
                    <a:pt x="2010400" y="30807"/>
                  </a:lnTo>
                  <a:lnTo>
                    <a:pt x="1999630" y="14779"/>
                  </a:lnTo>
                  <a:lnTo>
                    <a:pt x="1983646" y="3966"/>
                  </a:lnTo>
                  <a:lnTo>
                    <a:pt x="196405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28659" y="4256658"/>
              <a:ext cx="2014855" cy="504190"/>
            </a:xfrm>
            <a:custGeom>
              <a:avLst/>
              <a:gdLst/>
              <a:ahLst/>
              <a:cxnLst/>
              <a:rect l="l" t="t" r="r" b="b"/>
              <a:pathLst>
                <a:path w="2014854" h="504189">
                  <a:moveTo>
                    <a:pt x="0" y="50419"/>
                  </a:moveTo>
                  <a:lnTo>
                    <a:pt x="3946" y="30807"/>
                  </a:lnTo>
                  <a:lnTo>
                    <a:pt x="14716" y="14779"/>
                  </a:lnTo>
                  <a:lnTo>
                    <a:pt x="30700" y="3966"/>
                  </a:lnTo>
                  <a:lnTo>
                    <a:pt x="50292" y="0"/>
                  </a:lnTo>
                  <a:lnTo>
                    <a:pt x="1964055" y="0"/>
                  </a:lnTo>
                  <a:lnTo>
                    <a:pt x="1983646" y="3966"/>
                  </a:lnTo>
                  <a:lnTo>
                    <a:pt x="1999630" y="14779"/>
                  </a:lnTo>
                  <a:lnTo>
                    <a:pt x="2010400" y="30807"/>
                  </a:lnTo>
                  <a:lnTo>
                    <a:pt x="2014347" y="50419"/>
                  </a:lnTo>
                  <a:lnTo>
                    <a:pt x="2014347" y="453263"/>
                  </a:lnTo>
                  <a:lnTo>
                    <a:pt x="2010400" y="472874"/>
                  </a:lnTo>
                  <a:lnTo>
                    <a:pt x="1999630" y="488902"/>
                  </a:lnTo>
                  <a:lnTo>
                    <a:pt x="1983646" y="499715"/>
                  </a:lnTo>
                  <a:lnTo>
                    <a:pt x="1964055" y="503682"/>
                  </a:lnTo>
                  <a:lnTo>
                    <a:pt x="50292" y="503682"/>
                  </a:lnTo>
                  <a:lnTo>
                    <a:pt x="30700" y="499715"/>
                  </a:lnTo>
                  <a:lnTo>
                    <a:pt x="14716" y="488902"/>
                  </a:lnTo>
                  <a:lnTo>
                    <a:pt x="3946" y="472874"/>
                  </a:lnTo>
                  <a:lnTo>
                    <a:pt x="0" y="453263"/>
                  </a:lnTo>
                  <a:lnTo>
                    <a:pt x="0" y="5041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336983" y="4398086"/>
            <a:ext cx="19977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0" dirty="0"/>
              <a:t> </a:t>
            </a:r>
            <a:r>
              <a:rPr dirty="0"/>
              <a:t>4.0:</a:t>
            </a:r>
            <a:r>
              <a:rPr spc="-30" dirty="0"/>
              <a:t> </a:t>
            </a:r>
            <a:r>
              <a:rPr dirty="0"/>
              <a:t>Método</a:t>
            </a:r>
            <a:r>
              <a:rPr spc="-4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20" dirty="0"/>
              <a:t>pago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5" dirty="0"/>
              <a:t> </a:t>
            </a:r>
            <a:r>
              <a:rPr sz="1600" dirty="0"/>
              <a:t>CFF</a:t>
            </a:r>
            <a:r>
              <a:rPr sz="1600" spc="-10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48711" y="2201545"/>
            <a:ext cx="2229485" cy="1236980"/>
            <a:chOff x="2648711" y="2201545"/>
            <a:chExt cx="2229485" cy="1236980"/>
          </a:xfrm>
        </p:grpSpPr>
        <p:sp>
          <p:nvSpPr>
            <p:cNvPr id="4" name="object 4"/>
            <p:cNvSpPr/>
            <p:nvPr/>
          </p:nvSpPr>
          <p:spPr>
            <a:xfrm>
              <a:off x="2655061" y="2207895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5" h="1224279">
                  <a:moveTo>
                    <a:pt x="2012823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3"/>
                  </a:lnTo>
                  <a:lnTo>
                    <a:pt x="76392" y="44816"/>
                  </a:lnTo>
                  <a:lnTo>
                    <a:pt x="44806" y="76416"/>
                  </a:lnTo>
                  <a:lnTo>
                    <a:pt x="20730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063"/>
                  </a:lnTo>
                  <a:lnTo>
                    <a:pt x="5386" y="1066878"/>
                  </a:lnTo>
                  <a:lnTo>
                    <a:pt x="20730" y="1109843"/>
                  </a:lnTo>
                  <a:lnTo>
                    <a:pt x="44806" y="1147736"/>
                  </a:lnTo>
                  <a:lnTo>
                    <a:pt x="76392" y="1179336"/>
                  </a:lnTo>
                  <a:lnTo>
                    <a:pt x="114262" y="1203419"/>
                  </a:lnTo>
                  <a:lnTo>
                    <a:pt x="157194" y="1218766"/>
                  </a:lnTo>
                  <a:lnTo>
                    <a:pt x="203962" y="1224152"/>
                  </a:lnTo>
                  <a:lnTo>
                    <a:pt x="2012823" y="1224152"/>
                  </a:lnTo>
                  <a:lnTo>
                    <a:pt x="2059590" y="1218766"/>
                  </a:lnTo>
                  <a:lnTo>
                    <a:pt x="2102522" y="1203419"/>
                  </a:lnTo>
                  <a:lnTo>
                    <a:pt x="2140392" y="1179336"/>
                  </a:lnTo>
                  <a:lnTo>
                    <a:pt x="2171978" y="1147736"/>
                  </a:lnTo>
                  <a:lnTo>
                    <a:pt x="2196054" y="1109843"/>
                  </a:lnTo>
                  <a:lnTo>
                    <a:pt x="2211398" y="1066878"/>
                  </a:lnTo>
                  <a:lnTo>
                    <a:pt x="2216785" y="1020063"/>
                  </a:lnTo>
                  <a:lnTo>
                    <a:pt x="2216785" y="204088"/>
                  </a:lnTo>
                  <a:lnTo>
                    <a:pt x="2211398" y="157274"/>
                  </a:lnTo>
                  <a:lnTo>
                    <a:pt x="2196054" y="114309"/>
                  </a:lnTo>
                  <a:lnTo>
                    <a:pt x="2171978" y="76416"/>
                  </a:lnTo>
                  <a:lnTo>
                    <a:pt x="2140392" y="44816"/>
                  </a:lnTo>
                  <a:lnTo>
                    <a:pt x="2102522" y="20733"/>
                  </a:lnTo>
                  <a:lnTo>
                    <a:pt x="2059590" y="5386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5061" y="2207895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5" h="1224279">
                  <a:moveTo>
                    <a:pt x="0" y="204088"/>
                  </a:moveTo>
                  <a:lnTo>
                    <a:pt x="5386" y="157274"/>
                  </a:lnTo>
                  <a:lnTo>
                    <a:pt x="20730" y="114309"/>
                  </a:lnTo>
                  <a:lnTo>
                    <a:pt x="44806" y="76416"/>
                  </a:lnTo>
                  <a:lnTo>
                    <a:pt x="76392" y="44816"/>
                  </a:lnTo>
                  <a:lnTo>
                    <a:pt x="114262" y="20733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012823" y="0"/>
                  </a:lnTo>
                  <a:lnTo>
                    <a:pt x="2059590" y="5386"/>
                  </a:lnTo>
                  <a:lnTo>
                    <a:pt x="2102522" y="20733"/>
                  </a:lnTo>
                  <a:lnTo>
                    <a:pt x="2140392" y="44816"/>
                  </a:lnTo>
                  <a:lnTo>
                    <a:pt x="2171978" y="76416"/>
                  </a:lnTo>
                  <a:lnTo>
                    <a:pt x="2196054" y="114309"/>
                  </a:lnTo>
                  <a:lnTo>
                    <a:pt x="2211398" y="157274"/>
                  </a:lnTo>
                  <a:lnTo>
                    <a:pt x="2216785" y="204088"/>
                  </a:lnTo>
                  <a:lnTo>
                    <a:pt x="2216785" y="1020063"/>
                  </a:lnTo>
                  <a:lnTo>
                    <a:pt x="2211398" y="1066878"/>
                  </a:lnTo>
                  <a:lnTo>
                    <a:pt x="2196054" y="1109843"/>
                  </a:lnTo>
                  <a:lnTo>
                    <a:pt x="2171978" y="1147736"/>
                  </a:lnTo>
                  <a:lnTo>
                    <a:pt x="2140392" y="1179336"/>
                  </a:lnTo>
                  <a:lnTo>
                    <a:pt x="2102522" y="1203419"/>
                  </a:lnTo>
                  <a:lnTo>
                    <a:pt x="2059590" y="1218766"/>
                  </a:lnTo>
                  <a:lnTo>
                    <a:pt x="2012823" y="1224152"/>
                  </a:lnTo>
                  <a:lnTo>
                    <a:pt x="203962" y="1224152"/>
                  </a:lnTo>
                  <a:lnTo>
                    <a:pt x="157194" y="1218766"/>
                  </a:lnTo>
                  <a:lnTo>
                    <a:pt x="114262" y="1203419"/>
                  </a:lnTo>
                  <a:lnTo>
                    <a:pt x="76392" y="1179336"/>
                  </a:lnTo>
                  <a:lnTo>
                    <a:pt x="44806" y="1147736"/>
                  </a:lnTo>
                  <a:lnTo>
                    <a:pt x="20730" y="1109843"/>
                  </a:lnTo>
                  <a:lnTo>
                    <a:pt x="5386" y="1066878"/>
                  </a:lnTo>
                  <a:lnTo>
                    <a:pt x="0" y="1020063"/>
                  </a:lnTo>
                  <a:lnTo>
                    <a:pt x="0" y="204088"/>
                  </a:lnTo>
                  <a:close/>
                </a:path>
              </a:pathLst>
            </a:custGeom>
            <a:ln w="12700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15614" y="2664714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8929" y="2614548"/>
            <a:ext cx="582295" cy="135890"/>
          </a:xfrm>
          <a:custGeom>
            <a:avLst/>
            <a:gdLst/>
            <a:ahLst/>
            <a:cxnLst/>
            <a:rect l="l" t="t" r="r" b="b"/>
            <a:pathLst>
              <a:path w="582295" h="135889">
                <a:moveTo>
                  <a:pt x="582041" y="0"/>
                </a:moveTo>
                <a:lnTo>
                  <a:pt x="0" y="0"/>
                </a:lnTo>
                <a:lnTo>
                  <a:pt x="0" y="135509"/>
                </a:lnTo>
                <a:lnTo>
                  <a:pt x="582041" y="135509"/>
                </a:lnTo>
                <a:lnTo>
                  <a:pt x="5820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8929" y="2817876"/>
            <a:ext cx="582295" cy="135890"/>
          </a:xfrm>
          <a:custGeom>
            <a:avLst/>
            <a:gdLst/>
            <a:ahLst/>
            <a:cxnLst/>
            <a:rect l="l" t="t" r="r" b="b"/>
            <a:pathLst>
              <a:path w="582295" h="135889">
                <a:moveTo>
                  <a:pt x="582041" y="0"/>
                </a:moveTo>
                <a:lnTo>
                  <a:pt x="0" y="0"/>
                </a:lnTo>
                <a:lnTo>
                  <a:pt x="0" y="135509"/>
                </a:lnTo>
                <a:lnTo>
                  <a:pt x="582041" y="135509"/>
                </a:lnTo>
                <a:lnTo>
                  <a:pt x="5820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521704" y="2198497"/>
            <a:ext cx="2229485" cy="1236980"/>
            <a:chOff x="6521704" y="2198497"/>
            <a:chExt cx="2229485" cy="1236980"/>
          </a:xfrm>
        </p:grpSpPr>
        <p:sp>
          <p:nvSpPr>
            <p:cNvPr id="10" name="object 10"/>
            <p:cNvSpPr/>
            <p:nvPr/>
          </p:nvSpPr>
          <p:spPr>
            <a:xfrm>
              <a:off x="6528054" y="2204847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4" h="1224279">
                  <a:moveTo>
                    <a:pt x="2012823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3"/>
                  </a:lnTo>
                  <a:lnTo>
                    <a:pt x="76392" y="44816"/>
                  </a:lnTo>
                  <a:lnTo>
                    <a:pt x="44806" y="76416"/>
                  </a:lnTo>
                  <a:lnTo>
                    <a:pt x="20730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063"/>
                  </a:lnTo>
                  <a:lnTo>
                    <a:pt x="5386" y="1066878"/>
                  </a:lnTo>
                  <a:lnTo>
                    <a:pt x="20730" y="1109843"/>
                  </a:lnTo>
                  <a:lnTo>
                    <a:pt x="44806" y="1147736"/>
                  </a:lnTo>
                  <a:lnTo>
                    <a:pt x="76392" y="1179336"/>
                  </a:lnTo>
                  <a:lnTo>
                    <a:pt x="114262" y="1203419"/>
                  </a:lnTo>
                  <a:lnTo>
                    <a:pt x="157194" y="1218766"/>
                  </a:lnTo>
                  <a:lnTo>
                    <a:pt x="203962" y="1224152"/>
                  </a:lnTo>
                  <a:lnTo>
                    <a:pt x="2012823" y="1224152"/>
                  </a:lnTo>
                  <a:lnTo>
                    <a:pt x="2059590" y="1218766"/>
                  </a:lnTo>
                  <a:lnTo>
                    <a:pt x="2102522" y="1203419"/>
                  </a:lnTo>
                  <a:lnTo>
                    <a:pt x="2140392" y="1179336"/>
                  </a:lnTo>
                  <a:lnTo>
                    <a:pt x="2171978" y="1147736"/>
                  </a:lnTo>
                  <a:lnTo>
                    <a:pt x="2196054" y="1109843"/>
                  </a:lnTo>
                  <a:lnTo>
                    <a:pt x="2211398" y="1066878"/>
                  </a:lnTo>
                  <a:lnTo>
                    <a:pt x="2216785" y="1020063"/>
                  </a:lnTo>
                  <a:lnTo>
                    <a:pt x="2216785" y="204088"/>
                  </a:lnTo>
                  <a:lnTo>
                    <a:pt x="2211398" y="157274"/>
                  </a:lnTo>
                  <a:lnTo>
                    <a:pt x="2196054" y="114309"/>
                  </a:lnTo>
                  <a:lnTo>
                    <a:pt x="2171978" y="76416"/>
                  </a:lnTo>
                  <a:lnTo>
                    <a:pt x="2140392" y="44816"/>
                  </a:lnTo>
                  <a:lnTo>
                    <a:pt x="2102522" y="20733"/>
                  </a:lnTo>
                  <a:lnTo>
                    <a:pt x="2059590" y="5386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28054" y="2204847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4" h="1224279">
                  <a:moveTo>
                    <a:pt x="0" y="204088"/>
                  </a:moveTo>
                  <a:lnTo>
                    <a:pt x="5386" y="157274"/>
                  </a:lnTo>
                  <a:lnTo>
                    <a:pt x="20730" y="114309"/>
                  </a:lnTo>
                  <a:lnTo>
                    <a:pt x="44806" y="76416"/>
                  </a:lnTo>
                  <a:lnTo>
                    <a:pt x="76392" y="44816"/>
                  </a:lnTo>
                  <a:lnTo>
                    <a:pt x="114262" y="20733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012823" y="0"/>
                  </a:lnTo>
                  <a:lnTo>
                    <a:pt x="2059590" y="5386"/>
                  </a:lnTo>
                  <a:lnTo>
                    <a:pt x="2102522" y="20733"/>
                  </a:lnTo>
                  <a:lnTo>
                    <a:pt x="2140392" y="44816"/>
                  </a:lnTo>
                  <a:lnTo>
                    <a:pt x="2171978" y="76416"/>
                  </a:lnTo>
                  <a:lnTo>
                    <a:pt x="2196054" y="114309"/>
                  </a:lnTo>
                  <a:lnTo>
                    <a:pt x="2211398" y="157274"/>
                  </a:lnTo>
                  <a:lnTo>
                    <a:pt x="2216785" y="204088"/>
                  </a:lnTo>
                  <a:lnTo>
                    <a:pt x="2216785" y="1020063"/>
                  </a:lnTo>
                  <a:lnTo>
                    <a:pt x="2211398" y="1066878"/>
                  </a:lnTo>
                  <a:lnTo>
                    <a:pt x="2196054" y="1109843"/>
                  </a:lnTo>
                  <a:lnTo>
                    <a:pt x="2171978" y="1147736"/>
                  </a:lnTo>
                  <a:lnTo>
                    <a:pt x="2140392" y="1179336"/>
                  </a:lnTo>
                  <a:lnTo>
                    <a:pt x="2102522" y="1203419"/>
                  </a:lnTo>
                  <a:lnTo>
                    <a:pt x="2059590" y="1218766"/>
                  </a:lnTo>
                  <a:lnTo>
                    <a:pt x="2012823" y="1224152"/>
                  </a:lnTo>
                  <a:lnTo>
                    <a:pt x="203962" y="1224152"/>
                  </a:lnTo>
                  <a:lnTo>
                    <a:pt x="157194" y="1218766"/>
                  </a:lnTo>
                  <a:lnTo>
                    <a:pt x="114262" y="1203419"/>
                  </a:lnTo>
                  <a:lnTo>
                    <a:pt x="76392" y="1179336"/>
                  </a:lnTo>
                  <a:lnTo>
                    <a:pt x="44806" y="1147736"/>
                  </a:lnTo>
                  <a:lnTo>
                    <a:pt x="20730" y="1109843"/>
                  </a:lnTo>
                  <a:lnTo>
                    <a:pt x="5386" y="1066878"/>
                  </a:lnTo>
                  <a:lnTo>
                    <a:pt x="0" y="1020063"/>
                  </a:lnTo>
                  <a:lnTo>
                    <a:pt x="0" y="204088"/>
                  </a:lnTo>
                  <a:close/>
                </a:path>
              </a:pathLst>
            </a:custGeom>
            <a:ln w="12699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6184" y="2878848"/>
              <a:ext cx="1678685" cy="5112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749033" y="2387346"/>
            <a:ext cx="1776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Cualquier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excepto </a:t>
            </a: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“Por</a:t>
            </a:r>
            <a:r>
              <a:rPr sz="18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definir”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48711" y="3848608"/>
            <a:ext cx="2229485" cy="1236980"/>
            <a:chOff x="2648711" y="3848608"/>
            <a:chExt cx="2229485" cy="1236980"/>
          </a:xfrm>
        </p:grpSpPr>
        <p:sp>
          <p:nvSpPr>
            <p:cNvPr id="15" name="object 15"/>
            <p:cNvSpPr/>
            <p:nvPr/>
          </p:nvSpPr>
          <p:spPr>
            <a:xfrm>
              <a:off x="2655061" y="3854958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5" h="1224279">
                  <a:moveTo>
                    <a:pt x="2012823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3"/>
                  </a:lnTo>
                  <a:lnTo>
                    <a:pt x="76392" y="44816"/>
                  </a:lnTo>
                  <a:lnTo>
                    <a:pt x="44806" y="76416"/>
                  </a:lnTo>
                  <a:lnTo>
                    <a:pt x="20730" y="114309"/>
                  </a:lnTo>
                  <a:lnTo>
                    <a:pt x="5386" y="157274"/>
                  </a:lnTo>
                  <a:lnTo>
                    <a:pt x="0" y="204089"/>
                  </a:lnTo>
                  <a:lnTo>
                    <a:pt x="0" y="1020064"/>
                  </a:lnTo>
                  <a:lnTo>
                    <a:pt x="5386" y="1066878"/>
                  </a:lnTo>
                  <a:lnTo>
                    <a:pt x="20730" y="1109843"/>
                  </a:lnTo>
                  <a:lnTo>
                    <a:pt x="44806" y="1147736"/>
                  </a:lnTo>
                  <a:lnTo>
                    <a:pt x="76392" y="1179336"/>
                  </a:lnTo>
                  <a:lnTo>
                    <a:pt x="114262" y="1203419"/>
                  </a:lnTo>
                  <a:lnTo>
                    <a:pt x="157194" y="1218766"/>
                  </a:lnTo>
                  <a:lnTo>
                    <a:pt x="203962" y="1224153"/>
                  </a:lnTo>
                  <a:lnTo>
                    <a:pt x="2012823" y="1224153"/>
                  </a:lnTo>
                  <a:lnTo>
                    <a:pt x="2059590" y="1218766"/>
                  </a:lnTo>
                  <a:lnTo>
                    <a:pt x="2102522" y="1203419"/>
                  </a:lnTo>
                  <a:lnTo>
                    <a:pt x="2140392" y="1179336"/>
                  </a:lnTo>
                  <a:lnTo>
                    <a:pt x="2171978" y="1147736"/>
                  </a:lnTo>
                  <a:lnTo>
                    <a:pt x="2196054" y="1109843"/>
                  </a:lnTo>
                  <a:lnTo>
                    <a:pt x="2211398" y="1066878"/>
                  </a:lnTo>
                  <a:lnTo>
                    <a:pt x="2216785" y="1020064"/>
                  </a:lnTo>
                  <a:lnTo>
                    <a:pt x="2216785" y="204089"/>
                  </a:lnTo>
                  <a:lnTo>
                    <a:pt x="2211398" y="157274"/>
                  </a:lnTo>
                  <a:lnTo>
                    <a:pt x="2196054" y="114309"/>
                  </a:lnTo>
                  <a:lnTo>
                    <a:pt x="2171978" y="76416"/>
                  </a:lnTo>
                  <a:lnTo>
                    <a:pt x="2140392" y="44816"/>
                  </a:lnTo>
                  <a:lnTo>
                    <a:pt x="2102522" y="20733"/>
                  </a:lnTo>
                  <a:lnTo>
                    <a:pt x="2059590" y="5386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5061" y="3854958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5" h="1224279">
                  <a:moveTo>
                    <a:pt x="0" y="204089"/>
                  </a:moveTo>
                  <a:lnTo>
                    <a:pt x="5386" y="157274"/>
                  </a:lnTo>
                  <a:lnTo>
                    <a:pt x="20730" y="114309"/>
                  </a:lnTo>
                  <a:lnTo>
                    <a:pt x="44806" y="76416"/>
                  </a:lnTo>
                  <a:lnTo>
                    <a:pt x="76392" y="44816"/>
                  </a:lnTo>
                  <a:lnTo>
                    <a:pt x="114262" y="20733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012823" y="0"/>
                  </a:lnTo>
                  <a:lnTo>
                    <a:pt x="2059590" y="5386"/>
                  </a:lnTo>
                  <a:lnTo>
                    <a:pt x="2102522" y="20733"/>
                  </a:lnTo>
                  <a:lnTo>
                    <a:pt x="2140392" y="44816"/>
                  </a:lnTo>
                  <a:lnTo>
                    <a:pt x="2171978" y="76416"/>
                  </a:lnTo>
                  <a:lnTo>
                    <a:pt x="2196054" y="114309"/>
                  </a:lnTo>
                  <a:lnTo>
                    <a:pt x="2211398" y="157274"/>
                  </a:lnTo>
                  <a:lnTo>
                    <a:pt x="2216785" y="204089"/>
                  </a:lnTo>
                  <a:lnTo>
                    <a:pt x="2216785" y="1020064"/>
                  </a:lnTo>
                  <a:lnTo>
                    <a:pt x="2211398" y="1066878"/>
                  </a:lnTo>
                  <a:lnTo>
                    <a:pt x="2196054" y="1109843"/>
                  </a:lnTo>
                  <a:lnTo>
                    <a:pt x="2171978" y="1147736"/>
                  </a:lnTo>
                  <a:lnTo>
                    <a:pt x="2140392" y="1179336"/>
                  </a:lnTo>
                  <a:lnTo>
                    <a:pt x="2102522" y="1203419"/>
                  </a:lnTo>
                  <a:lnTo>
                    <a:pt x="2059590" y="1218766"/>
                  </a:lnTo>
                  <a:lnTo>
                    <a:pt x="2012823" y="1224153"/>
                  </a:lnTo>
                  <a:lnTo>
                    <a:pt x="203962" y="1224153"/>
                  </a:lnTo>
                  <a:lnTo>
                    <a:pt x="157194" y="1218766"/>
                  </a:lnTo>
                  <a:lnTo>
                    <a:pt x="114262" y="1203419"/>
                  </a:lnTo>
                  <a:lnTo>
                    <a:pt x="76392" y="1179336"/>
                  </a:lnTo>
                  <a:lnTo>
                    <a:pt x="44806" y="1147736"/>
                  </a:lnTo>
                  <a:lnTo>
                    <a:pt x="20730" y="1109843"/>
                  </a:lnTo>
                  <a:lnTo>
                    <a:pt x="5386" y="1066878"/>
                  </a:lnTo>
                  <a:lnTo>
                    <a:pt x="0" y="1020064"/>
                  </a:lnTo>
                  <a:lnTo>
                    <a:pt x="0" y="204089"/>
                  </a:lnTo>
                  <a:close/>
                </a:path>
              </a:pathLst>
            </a:custGeom>
            <a:ln w="12700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15614" y="4312157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PPD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08929" y="4261611"/>
            <a:ext cx="582295" cy="135890"/>
          </a:xfrm>
          <a:custGeom>
            <a:avLst/>
            <a:gdLst/>
            <a:ahLst/>
            <a:cxnLst/>
            <a:rect l="l" t="t" r="r" b="b"/>
            <a:pathLst>
              <a:path w="582295" h="135889">
                <a:moveTo>
                  <a:pt x="582041" y="0"/>
                </a:moveTo>
                <a:lnTo>
                  <a:pt x="0" y="0"/>
                </a:lnTo>
                <a:lnTo>
                  <a:pt x="0" y="135508"/>
                </a:lnTo>
                <a:lnTo>
                  <a:pt x="582041" y="135508"/>
                </a:lnTo>
                <a:lnTo>
                  <a:pt x="5820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8929" y="4464939"/>
            <a:ext cx="582295" cy="135890"/>
          </a:xfrm>
          <a:custGeom>
            <a:avLst/>
            <a:gdLst/>
            <a:ahLst/>
            <a:cxnLst/>
            <a:rect l="l" t="t" r="r" b="b"/>
            <a:pathLst>
              <a:path w="582295" h="135889">
                <a:moveTo>
                  <a:pt x="582041" y="0"/>
                </a:moveTo>
                <a:lnTo>
                  <a:pt x="0" y="0"/>
                </a:lnTo>
                <a:lnTo>
                  <a:pt x="0" y="135509"/>
                </a:lnTo>
                <a:lnTo>
                  <a:pt x="582041" y="135509"/>
                </a:lnTo>
                <a:lnTo>
                  <a:pt x="5820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521704" y="3845559"/>
            <a:ext cx="2229485" cy="1236980"/>
            <a:chOff x="6521704" y="3845559"/>
            <a:chExt cx="2229485" cy="1236980"/>
          </a:xfrm>
        </p:grpSpPr>
        <p:sp>
          <p:nvSpPr>
            <p:cNvPr id="21" name="object 21"/>
            <p:cNvSpPr/>
            <p:nvPr/>
          </p:nvSpPr>
          <p:spPr>
            <a:xfrm>
              <a:off x="6528054" y="3851909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4" h="1224279">
                  <a:moveTo>
                    <a:pt x="2012823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3"/>
                  </a:lnTo>
                  <a:lnTo>
                    <a:pt x="76392" y="44816"/>
                  </a:lnTo>
                  <a:lnTo>
                    <a:pt x="44806" y="76416"/>
                  </a:lnTo>
                  <a:lnTo>
                    <a:pt x="20730" y="114309"/>
                  </a:lnTo>
                  <a:lnTo>
                    <a:pt x="5386" y="157274"/>
                  </a:lnTo>
                  <a:lnTo>
                    <a:pt x="0" y="204088"/>
                  </a:lnTo>
                  <a:lnTo>
                    <a:pt x="0" y="1020190"/>
                  </a:lnTo>
                  <a:lnTo>
                    <a:pt x="5386" y="1066958"/>
                  </a:lnTo>
                  <a:lnTo>
                    <a:pt x="20730" y="1109890"/>
                  </a:lnTo>
                  <a:lnTo>
                    <a:pt x="44806" y="1147760"/>
                  </a:lnTo>
                  <a:lnTo>
                    <a:pt x="76392" y="1179346"/>
                  </a:lnTo>
                  <a:lnTo>
                    <a:pt x="114262" y="1203422"/>
                  </a:lnTo>
                  <a:lnTo>
                    <a:pt x="157194" y="1218766"/>
                  </a:lnTo>
                  <a:lnTo>
                    <a:pt x="203962" y="1224152"/>
                  </a:lnTo>
                  <a:lnTo>
                    <a:pt x="2012823" y="1224152"/>
                  </a:lnTo>
                  <a:lnTo>
                    <a:pt x="2059590" y="1218766"/>
                  </a:lnTo>
                  <a:lnTo>
                    <a:pt x="2102522" y="1203422"/>
                  </a:lnTo>
                  <a:lnTo>
                    <a:pt x="2140392" y="1179346"/>
                  </a:lnTo>
                  <a:lnTo>
                    <a:pt x="2171978" y="1147760"/>
                  </a:lnTo>
                  <a:lnTo>
                    <a:pt x="2196054" y="1109890"/>
                  </a:lnTo>
                  <a:lnTo>
                    <a:pt x="2211398" y="1066958"/>
                  </a:lnTo>
                  <a:lnTo>
                    <a:pt x="2216785" y="1020190"/>
                  </a:lnTo>
                  <a:lnTo>
                    <a:pt x="2216785" y="204088"/>
                  </a:lnTo>
                  <a:lnTo>
                    <a:pt x="2211398" y="157274"/>
                  </a:lnTo>
                  <a:lnTo>
                    <a:pt x="2196054" y="114309"/>
                  </a:lnTo>
                  <a:lnTo>
                    <a:pt x="2171978" y="76416"/>
                  </a:lnTo>
                  <a:lnTo>
                    <a:pt x="2140392" y="44816"/>
                  </a:lnTo>
                  <a:lnTo>
                    <a:pt x="2102522" y="20733"/>
                  </a:lnTo>
                  <a:lnTo>
                    <a:pt x="2059590" y="5386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28054" y="3851909"/>
              <a:ext cx="2216785" cy="1224280"/>
            </a:xfrm>
            <a:custGeom>
              <a:avLst/>
              <a:gdLst/>
              <a:ahLst/>
              <a:cxnLst/>
              <a:rect l="l" t="t" r="r" b="b"/>
              <a:pathLst>
                <a:path w="2216784" h="1224279">
                  <a:moveTo>
                    <a:pt x="0" y="204088"/>
                  </a:moveTo>
                  <a:lnTo>
                    <a:pt x="5386" y="157274"/>
                  </a:lnTo>
                  <a:lnTo>
                    <a:pt x="20730" y="114309"/>
                  </a:lnTo>
                  <a:lnTo>
                    <a:pt x="44806" y="76416"/>
                  </a:lnTo>
                  <a:lnTo>
                    <a:pt x="76392" y="44816"/>
                  </a:lnTo>
                  <a:lnTo>
                    <a:pt x="114262" y="20733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2012823" y="0"/>
                  </a:lnTo>
                  <a:lnTo>
                    <a:pt x="2059590" y="5386"/>
                  </a:lnTo>
                  <a:lnTo>
                    <a:pt x="2102522" y="20733"/>
                  </a:lnTo>
                  <a:lnTo>
                    <a:pt x="2140392" y="44816"/>
                  </a:lnTo>
                  <a:lnTo>
                    <a:pt x="2171978" y="76416"/>
                  </a:lnTo>
                  <a:lnTo>
                    <a:pt x="2196054" y="114309"/>
                  </a:lnTo>
                  <a:lnTo>
                    <a:pt x="2211398" y="157274"/>
                  </a:lnTo>
                  <a:lnTo>
                    <a:pt x="2216785" y="204088"/>
                  </a:lnTo>
                  <a:lnTo>
                    <a:pt x="2216785" y="1020190"/>
                  </a:lnTo>
                  <a:lnTo>
                    <a:pt x="2211398" y="1066958"/>
                  </a:lnTo>
                  <a:lnTo>
                    <a:pt x="2196054" y="1109890"/>
                  </a:lnTo>
                  <a:lnTo>
                    <a:pt x="2171978" y="1147760"/>
                  </a:lnTo>
                  <a:lnTo>
                    <a:pt x="2140392" y="1179346"/>
                  </a:lnTo>
                  <a:lnTo>
                    <a:pt x="2102522" y="1203422"/>
                  </a:lnTo>
                  <a:lnTo>
                    <a:pt x="2059590" y="1218766"/>
                  </a:lnTo>
                  <a:lnTo>
                    <a:pt x="2012823" y="1224152"/>
                  </a:lnTo>
                  <a:lnTo>
                    <a:pt x="203962" y="1224152"/>
                  </a:lnTo>
                  <a:lnTo>
                    <a:pt x="157194" y="1218766"/>
                  </a:lnTo>
                  <a:lnTo>
                    <a:pt x="114262" y="1203422"/>
                  </a:lnTo>
                  <a:lnTo>
                    <a:pt x="76392" y="1179346"/>
                  </a:lnTo>
                  <a:lnTo>
                    <a:pt x="44806" y="1147760"/>
                  </a:lnTo>
                  <a:lnTo>
                    <a:pt x="20730" y="1109890"/>
                  </a:lnTo>
                  <a:lnTo>
                    <a:pt x="5386" y="1066958"/>
                  </a:lnTo>
                  <a:lnTo>
                    <a:pt x="0" y="1020190"/>
                  </a:lnTo>
                  <a:lnTo>
                    <a:pt x="0" y="204088"/>
                  </a:lnTo>
                  <a:close/>
                </a:path>
              </a:pathLst>
            </a:custGeom>
            <a:ln w="12699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6184" y="4389132"/>
              <a:ext cx="1678685" cy="5112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938009" y="4171950"/>
            <a:ext cx="139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Únicamente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AFEF"/>
                </a:solidFill>
                <a:latin typeface="Arial"/>
                <a:cs typeface="Arial"/>
              </a:rPr>
              <a:t>“Por</a:t>
            </a:r>
            <a:r>
              <a:rPr sz="1800" b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Arial"/>
                <a:cs typeface="Arial"/>
              </a:rPr>
              <a:t>definir”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8430">
              <a:lnSpc>
                <a:spcPts val="3770"/>
              </a:lnSpc>
              <a:spcBef>
                <a:spcPts val="105"/>
              </a:spcBef>
            </a:pPr>
            <a:r>
              <a:rPr sz="3200" dirty="0"/>
              <a:t>Tipos</a:t>
            </a:r>
            <a:r>
              <a:rPr sz="3200" spc="-95" dirty="0"/>
              <a:t> </a:t>
            </a:r>
            <a:r>
              <a:rPr sz="3200" dirty="0"/>
              <a:t>de</a:t>
            </a:r>
            <a:r>
              <a:rPr sz="3200" spc="-95" dirty="0"/>
              <a:t> </a:t>
            </a:r>
            <a:r>
              <a:rPr sz="3200" spc="-20" dirty="0"/>
              <a:t>CFDI</a:t>
            </a:r>
            <a:endParaRPr sz="3200"/>
          </a:p>
          <a:p>
            <a:pPr marL="138430">
              <a:lnSpc>
                <a:spcPts val="1850"/>
              </a:lnSpc>
            </a:pP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</a:t>
            </a:r>
            <a:r>
              <a:rPr sz="1600" spc="-25" dirty="0"/>
              <a:t> </a:t>
            </a:r>
            <a:r>
              <a:rPr sz="1600" dirty="0"/>
              <a:t>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155063" y="1786382"/>
            <a:ext cx="2261235" cy="1137285"/>
            <a:chOff x="2155063" y="1786382"/>
            <a:chExt cx="2261235" cy="1137285"/>
          </a:xfrm>
        </p:grpSpPr>
        <p:sp>
          <p:nvSpPr>
            <p:cNvPr id="4" name="object 4"/>
            <p:cNvSpPr/>
            <p:nvPr/>
          </p:nvSpPr>
          <p:spPr>
            <a:xfrm>
              <a:off x="2161413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5" h="1124585">
                  <a:moveTo>
                    <a:pt x="2135886" y="0"/>
                  </a:moveTo>
                  <a:lnTo>
                    <a:pt x="112394" y="0"/>
                  </a:lnTo>
                  <a:lnTo>
                    <a:pt x="68687" y="8828"/>
                  </a:lnTo>
                  <a:lnTo>
                    <a:pt x="32956" y="32908"/>
                  </a:lnTo>
                  <a:lnTo>
                    <a:pt x="8846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6" y="1055443"/>
                  </a:lnTo>
                  <a:lnTo>
                    <a:pt x="32956" y="1091168"/>
                  </a:lnTo>
                  <a:lnTo>
                    <a:pt x="68687" y="1115248"/>
                  </a:lnTo>
                  <a:lnTo>
                    <a:pt x="112394" y="1124077"/>
                  </a:lnTo>
                  <a:lnTo>
                    <a:pt x="2135886" y="1124077"/>
                  </a:lnTo>
                  <a:lnTo>
                    <a:pt x="2179667" y="1115248"/>
                  </a:lnTo>
                  <a:lnTo>
                    <a:pt x="2215435" y="1091168"/>
                  </a:lnTo>
                  <a:lnTo>
                    <a:pt x="2239559" y="1055443"/>
                  </a:lnTo>
                  <a:lnTo>
                    <a:pt x="2248408" y="1011681"/>
                  </a:lnTo>
                  <a:lnTo>
                    <a:pt x="2248408" y="112394"/>
                  </a:lnTo>
                  <a:lnTo>
                    <a:pt x="2239559" y="68633"/>
                  </a:lnTo>
                  <a:lnTo>
                    <a:pt x="2215435" y="32908"/>
                  </a:lnTo>
                  <a:lnTo>
                    <a:pt x="2179667" y="8828"/>
                  </a:lnTo>
                  <a:lnTo>
                    <a:pt x="21358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1413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5" h="1124585">
                  <a:moveTo>
                    <a:pt x="0" y="112394"/>
                  </a:moveTo>
                  <a:lnTo>
                    <a:pt x="8846" y="68633"/>
                  </a:lnTo>
                  <a:lnTo>
                    <a:pt x="32956" y="32908"/>
                  </a:lnTo>
                  <a:lnTo>
                    <a:pt x="68687" y="8828"/>
                  </a:lnTo>
                  <a:lnTo>
                    <a:pt x="112394" y="0"/>
                  </a:lnTo>
                  <a:lnTo>
                    <a:pt x="2135886" y="0"/>
                  </a:lnTo>
                  <a:lnTo>
                    <a:pt x="2179667" y="8828"/>
                  </a:lnTo>
                  <a:lnTo>
                    <a:pt x="2215435" y="32908"/>
                  </a:lnTo>
                  <a:lnTo>
                    <a:pt x="2239559" y="68633"/>
                  </a:lnTo>
                  <a:lnTo>
                    <a:pt x="2248408" y="112394"/>
                  </a:lnTo>
                  <a:lnTo>
                    <a:pt x="2248408" y="1011681"/>
                  </a:lnTo>
                  <a:lnTo>
                    <a:pt x="2239559" y="1055443"/>
                  </a:lnTo>
                  <a:lnTo>
                    <a:pt x="2215435" y="1091168"/>
                  </a:lnTo>
                  <a:lnTo>
                    <a:pt x="2179667" y="1115248"/>
                  </a:lnTo>
                  <a:lnTo>
                    <a:pt x="2135886" y="1124077"/>
                  </a:lnTo>
                  <a:lnTo>
                    <a:pt x="112394" y="1124077"/>
                  </a:lnTo>
                  <a:lnTo>
                    <a:pt x="68687" y="1115248"/>
                  </a:lnTo>
                  <a:lnTo>
                    <a:pt x="32956" y="1091168"/>
                  </a:lnTo>
                  <a:lnTo>
                    <a:pt x="8846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01823" y="2121788"/>
            <a:ext cx="7670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9979" y="2910458"/>
            <a:ext cx="2036445" cy="1417955"/>
            <a:chOff x="2379979" y="2910458"/>
            <a:chExt cx="2036445" cy="1417955"/>
          </a:xfrm>
        </p:grpSpPr>
        <p:sp>
          <p:nvSpPr>
            <p:cNvPr id="8" name="object 8"/>
            <p:cNvSpPr/>
            <p:nvPr/>
          </p:nvSpPr>
          <p:spPr>
            <a:xfrm>
              <a:off x="2386329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89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1119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9" y="0"/>
                  </a:moveTo>
                  <a:lnTo>
                    <a:pt x="112394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4" y="1124203"/>
                  </a:lnTo>
                  <a:lnTo>
                    <a:pt x="1686179" y="1124203"/>
                  </a:lnTo>
                  <a:lnTo>
                    <a:pt x="1729960" y="1115375"/>
                  </a:lnTo>
                  <a:lnTo>
                    <a:pt x="1765728" y="1091295"/>
                  </a:lnTo>
                  <a:lnTo>
                    <a:pt x="1789852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2" y="68740"/>
                  </a:lnTo>
                  <a:lnTo>
                    <a:pt x="1765728" y="32972"/>
                  </a:lnTo>
                  <a:lnTo>
                    <a:pt x="1729960" y="8848"/>
                  </a:lnTo>
                  <a:lnTo>
                    <a:pt x="16861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1119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4" y="0"/>
                  </a:lnTo>
                  <a:lnTo>
                    <a:pt x="1686179" y="0"/>
                  </a:lnTo>
                  <a:lnTo>
                    <a:pt x="1729960" y="8848"/>
                  </a:lnTo>
                  <a:lnTo>
                    <a:pt x="1765728" y="32972"/>
                  </a:lnTo>
                  <a:lnTo>
                    <a:pt x="1789852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2" y="1055570"/>
                  </a:lnTo>
                  <a:lnTo>
                    <a:pt x="1765728" y="1091295"/>
                  </a:lnTo>
                  <a:lnTo>
                    <a:pt x="1729960" y="1115375"/>
                  </a:lnTo>
                  <a:lnTo>
                    <a:pt x="1686179" y="1124203"/>
                  </a:lnTo>
                  <a:lnTo>
                    <a:pt x="112394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72842" y="3397377"/>
            <a:ext cx="1673860" cy="69024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Ampara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recepción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cobranza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o </a:t>
            </a:r>
            <a:r>
              <a:rPr sz="1600" dirty="0">
                <a:latin typeface="Arial"/>
                <a:cs typeface="Arial"/>
              </a:rPr>
              <a:t>pagos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efectuados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9979" y="2910458"/>
            <a:ext cx="2036445" cy="2823210"/>
            <a:chOff x="2379979" y="2910458"/>
            <a:chExt cx="2036445" cy="2823210"/>
          </a:xfrm>
        </p:grpSpPr>
        <p:sp>
          <p:nvSpPr>
            <p:cNvPr id="13" name="object 13"/>
            <p:cNvSpPr/>
            <p:nvPr/>
          </p:nvSpPr>
          <p:spPr>
            <a:xfrm>
              <a:off x="2386329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89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11119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9" y="0"/>
                  </a:moveTo>
                  <a:lnTo>
                    <a:pt x="112394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4" y="1124153"/>
                  </a:lnTo>
                  <a:lnTo>
                    <a:pt x="1686179" y="1124153"/>
                  </a:lnTo>
                  <a:lnTo>
                    <a:pt x="1729960" y="1115318"/>
                  </a:lnTo>
                  <a:lnTo>
                    <a:pt x="1765728" y="1091226"/>
                  </a:lnTo>
                  <a:lnTo>
                    <a:pt x="1789852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2" y="68633"/>
                  </a:lnTo>
                  <a:lnTo>
                    <a:pt x="1765728" y="32908"/>
                  </a:lnTo>
                  <a:lnTo>
                    <a:pt x="1729960" y="8828"/>
                  </a:lnTo>
                  <a:lnTo>
                    <a:pt x="16861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11119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4" y="0"/>
                  </a:lnTo>
                  <a:lnTo>
                    <a:pt x="1686179" y="0"/>
                  </a:lnTo>
                  <a:lnTo>
                    <a:pt x="1729960" y="8828"/>
                  </a:lnTo>
                  <a:lnTo>
                    <a:pt x="1765728" y="32908"/>
                  </a:lnTo>
                  <a:lnTo>
                    <a:pt x="1789852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2" y="1055492"/>
                  </a:lnTo>
                  <a:lnTo>
                    <a:pt x="1765728" y="1091226"/>
                  </a:lnTo>
                  <a:lnTo>
                    <a:pt x="1729960" y="1115318"/>
                  </a:lnTo>
                  <a:lnTo>
                    <a:pt x="1686179" y="1124153"/>
                  </a:lnTo>
                  <a:lnTo>
                    <a:pt x="112394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85617" y="4697729"/>
            <a:ext cx="1448435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Incorpora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Complemento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Recepción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Pagos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65446" y="1786382"/>
            <a:ext cx="2261235" cy="1137285"/>
            <a:chOff x="4965446" y="1786382"/>
            <a:chExt cx="2261235" cy="1137285"/>
          </a:xfrm>
        </p:grpSpPr>
        <p:sp>
          <p:nvSpPr>
            <p:cNvPr id="18" name="object 18"/>
            <p:cNvSpPr/>
            <p:nvPr/>
          </p:nvSpPr>
          <p:spPr>
            <a:xfrm>
              <a:off x="4971796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2135885" y="0"/>
                  </a:moveTo>
                  <a:lnTo>
                    <a:pt x="112394" y="0"/>
                  </a:lnTo>
                  <a:lnTo>
                    <a:pt x="68687" y="8828"/>
                  </a:lnTo>
                  <a:lnTo>
                    <a:pt x="32956" y="32908"/>
                  </a:lnTo>
                  <a:lnTo>
                    <a:pt x="8846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6" y="1055443"/>
                  </a:lnTo>
                  <a:lnTo>
                    <a:pt x="32956" y="1091168"/>
                  </a:lnTo>
                  <a:lnTo>
                    <a:pt x="68687" y="1115248"/>
                  </a:lnTo>
                  <a:lnTo>
                    <a:pt x="112394" y="1124077"/>
                  </a:lnTo>
                  <a:lnTo>
                    <a:pt x="2135885" y="1124077"/>
                  </a:lnTo>
                  <a:lnTo>
                    <a:pt x="2179667" y="1115248"/>
                  </a:lnTo>
                  <a:lnTo>
                    <a:pt x="2215435" y="1091168"/>
                  </a:lnTo>
                  <a:lnTo>
                    <a:pt x="2239559" y="1055443"/>
                  </a:lnTo>
                  <a:lnTo>
                    <a:pt x="2248407" y="1011681"/>
                  </a:lnTo>
                  <a:lnTo>
                    <a:pt x="2248407" y="112394"/>
                  </a:lnTo>
                  <a:lnTo>
                    <a:pt x="2239559" y="68633"/>
                  </a:lnTo>
                  <a:lnTo>
                    <a:pt x="2215435" y="32908"/>
                  </a:lnTo>
                  <a:lnTo>
                    <a:pt x="2179667" y="8828"/>
                  </a:lnTo>
                  <a:lnTo>
                    <a:pt x="213588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71796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0" y="112394"/>
                  </a:moveTo>
                  <a:lnTo>
                    <a:pt x="8846" y="68633"/>
                  </a:lnTo>
                  <a:lnTo>
                    <a:pt x="32956" y="32908"/>
                  </a:lnTo>
                  <a:lnTo>
                    <a:pt x="68687" y="8828"/>
                  </a:lnTo>
                  <a:lnTo>
                    <a:pt x="112394" y="0"/>
                  </a:lnTo>
                  <a:lnTo>
                    <a:pt x="2135885" y="0"/>
                  </a:lnTo>
                  <a:lnTo>
                    <a:pt x="2179667" y="8828"/>
                  </a:lnTo>
                  <a:lnTo>
                    <a:pt x="2215435" y="32908"/>
                  </a:lnTo>
                  <a:lnTo>
                    <a:pt x="2239559" y="68633"/>
                  </a:lnTo>
                  <a:lnTo>
                    <a:pt x="2248407" y="112394"/>
                  </a:lnTo>
                  <a:lnTo>
                    <a:pt x="2248407" y="1011681"/>
                  </a:lnTo>
                  <a:lnTo>
                    <a:pt x="2239559" y="1055443"/>
                  </a:lnTo>
                  <a:lnTo>
                    <a:pt x="2215435" y="1091168"/>
                  </a:lnTo>
                  <a:lnTo>
                    <a:pt x="2179667" y="1115248"/>
                  </a:lnTo>
                  <a:lnTo>
                    <a:pt x="2135885" y="1124077"/>
                  </a:lnTo>
                  <a:lnTo>
                    <a:pt x="112394" y="1124077"/>
                  </a:lnTo>
                  <a:lnTo>
                    <a:pt x="68687" y="1115248"/>
                  </a:lnTo>
                  <a:lnTo>
                    <a:pt x="32956" y="1091168"/>
                  </a:lnTo>
                  <a:lnTo>
                    <a:pt x="8846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37072" y="2121788"/>
            <a:ext cx="1117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Nómina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90363" y="2910458"/>
            <a:ext cx="2036445" cy="1417955"/>
            <a:chOff x="5190363" y="2910458"/>
            <a:chExt cx="2036445" cy="1417955"/>
          </a:xfrm>
        </p:grpSpPr>
        <p:sp>
          <p:nvSpPr>
            <p:cNvPr id="22" name="object 22"/>
            <p:cNvSpPr/>
            <p:nvPr/>
          </p:nvSpPr>
          <p:spPr>
            <a:xfrm>
              <a:off x="5196713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89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1503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8" y="0"/>
                  </a:moveTo>
                  <a:lnTo>
                    <a:pt x="112395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5" y="1124203"/>
                  </a:lnTo>
                  <a:lnTo>
                    <a:pt x="1686178" y="1124203"/>
                  </a:lnTo>
                  <a:lnTo>
                    <a:pt x="1729960" y="1115375"/>
                  </a:lnTo>
                  <a:lnTo>
                    <a:pt x="1765728" y="1091295"/>
                  </a:lnTo>
                  <a:lnTo>
                    <a:pt x="1789852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2" y="68740"/>
                  </a:lnTo>
                  <a:lnTo>
                    <a:pt x="1765728" y="32972"/>
                  </a:lnTo>
                  <a:lnTo>
                    <a:pt x="1729960" y="8848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1503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5" y="0"/>
                  </a:lnTo>
                  <a:lnTo>
                    <a:pt x="1686178" y="0"/>
                  </a:lnTo>
                  <a:lnTo>
                    <a:pt x="1729960" y="8848"/>
                  </a:lnTo>
                  <a:lnTo>
                    <a:pt x="1765728" y="32972"/>
                  </a:lnTo>
                  <a:lnTo>
                    <a:pt x="1789852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2" y="1055570"/>
                  </a:lnTo>
                  <a:lnTo>
                    <a:pt x="1765728" y="1091295"/>
                  </a:lnTo>
                  <a:lnTo>
                    <a:pt x="1729960" y="1115375"/>
                  </a:lnTo>
                  <a:lnTo>
                    <a:pt x="1686178" y="1124203"/>
                  </a:lnTo>
                  <a:lnTo>
                    <a:pt x="112395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50789" y="3397377"/>
            <a:ext cx="1538605" cy="69024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Pago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salarios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conceptos asimilados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90363" y="2910458"/>
            <a:ext cx="2036445" cy="2823210"/>
            <a:chOff x="5190363" y="2910458"/>
            <a:chExt cx="2036445" cy="2823210"/>
          </a:xfrm>
        </p:grpSpPr>
        <p:sp>
          <p:nvSpPr>
            <p:cNvPr id="27" name="object 27"/>
            <p:cNvSpPr/>
            <p:nvPr/>
          </p:nvSpPr>
          <p:spPr>
            <a:xfrm>
              <a:off x="5196713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89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21503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178" y="0"/>
                  </a:moveTo>
                  <a:lnTo>
                    <a:pt x="112395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5" y="1124153"/>
                  </a:lnTo>
                  <a:lnTo>
                    <a:pt x="1686178" y="1124153"/>
                  </a:lnTo>
                  <a:lnTo>
                    <a:pt x="1729960" y="1115318"/>
                  </a:lnTo>
                  <a:lnTo>
                    <a:pt x="1765728" y="1091226"/>
                  </a:lnTo>
                  <a:lnTo>
                    <a:pt x="1789852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2" y="68633"/>
                  </a:lnTo>
                  <a:lnTo>
                    <a:pt x="1765728" y="32908"/>
                  </a:lnTo>
                  <a:lnTo>
                    <a:pt x="1729960" y="8828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1503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5" y="0"/>
                  </a:lnTo>
                  <a:lnTo>
                    <a:pt x="1686178" y="0"/>
                  </a:lnTo>
                  <a:lnTo>
                    <a:pt x="1729960" y="8828"/>
                  </a:lnTo>
                  <a:lnTo>
                    <a:pt x="1765728" y="32908"/>
                  </a:lnTo>
                  <a:lnTo>
                    <a:pt x="1789852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2" y="1055492"/>
                  </a:lnTo>
                  <a:lnTo>
                    <a:pt x="1765728" y="1091226"/>
                  </a:lnTo>
                  <a:lnTo>
                    <a:pt x="1729960" y="1115318"/>
                  </a:lnTo>
                  <a:lnTo>
                    <a:pt x="1686178" y="1124153"/>
                  </a:lnTo>
                  <a:lnTo>
                    <a:pt x="112395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35548" y="4802581"/>
            <a:ext cx="1571625" cy="6902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-635" algn="ctr">
              <a:lnSpc>
                <a:spcPct val="86300"/>
              </a:lnSpc>
              <a:spcBef>
                <a:spcPts val="360"/>
              </a:spcBef>
            </a:pPr>
            <a:r>
              <a:rPr sz="1600" dirty="0">
                <a:latin typeface="Arial"/>
                <a:cs typeface="Arial"/>
              </a:rPr>
              <a:t>Incorpora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un </a:t>
            </a:r>
            <a:r>
              <a:rPr sz="1600" spc="-10" dirty="0">
                <a:latin typeface="Arial"/>
                <a:cs typeface="Arial"/>
              </a:rPr>
              <a:t>Complemento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Nómina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75829" y="1786382"/>
            <a:ext cx="2261235" cy="1137285"/>
            <a:chOff x="7775829" y="1786382"/>
            <a:chExt cx="2261235" cy="1137285"/>
          </a:xfrm>
        </p:grpSpPr>
        <p:sp>
          <p:nvSpPr>
            <p:cNvPr id="32" name="object 32"/>
            <p:cNvSpPr/>
            <p:nvPr/>
          </p:nvSpPr>
          <p:spPr>
            <a:xfrm>
              <a:off x="7782179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2136013" y="0"/>
                  </a:moveTo>
                  <a:lnTo>
                    <a:pt x="112522" y="0"/>
                  </a:lnTo>
                  <a:lnTo>
                    <a:pt x="68740" y="8828"/>
                  </a:lnTo>
                  <a:lnTo>
                    <a:pt x="32972" y="32908"/>
                  </a:lnTo>
                  <a:lnTo>
                    <a:pt x="8848" y="68633"/>
                  </a:lnTo>
                  <a:lnTo>
                    <a:pt x="0" y="112394"/>
                  </a:lnTo>
                  <a:lnTo>
                    <a:pt x="0" y="1011681"/>
                  </a:lnTo>
                  <a:lnTo>
                    <a:pt x="8848" y="1055443"/>
                  </a:lnTo>
                  <a:lnTo>
                    <a:pt x="32972" y="1091168"/>
                  </a:lnTo>
                  <a:lnTo>
                    <a:pt x="68740" y="1115248"/>
                  </a:lnTo>
                  <a:lnTo>
                    <a:pt x="112522" y="1124077"/>
                  </a:lnTo>
                  <a:lnTo>
                    <a:pt x="2136013" y="1124077"/>
                  </a:lnTo>
                  <a:lnTo>
                    <a:pt x="2179720" y="1115248"/>
                  </a:lnTo>
                  <a:lnTo>
                    <a:pt x="2215451" y="1091168"/>
                  </a:lnTo>
                  <a:lnTo>
                    <a:pt x="2239561" y="1055443"/>
                  </a:lnTo>
                  <a:lnTo>
                    <a:pt x="2248407" y="1011681"/>
                  </a:lnTo>
                  <a:lnTo>
                    <a:pt x="2248407" y="112394"/>
                  </a:lnTo>
                  <a:lnTo>
                    <a:pt x="2239561" y="68633"/>
                  </a:lnTo>
                  <a:lnTo>
                    <a:pt x="2215451" y="32908"/>
                  </a:lnTo>
                  <a:lnTo>
                    <a:pt x="2179720" y="8828"/>
                  </a:lnTo>
                  <a:lnTo>
                    <a:pt x="213601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82179" y="1792732"/>
              <a:ext cx="2248535" cy="1124585"/>
            </a:xfrm>
            <a:custGeom>
              <a:avLst/>
              <a:gdLst/>
              <a:ahLst/>
              <a:cxnLst/>
              <a:rect l="l" t="t" r="r" b="b"/>
              <a:pathLst>
                <a:path w="2248534" h="1124585">
                  <a:moveTo>
                    <a:pt x="0" y="112394"/>
                  </a:moveTo>
                  <a:lnTo>
                    <a:pt x="8848" y="68633"/>
                  </a:lnTo>
                  <a:lnTo>
                    <a:pt x="32972" y="32908"/>
                  </a:lnTo>
                  <a:lnTo>
                    <a:pt x="68740" y="8828"/>
                  </a:lnTo>
                  <a:lnTo>
                    <a:pt x="112522" y="0"/>
                  </a:lnTo>
                  <a:lnTo>
                    <a:pt x="2136013" y="0"/>
                  </a:lnTo>
                  <a:lnTo>
                    <a:pt x="2179720" y="8828"/>
                  </a:lnTo>
                  <a:lnTo>
                    <a:pt x="2215451" y="32908"/>
                  </a:lnTo>
                  <a:lnTo>
                    <a:pt x="2239561" y="68633"/>
                  </a:lnTo>
                  <a:lnTo>
                    <a:pt x="2248407" y="112394"/>
                  </a:lnTo>
                  <a:lnTo>
                    <a:pt x="2248407" y="1011681"/>
                  </a:lnTo>
                  <a:lnTo>
                    <a:pt x="2239561" y="1055443"/>
                  </a:lnTo>
                  <a:lnTo>
                    <a:pt x="2215451" y="1091168"/>
                  </a:lnTo>
                  <a:lnTo>
                    <a:pt x="2179720" y="1115248"/>
                  </a:lnTo>
                  <a:lnTo>
                    <a:pt x="2136013" y="1124077"/>
                  </a:lnTo>
                  <a:lnTo>
                    <a:pt x="112522" y="1124077"/>
                  </a:lnTo>
                  <a:lnTo>
                    <a:pt x="68740" y="1115248"/>
                  </a:lnTo>
                  <a:lnTo>
                    <a:pt x="32972" y="1091168"/>
                  </a:lnTo>
                  <a:lnTo>
                    <a:pt x="8848" y="1055443"/>
                  </a:lnTo>
                  <a:lnTo>
                    <a:pt x="0" y="1011681"/>
                  </a:lnTo>
                  <a:lnTo>
                    <a:pt x="0" y="1123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80095" y="1793239"/>
            <a:ext cx="2053589" cy="10642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65" marR="5080" algn="ctr">
              <a:lnSpc>
                <a:spcPts val="2590"/>
              </a:lnSpc>
              <a:spcBef>
                <a:spcPts val="520"/>
              </a:spcBef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Retenciones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Información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Pagos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000745" y="2910458"/>
            <a:ext cx="2036445" cy="1417955"/>
            <a:chOff x="8000745" y="2910458"/>
            <a:chExt cx="2036445" cy="1417955"/>
          </a:xfrm>
        </p:grpSpPr>
        <p:sp>
          <p:nvSpPr>
            <p:cNvPr id="36" name="object 36"/>
            <p:cNvSpPr/>
            <p:nvPr/>
          </p:nvSpPr>
          <p:spPr>
            <a:xfrm>
              <a:off x="8007095" y="2916808"/>
              <a:ext cx="224790" cy="843280"/>
            </a:xfrm>
            <a:custGeom>
              <a:avLst/>
              <a:gdLst/>
              <a:ahLst/>
              <a:cxnLst/>
              <a:rect l="l" t="t" r="r" b="b"/>
              <a:pathLst>
                <a:path w="224790" h="843279">
                  <a:moveTo>
                    <a:pt x="0" y="0"/>
                  </a:moveTo>
                  <a:lnTo>
                    <a:pt x="0" y="843152"/>
                  </a:lnTo>
                  <a:lnTo>
                    <a:pt x="224789" y="843152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31885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306" y="0"/>
                  </a:moveTo>
                  <a:lnTo>
                    <a:pt x="112395" y="0"/>
                  </a:lnTo>
                  <a:lnTo>
                    <a:pt x="68633" y="8848"/>
                  </a:lnTo>
                  <a:lnTo>
                    <a:pt x="32908" y="32972"/>
                  </a:lnTo>
                  <a:lnTo>
                    <a:pt x="8828" y="68740"/>
                  </a:lnTo>
                  <a:lnTo>
                    <a:pt x="0" y="112522"/>
                  </a:lnTo>
                  <a:lnTo>
                    <a:pt x="0" y="1011808"/>
                  </a:lnTo>
                  <a:lnTo>
                    <a:pt x="8828" y="1055570"/>
                  </a:lnTo>
                  <a:lnTo>
                    <a:pt x="32908" y="1091295"/>
                  </a:lnTo>
                  <a:lnTo>
                    <a:pt x="68633" y="1115375"/>
                  </a:lnTo>
                  <a:lnTo>
                    <a:pt x="112395" y="1124203"/>
                  </a:lnTo>
                  <a:lnTo>
                    <a:pt x="1686306" y="1124203"/>
                  </a:lnTo>
                  <a:lnTo>
                    <a:pt x="1730013" y="1115375"/>
                  </a:lnTo>
                  <a:lnTo>
                    <a:pt x="1765744" y="1091295"/>
                  </a:lnTo>
                  <a:lnTo>
                    <a:pt x="1789854" y="1055570"/>
                  </a:lnTo>
                  <a:lnTo>
                    <a:pt x="1798701" y="1011808"/>
                  </a:lnTo>
                  <a:lnTo>
                    <a:pt x="1798701" y="112522"/>
                  </a:lnTo>
                  <a:lnTo>
                    <a:pt x="1789854" y="68740"/>
                  </a:lnTo>
                  <a:lnTo>
                    <a:pt x="1765744" y="32972"/>
                  </a:lnTo>
                  <a:lnTo>
                    <a:pt x="1730013" y="8848"/>
                  </a:lnTo>
                  <a:lnTo>
                    <a:pt x="16863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31885" y="3197859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522"/>
                  </a:moveTo>
                  <a:lnTo>
                    <a:pt x="8828" y="68740"/>
                  </a:lnTo>
                  <a:lnTo>
                    <a:pt x="32908" y="32972"/>
                  </a:lnTo>
                  <a:lnTo>
                    <a:pt x="68633" y="8848"/>
                  </a:lnTo>
                  <a:lnTo>
                    <a:pt x="112395" y="0"/>
                  </a:lnTo>
                  <a:lnTo>
                    <a:pt x="1686306" y="0"/>
                  </a:lnTo>
                  <a:lnTo>
                    <a:pt x="1730013" y="8848"/>
                  </a:lnTo>
                  <a:lnTo>
                    <a:pt x="1765744" y="32972"/>
                  </a:lnTo>
                  <a:lnTo>
                    <a:pt x="1789854" y="68740"/>
                  </a:lnTo>
                  <a:lnTo>
                    <a:pt x="1798701" y="112522"/>
                  </a:lnTo>
                  <a:lnTo>
                    <a:pt x="1798701" y="1011808"/>
                  </a:lnTo>
                  <a:lnTo>
                    <a:pt x="1789854" y="1055570"/>
                  </a:lnTo>
                  <a:lnTo>
                    <a:pt x="1765744" y="1091295"/>
                  </a:lnTo>
                  <a:lnTo>
                    <a:pt x="1730013" y="1115375"/>
                  </a:lnTo>
                  <a:lnTo>
                    <a:pt x="1686306" y="1124203"/>
                  </a:lnTo>
                  <a:lnTo>
                    <a:pt x="112395" y="1124203"/>
                  </a:lnTo>
                  <a:lnTo>
                    <a:pt x="68633" y="1115375"/>
                  </a:lnTo>
                  <a:lnTo>
                    <a:pt x="32908" y="1091295"/>
                  </a:lnTo>
                  <a:lnTo>
                    <a:pt x="8828" y="1055570"/>
                  </a:lnTo>
                  <a:lnTo>
                    <a:pt x="0" y="1011808"/>
                  </a:lnTo>
                  <a:lnTo>
                    <a:pt x="0" y="11252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329421" y="3292221"/>
            <a:ext cx="1604645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Informa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pagos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retenciones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terceros (constancia)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00745" y="2910458"/>
            <a:ext cx="2036445" cy="2823210"/>
            <a:chOff x="8000745" y="2910458"/>
            <a:chExt cx="2036445" cy="2823210"/>
          </a:xfrm>
        </p:grpSpPr>
        <p:sp>
          <p:nvSpPr>
            <p:cNvPr id="41" name="object 41"/>
            <p:cNvSpPr/>
            <p:nvPr/>
          </p:nvSpPr>
          <p:spPr>
            <a:xfrm>
              <a:off x="8007095" y="2916808"/>
              <a:ext cx="224790" cy="2248535"/>
            </a:xfrm>
            <a:custGeom>
              <a:avLst/>
              <a:gdLst/>
              <a:ahLst/>
              <a:cxnLst/>
              <a:rect l="l" t="t" r="r" b="b"/>
              <a:pathLst>
                <a:path w="224790" h="2248535">
                  <a:moveTo>
                    <a:pt x="0" y="0"/>
                  </a:moveTo>
                  <a:lnTo>
                    <a:pt x="0" y="2248408"/>
                  </a:lnTo>
                  <a:lnTo>
                    <a:pt x="224789" y="2248408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31885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1686306" y="0"/>
                  </a:moveTo>
                  <a:lnTo>
                    <a:pt x="112395" y="0"/>
                  </a:lnTo>
                  <a:lnTo>
                    <a:pt x="68633" y="8828"/>
                  </a:lnTo>
                  <a:lnTo>
                    <a:pt x="32908" y="32908"/>
                  </a:lnTo>
                  <a:lnTo>
                    <a:pt x="8828" y="68633"/>
                  </a:lnTo>
                  <a:lnTo>
                    <a:pt x="0" y="112395"/>
                  </a:lnTo>
                  <a:lnTo>
                    <a:pt x="0" y="1011732"/>
                  </a:lnTo>
                  <a:lnTo>
                    <a:pt x="8828" y="1055492"/>
                  </a:lnTo>
                  <a:lnTo>
                    <a:pt x="32908" y="1091226"/>
                  </a:lnTo>
                  <a:lnTo>
                    <a:pt x="68633" y="1115318"/>
                  </a:lnTo>
                  <a:lnTo>
                    <a:pt x="112395" y="1124153"/>
                  </a:lnTo>
                  <a:lnTo>
                    <a:pt x="1686306" y="1124153"/>
                  </a:lnTo>
                  <a:lnTo>
                    <a:pt x="1730013" y="1115318"/>
                  </a:lnTo>
                  <a:lnTo>
                    <a:pt x="1765744" y="1091226"/>
                  </a:lnTo>
                  <a:lnTo>
                    <a:pt x="1789854" y="1055492"/>
                  </a:lnTo>
                  <a:lnTo>
                    <a:pt x="1798701" y="1011732"/>
                  </a:lnTo>
                  <a:lnTo>
                    <a:pt x="1798701" y="112395"/>
                  </a:lnTo>
                  <a:lnTo>
                    <a:pt x="1789854" y="68633"/>
                  </a:lnTo>
                  <a:lnTo>
                    <a:pt x="1765744" y="32908"/>
                  </a:lnTo>
                  <a:lnTo>
                    <a:pt x="1730013" y="8828"/>
                  </a:lnTo>
                  <a:lnTo>
                    <a:pt x="16863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31885" y="4603114"/>
              <a:ext cx="1798955" cy="1124585"/>
            </a:xfrm>
            <a:custGeom>
              <a:avLst/>
              <a:gdLst/>
              <a:ahLst/>
              <a:cxnLst/>
              <a:rect l="l" t="t" r="r" b="b"/>
              <a:pathLst>
                <a:path w="1798954" h="1124585">
                  <a:moveTo>
                    <a:pt x="0" y="112395"/>
                  </a:moveTo>
                  <a:lnTo>
                    <a:pt x="8828" y="68633"/>
                  </a:lnTo>
                  <a:lnTo>
                    <a:pt x="32908" y="32908"/>
                  </a:lnTo>
                  <a:lnTo>
                    <a:pt x="68633" y="8828"/>
                  </a:lnTo>
                  <a:lnTo>
                    <a:pt x="112395" y="0"/>
                  </a:lnTo>
                  <a:lnTo>
                    <a:pt x="1686306" y="0"/>
                  </a:lnTo>
                  <a:lnTo>
                    <a:pt x="1730013" y="8828"/>
                  </a:lnTo>
                  <a:lnTo>
                    <a:pt x="1765744" y="32908"/>
                  </a:lnTo>
                  <a:lnTo>
                    <a:pt x="1789854" y="68633"/>
                  </a:lnTo>
                  <a:lnTo>
                    <a:pt x="1798701" y="112395"/>
                  </a:lnTo>
                  <a:lnTo>
                    <a:pt x="1798701" y="1011732"/>
                  </a:lnTo>
                  <a:lnTo>
                    <a:pt x="1789854" y="1055492"/>
                  </a:lnTo>
                  <a:lnTo>
                    <a:pt x="1765744" y="1091226"/>
                  </a:lnTo>
                  <a:lnTo>
                    <a:pt x="1730013" y="1115318"/>
                  </a:lnTo>
                  <a:lnTo>
                    <a:pt x="1686306" y="1124153"/>
                  </a:lnTo>
                  <a:lnTo>
                    <a:pt x="112395" y="1124153"/>
                  </a:lnTo>
                  <a:lnTo>
                    <a:pt x="68633" y="1115318"/>
                  </a:lnTo>
                  <a:lnTo>
                    <a:pt x="32908" y="1091226"/>
                  </a:lnTo>
                  <a:lnTo>
                    <a:pt x="8828" y="1055492"/>
                  </a:lnTo>
                  <a:lnTo>
                    <a:pt x="0" y="1011732"/>
                  </a:lnTo>
                  <a:lnTo>
                    <a:pt x="0" y="11239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283702" y="4802581"/>
            <a:ext cx="1696720" cy="6902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60"/>
              </a:spcBef>
            </a:pPr>
            <a:r>
              <a:rPr sz="1600" dirty="0">
                <a:latin typeface="Arial"/>
                <a:cs typeface="Arial"/>
              </a:rPr>
              <a:t>Incorpora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diversos </a:t>
            </a:r>
            <a:r>
              <a:rPr sz="1600" dirty="0">
                <a:latin typeface="Arial"/>
                <a:cs typeface="Arial"/>
              </a:rPr>
              <a:t>tipos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complementos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887" rIns="0" bIns="0" rtlCol="0">
            <a:spAutoFit/>
          </a:bodyPr>
          <a:lstStyle/>
          <a:p>
            <a:pPr marL="426720">
              <a:lnSpc>
                <a:spcPts val="4235"/>
              </a:lnSpc>
              <a:spcBef>
                <a:spcPts val="100"/>
              </a:spcBef>
            </a:pPr>
            <a:r>
              <a:rPr dirty="0"/>
              <a:t>Datos </a:t>
            </a:r>
            <a:r>
              <a:rPr spc="-10" dirty="0"/>
              <a:t>generales</a:t>
            </a:r>
          </a:p>
          <a:p>
            <a:pPr marL="426720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spc="-10" dirty="0"/>
              <a:t>29-</a:t>
            </a:r>
            <a:r>
              <a:rPr sz="1800" dirty="0"/>
              <a:t>A,</a:t>
            </a:r>
            <a:r>
              <a:rPr sz="1800" spc="-10" dirty="0"/>
              <a:t> </a:t>
            </a:r>
            <a:r>
              <a:rPr sz="1800" dirty="0"/>
              <a:t>fracciones</a:t>
            </a:r>
            <a:r>
              <a:rPr sz="1800" spc="-5" dirty="0"/>
              <a:t> </a:t>
            </a:r>
            <a:r>
              <a:rPr sz="1800" dirty="0"/>
              <a:t>I,</a:t>
            </a:r>
            <a:r>
              <a:rPr sz="1800" spc="-20" dirty="0"/>
              <a:t> </a:t>
            </a:r>
            <a:r>
              <a:rPr sz="1800" dirty="0"/>
              <a:t>II</a:t>
            </a:r>
            <a:r>
              <a:rPr sz="1800" spc="-20" dirty="0"/>
              <a:t> </a:t>
            </a:r>
            <a:r>
              <a:rPr sz="1800" dirty="0"/>
              <a:t>y</a:t>
            </a:r>
            <a:r>
              <a:rPr sz="1800" spc="-15" dirty="0"/>
              <a:t> </a:t>
            </a:r>
            <a:r>
              <a:rPr sz="1800" dirty="0"/>
              <a:t>III</a:t>
            </a:r>
            <a:r>
              <a:rPr sz="1800" spc="-35" dirty="0"/>
              <a:t> </a:t>
            </a:r>
            <a:r>
              <a:rPr sz="1800" dirty="0"/>
              <a:t>CFF</a:t>
            </a:r>
            <a:r>
              <a:rPr sz="1800" spc="-10" dirty="0"/>
              <a:t> </a:t>
            </a:r>
            <a:r>
              <a:rPr sz="1800" dirty="0"/>
              <a:t>y</a:t>
            </a:r>
            <a:r>
              <a:rPr sz="1800" spc="-25" dirty="0"/>
              <a:t> </a:t>
            </a:r>
            <a:r>
              <a:rPr sz="1800" dirty="0"/>
              <a:t>Sección</a:t>
            </a:r>
            <a:r>
              <a:rPr sz="1800" spc="-10" dirty="0"/>
              <a:t> </a:t>
            </a:r>
            <a:r>
              <a:rPr sz="1800" dirty="0"/>
              <a:t>2.7.</a:t>
            </a:r>
            <a:r>
              <a:rPr sz="1800" spc="-10" dirty="0"/>
              <a:t> </a:t>
            </a:r>
            <a:r>
              <a:rPr sz="1800" dirty="0"/>
              <a:t>RMF</a:t>
            </a:r>
            <a:r>
              <a:rPr sz="1800" spc="-10" dirty="0"/>
              <a:t> </a:t>
            </a:r>
            <a:r>
              <a:rPr sz="1800" spc="-20" dirty="0"/>
              <a:t>2025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548764" y="2789173"/>
            <a:ext cx="1635760" cy="408940"/>
          </a:xfrm>
          <a:custGeom>
            <a:avLst/>
            <a:gdLst/>
            <a:ahLst/>
            <a:cxnLst/>
            <a:rect l="l" t="t" r="r" b="b"/>
            <a:pathLst>
              <a:path w="1635760" h="408939">
                <a:moveTo>
                  <a:pt x="1594739" y="0"/>
                </a:moveTo>
                <a:lnTo>
                  <a:pt x="40893" y="0"/>
                </a:lnTo>
                <a:lnTo>
                  <a:pt x="24967" y="3210"/>
                </a:lnTo>
                <a:lnTo>
                  <a:pt x="11969" y="11969"/>
                </a:lnTo>
                <a:lnTo>
                  <a:pt x="3210" y="24967"/>
                </a:lnTo>
                <a:lnTo>
                  <a:pt x="0" y="40893"/>
                </a:lnTo>
                <a:lnTo>
                  <a:pt x="0" y="367918"/>
                </a:lnTo>
                <a:lnTo>
                  <a:pt x="3210" y="383845"/>
                </a:lnTo>
                <a:lnTo>
                  <a:pt x="11969" y="396843"/>
                </a:lnTo>
                <a:lnTo>
                  <a:pt x="24967" y="405602"/>
                </a:lnTo>
                <a:lnTo>
                  <a:pt x="40893" y="408813"/>
                </a:lnTo>
                <a:lnTo>
                  <a:pt x="1594739" y="408813"/>
                </a:lnTo>
                <a:lnTo>
                  <a:pt x="1610665" y="405602"/>
                </a:lnTo>
                <a:lnTo>
                  <a:pt x="1623663" y="396843"/>
                </a:lnTo>
                <a:lnTo>
                  <a:pt x="1632422" y="383845"/>
                </a:lnTo>
                <a:lnTo>
                  <a:pt x="1635633" y="367918"/>
                </a:lnTo>
                <a:lnTo>
                  <a:pt x="1635633" y="40893"/>
                </a:lnTo>
                <a:lnTo>
                  <a:pt x="1632422" y="24967"/>
                </a:lnTo>
                <a:lnTo>
                  <a:pt x="1623663" y="11969"/>
                </a:lnTo>
                <a:lnTo>
                  <a:pt x="1610665" y="3210"/>
                </a:lnTo>
                <a:lnTo>
                  <a:pt x="15947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8764" y="2789173"/>
            <a:ext cx="1635760" cy="408940"/>
          </a:xfrm>
          <a:prstGeom prst="rect">
            <a:avLst/>
          </a:prstGeom>
          <a:ln w="1591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70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Moneda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8764" y="3233801"/>
            <a:ext cx="1635760" cy="516255"/>
            <a:chOff x="1548764" y="3233801"/>
            <a:chExt cx="1635760" cy="5162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0830" y="3233801"/>
              <a:ext cx="71500" cy="716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8764" y="3341116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60" h="408939">
                  <a:moveTo>
                    <a:pt x="1594739" y="0"/>
                  </a:moveTo>
                  <a:lnTo>
                    <a:pt x="40893" y="0"/>
                  </a:lnTo>
                  <a:lnTo>
                    <a:pt x="24967" y="3228"/>
                  </a:lnTo>
                  <a:lnTo>
                    <a:pt x="11969" y="12017"/>
                  </a:lnTo>
                  <a:lnTo>
                    <a:pt x="3210" y="25020"/>
                  </a:lnTo>
                  <a:lnTo>
                    <a:pt x="0" y="40894"/>
                  </a:lnTo>
                  <a:lnTo>
                    <a:pt x="0" y="368046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3" y="408940"/>
                  </a:lnTo>
                  <a:lnTo>
                    <a:pt x="1594739" y="408940"/>
                  </a:lnTo>
                  <a:lnTo>
                    <a:pt x="1610665" y="405729"/>
                  </a:lnTo>
                  <a:lnTo>
                    <a:pt x="1623663" y="396970"/>
                  </a:lnTo>
                  <a:lnTo>
                    <a:pt x="1632422" y="383972"/>
                  </a:lnTo>
                  <a:lnTo>
                    <a:pt x="1635633" y="368046"/>
                  </a:lnTo>
                  <a:lnTo>
                    <a:pt x="1635633" y="40894"/>
                  </a:lnTo>
                  <a:lnTo>
                    <a:pt x="1632422" y="25020"/>
                  </a:lnTo>
                  <a:lnTo>
                    <a:pt x="1623663" y="12017"/>
                  </a:lnTo>
                  <a:lnTo>
                    <a:pt x="1610665" y="3228"/>
                  </a:lnTo>
                  <a:lnTo>
                    <a:pt x="1594739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8764" y="3341115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8735" marR="31750" indent="8890">
              <a:lnSpc>
                <a:spcPts val="919"/>
              </a:lnSpc>
              <a:spcBef>
                <a:spcPts val="690"/>
              </a:spcBef>
            </a:pPr>
            <a:r>
              <a:rPr sz="900" dirty="0">
                <a:latin typeface="Arial"/>
                <a:cs typeface="Arial"/>
              </a:rPr>
              <a:t>Tipo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moneda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que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se </a:t>
            </a:r>
            <a:r>
              <a:rPr sz="900" dirty="0">
                <a:latin typeface="Arial"/>
                <a:cs typeface="Arial"/>
              </a:rPr>
              <a:t>realiza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operación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(Catálogo)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47367" y="3785870"/>
            <a:ext cx="1635760" cy="516255"/>
            <a:chOff x="1547367" y="3785870"/>
            <a:chExt cx="1635760" cy="5162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0195" y="3785870"/>
              <a:ext cx="71501" cy="716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47367" y="3893185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60" h="408939">
                  <a:moveTo>
                    <a:pt x="1594865" y="0"/>
                  </a:moveTo>
                  <a:lnTo>
                    <a:pt x="40893" y="0"/>
                  </a:lnTo>
                  <a:lnTo>
                    <a:pt x="25020" y="3210"/>
                  </a:lnTo>
                  <a:lnTo>
                    <a:pt x="12017" y="11969"/>
                  </a:lnTo>
                  <a:lnTo>
                    <a:pt x="3228" y="24967"/>
                  </a:lnTo>
                  <a:lnTo>
                    <a:pt x="0" y="40893"/>
                  </a:lnTo>
                  <a:lnTo>
                    <a:pt x="0" y="368045"/>
                  </a:lnTo>
                  <a:lnTo>
                    <a:pt x="3228" y="383972"/>
                  </a:lnTo>
                  <a:lnTo>
                    <a:pt x="12017" y="396970"/>
                  </a:lnTo>
                  <a:lnTo>
                    <a:pt x="25020" y="405729"/>
                  </a:lnTo>
                  <a:lnTo>
                    <a:pt x="40893" y="408939"/>
                  </a:lnTo>
                  <a:lnTo>
                    <a:pt x="1594865" y="408939"/>
                  </a:lnTo>
                  <a:lnTo>
                    <a:pt x="1610792" y="405729"/>
                  </a:lnTo>
                  <a:lnTo>
                    <a:pt x="1623790" y="396970"/>
                  </a:lnTo>
                  <a:lnTo>
                    <a:pt x="1632549" y="383972"/>
                  </a:lnTo>
                  <a:lnTo>
                    <a:pt x="1635759" y="368045"/>
                  </a:lnTo>
                  <a:lnTo>
                    <a:pt x="1635759" y="40893"/>
                  </a:lnTo>
                  <a:lnTo>
                    <a:pt x="1632549" y="24967"/>
                  </a:lnTo>
                  <a:lnTo>
                    <a:pt x="1623790" y="11969"/>
                  </a:lnTo>
                  <a:lnTo>
                    <a:pt x="1610792" y="3210"/>
                  </a:lnTo>
                  <a:lnTo>
                    <a:pt x="159486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7367" y="3893184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994"/>
              </a:spcBef>
            </a:pPr>
            <a:r>
              <a:rPr sz="9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13378" y="2789173"/>
            <a:ext cx="1635760" cy="408940"/>
          </a:xfrm>
          <a:custGeom>
            <a:avLst/>
            <a:gdLst/>
            <a:ahLst/>
            <a:cxnLst/>
            <a:rect l="l" t="t" r="r" b="b"/>
            <a:pathLst>
              <a:path w="1635760" h="408939">
                <a:moveTo>
                  <a:pt x="1594866" y="0"/>
                </a:moveTo>
                <a:lnTo>
                  <a:pt x="40894" y="0"/>
                </a:lnTo>
                <a:lnTo>
                  <a:pt x="25020" y="3210"/>
                </a:lnTo>
                <a:lnTo>
                  <a:pt x="12017" y="11969"/>
                </a:lnTo>
                <a:lnTo>
                  <a:pt x="3228" y="24967"/>
                </a:lnTo>
                <a:lnTo>
                  <a:pt x="0" y="40893"/>
                </a:lnTo>
                <a:lnTo>
                  <a:pt x="0" y="367918"/>
                </a:lnTo>
                <a:lnTo>
                  <a:pt x="3228" y="383845"/>
                </a:lnTo>
                <a:lnTo>
                  <a:pt x="12017" y="396843"/>
                </a:lnTo>
                <a:lnTo>
                  <a:pt x="25020" y="405602"/>
                </a:lnTo>
                <a:lnTo>
                  <a:pt x="40894" y="408813"/>
                </a:lnTo>
                <a:lnTo>
                  <a:pt x="1594866" y="408813"/>
                </a:lnTo>
                <a:lnTo>
                  <a:pt x="1610792" y="405602"/>
                </a:lnTo>
                <a:lnTo>
                  <a:pt x="1623790" y="396843"/>
                </a:lnTo>
                <a:lnTo>
                  <a:pt x="1632549" y="383845"/>
                </a:lnTo>
                <a:lnTo>
                  <a:pt x="1635760" y="367918"/>
                </a:lnTo>
                <a:lnTo>
                  <a:pt x="1635760" y="40893"/>
                </a:lnTo>
                <a:lnTo>
                  <a:pt x="1632549" y="24967"/>
                </a:lnTo>
                <a:lnTo>
                  <a:pt x="1623790" y="11969"/>
                </a:lnTo>
                <a:lnTo>
                  <a:pt x="1610792" y="3210"/>
                </a:lnTo>
                <a:lnTo>
                  <a:pt x="159486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13378" y="2789173"/>
            <a:ext cx="1635760" cy="408940"/>
          </a:xfrm>
          <a:prstGeom prst="rect">
            <a:avLst/>
          </a:prstGeom>
          <a:ln w="1591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70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Tipo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cambio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13378" y="3233801"/>
            <a:ext cx="1635760" cy="516255"/>
            <a:chOff x="3413378" y="3233801"/>
            <a:chExt cx="1635760" cy="51625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5571" y="3233801"/>
              <a:ext cx="71500" cy="716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13378" y="3341116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60" h="408939">
                  <a:moveTo>
                    <a:pt x="1594866" y="0"/>
                  </a:moveTo>
                  <a:lnTo>
                    <a:pt x="40894" y="0"/>
                  </a:lnTo>
                  <a:lnTo>
                    <a:pt x="25020" y="3228"/>
                  </a:lnTo>
                  <a:lnTo>
                    <a:pt x="12017" y="12017"/>
                  </a:lnTo>
                  <a:lnTo>
                    <a:pt x="3228" y="25020"/>
                  </a:lnTo>
                  <a:lnTo>
                    <a:pt x="0" y="40894"/>
                  </a:lnTo>
                  <a:lnTo>
                    <a:pt x="0" y="368046"/>
                  </a:lnTo>
                  <a:lnTo>
                    <a:pt x="3228" y="383972"/>
                  </a:lnTo>
                  <a:lnTo>
                    <a:pt x="12017" y="396970"/>
                  </a:lnTo>
                  <a:lnTo>
                    <a:pt x="25020" y="405729"/>
                  </a:lnTo>
                  <a:lnTo>
                    <a:pt x="40894" y="408940"/>
                  </a:lnTo>
                  <a:lnTo>
                    <a:pt x="1594866" y="408940"/>
                  </a:lnTo>
                  <a:lnTo>
                    <a:pt x="1610792" y="405729"/>
                  </a:lnTo>
                  <a:lnTo>
                    <a:pt x="1623790" y="396970"/>
                  </a:lnTo>
                  <a:lnTo>
                    <a:pt x="1632549" y="383972"/>
                  </a:lnTo>
                  <a:lnTo>
                    <a:pt x="1635760" y="368046"/>
                  </a:lnTo>
                  <a:lnTo>
                    <a:pt x="1635760" y="40894"/>
                  </a:lnTo>
                  <a:lnTo>
                    <a:pt x="1632549" y="25020"/>
                  </a:lnTo>
                  <a:lnTo>
                    <a:pt x="1623790" y="12017"/>
                  </a:lnTo>
                  <a:lnTo>
                    <a:pt x="1610792" y="3228"/>
                  </a:lnTo>
                  <a:lnTo>
                    <a:pt x="1594866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13378" y="3341115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87985" marR="26034" indent="-356870">
              <a:lnSpc>
                <a:spcPts val="919"/>
              </a:lnSpc>
              <a:spcBef>
                <a:spcPts val="690"/>
              </a:spcBef>
            </a:pPr>
            <a:r>
              <a:rPr sz="900" dirty="0">
                <a:latin typeface="Arial"/>
                <a:cs typeface="Arial"/>
              </a:rPr>
              <a:t>Cuando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seleccione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moneda </a:t>
            </a:r>
            <a:r>
              <a:rPr sz="900" dirty="0">
                <a:latin typeface="Arial"/>
                <a:cs typeface="Arial"/>
              </a:rPr>
              <a:t>distinta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 </a:t>
            </a:r>
            <a:r>
              <a:rPr sz="900" spc="-20" dirty="0">
                <a:latin typeface="Arial"/>
                <a:cs typeface="Arial"/>
              </a:rPr>
              <a:t>pesos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13378" y="3785870"/>
            <a:ext cx="1635760" cy="516255"/>
            <a:chOff x="3413378" y="3785870"/>
            <a:chExt cx="1635760" cy="51625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5571" y="3785870"/>
              <a:ext cx="71500" cy="716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413378" y="3893185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60" h="408939">
                  <a:moveTo>
                    <a:pt x="1594866" y="0"/>
                  </a:moveTo>
                  <a:lnTo>
                    <a:pt x="40894" y="0"/>
                  </a:lnTo>
                  <a:lnTo>
                    <a:pt x="25020" y="3210"/>
                  </a:lnTo>
                  <a:lnTo>
                    <a:pt x="12017" y="11969"/>
                  </a:lnTo>
                  <a:lnTo>
                    <a:pt x="3228" y="24967"/>
                  </a:lnTo>
                  <a:lnTo>
                    <a:pt x="0" y="40893"/>
                  </a:lnTo>
                  <a:lnTo>
                    <a:pt x="0" y="368045"/>
                  </a:lnTo>
                  <a:lnTo>
                    <a:pt x="3228" y="383972"/>
                  </a:lnTo>
                  <a:lnTo>
                    <a:pt x="12017" y="396970"/>
                  </a:lnTo>
                  <a:lnTo>
                    <a:pt x="25020" y="405729"/>
                  </a:lnTo>
                  <a:lnTo>
                    <a:pt x="40894" y="408939"/>
                  </a:lnTo>
                  <a:lnTo>
                    <a:pt x="1594866" y="408939"/>
                  </a:lnTo>
                  <a:lnTo>
                    <a:pt x="1610792" y="405729"/>
                  </a:lnTo>
                  <a:lnTo>
                    <a:pt x="1623790" y="396970"/>
                  </a:lnTo>
                  <a:lnTo>
                    <a:pt x="1632549" y="383972"/>
                  </a:lnTo>
                  <a:lnTo>
                    <a:pt x="1635760" y="368045"/>
                  </a:lnTo>
                  <a:lnTo>
                    <a:pt x="1635760" y="40893"/>
                  </a:lnTo>
                  <a:lnTo>
                    <a:pt x="1632549" y="24967"/>
                  </a:lnTo>
                  <a:lnTo>
                    <a:pt x="1623790" y="11969"/>
                  </a:lnTo>
                  <a:lnTo>
                    <a:pt x="1610792" y="3210"/>
                  </a:lnTo>
                  <a:lnTo>
                    <a:pt x="1594866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13378" y="3893184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994"/>
              </a:spcBef>
            </a:pPr>
            <a:r>
              <a:rPr sz="900" b="1" spc="-10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78120" y="2789173"/>
            <a:ext cx="1635760" cy="408940"/>
          </a:xfrm>
          <a:custGeom>
            <a:avLst/>
            <a:gdLst/>
            <a:ahLst/>
            <a:cxnLst/>
            <a:rect l="l" t="t" r="r" b="b"/>
            <a:pathLst>
              <a:path w="1635759" h="408939">
                <a:moveTo>
                  <a:pt x="1594865" y="0"/>
                </a:moveTo>
                <a:lnTo>
                  <a:pt x="40893" y="0"/>
                </a:lnTo>
                <a:lnTo>
                  <a:pt x="24967" y="3210"/>
                </a:lnTo>
                <a:lnTo>
                  <a:pt x="11969" y="11969"/>
                </a:lnTo>
                <a:lnTo>
                  <a:pt x="3210" y="24967"/>
                </a:lnTo>
                <a:lnTo>
                  <a:pt x="0" y="40893"/>
                </a:lnTo>
                <a:lnTo>
                  <a:pt x="0" y="367918"/>
                </a:lnTo>
                <a:lnTo>
                  <a:pt x="3210" y="383845"/>
                </a:lnTo>
                <a:lnTo>
                  <a:pt x="11969" y="396843"/>
                </a:lnTo>
                <a:lnTo>
                  <a:pt x="24967" y="405602"/>
                </a:lnTo>
                <a:lnTo>
                  <a:pt x="40893" y="408813"/>
                </a:lnTo>
                <a:lnTo>
                  <a:pt x="1594865" y="408813"/>
                </a:lnTo>
                <a:lnTo>
                  <a:pt x="1610792" y="405602"/>
                </a:lnTo>
                <a:lnTo>
                  <a:pt x="1623790" y="396843"/>
                </a:lnTo>
                <a:lnTo>
                  <a:pt x="1632549" y="383845"/>
                </a:lnTo>
                <a:lnTo>
                  <a:pt x="1635759" y="367918"/>
                </a:lnTo>
                <a:lnTo>
                  <a:pt x="1635759" y="40893"/>
                </a:lnTo>
                <a:lnTo>
                  <a:pt x="1632549" y="24967"/>
                </a:lnTo>
                <a:lnTo>
                  <a:pt x="1623790" y="11969"/>
                </a:lnTo>
                <a:lnTo>
                  <a:pt x="1610792" y="3210"/>
                </a:lnTo>
                <a:lnTo>
                  <a:pt x="159486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8120" y="2789173"/>
            <a:ext cx="1635760" cy="408940"/>
          </a:xfrm>
          <a:prstGeom prst="rect">
            <a:avLst/>
          </a:prstGeom>
          <a:ln w="1591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0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Serie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78120" y="3233801"/>
            <a:ext cx="1635760" cy="516255"/>
            <a:chOff x="5278120" y="3233801"/>
            <a:chExt cx="1635760" cy="51625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186" y="3233801"/>
              <a:ext cx="71627" cy="716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78120" y="3341116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865" y="0"/>
                  </a:moveTo>
                  <a:lnTo>
                    <a:pt x="40893" y="0"/>
                  </a:lnTo>
                  <a:lnTo>
                    <a:pt x="24967" y="3228"/>
                  </a:lnTo>
                  <a:lnTo>
                    <a:pt x="11969" y="12017"/>
                  </a:lnTo>
                  <a:lnTo>
                    <a:pt x="3210" y="25020"/>
                  </a:lnTo>
                  <a:lnTo>
                    <a:pt x="0" y="40894"/>
                  </a:lnTo>
                  <a:lnTo>
                    <a:pt x="0" y="368046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3" y="408940"/>
                  </a:lnTo>
                  <a:lnTo>
                    <a:pt x="1594865" y="408940"/>
                  </a:lnTo>
                  <a:lnTo>
                    <a:pt x="1610792" y="405729"/>
                  </a:lnTo>
                  <a:lnTo>
                    <a:pt x="1623790" y="396970"/>
                  </a:lnTo>
                  <a:lnTo>
                    <a:pt x="1632549" y="383972"/>
                  </a:lnTo>
                  <a:lnTo>
                    <a:pt x="1635759" y="368046"/>
                  </a:lnTo>
                  <a:lnTo>
                    <a:pt x="1635759" y="40894"/>
                  </a:lnTo>
                  <a:lnTo>
                    <a:pt x="1632549" y="25020"/>
                  </a:lnTo>
                  <a:lnTo>
                    <a:pt x="1623790" y="12017"/>
                  </a:lnTo>
                  <a:lnTo>
                    <a:pt x="1610792" y="3228"/>
                  </a:lnTo>
                  <a:lnTo>
                    <a:pt x="159486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78120" y="3341115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990"/>
              </a:spcBef>
            </a:pPr>
            <a:r>
              <a:rPr sz="900" dirty="0">
                <a:latin typeface="Arial"/>
                <a:cs typeface="Arial"/>
              </a:rPr>
              <a:t>Control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interno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78120" y="3785870"/>
            <a:ext cx="1635760" cy="516255"/>
            <a:chOff x="5278120" y="3785870"/>
            <a:chExt cx="1635760" cy="51625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186" y="3785870"/>
              <a:ext cx="71627" cy="716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78120" y="3893185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865" y="0"/>
                  </a:moveTo>
                  <a:lnTo>
                    <a:pt x="40893" y="0"/>
                  </a:lnTo>
                  <a:lnTo>
                    <a:pt x="24967" y="3210"/>
                  </a:lnTo>
                  <a:lnTo>
                    <a:pt x="11969" y="11969"/>
                  </a:lnTo>
                  <a:lnTo>
                    <a:pt x="3210" y="24967"/>
                  </a:lnTo>
                  <a:lnTo>
                    <a:pt x="0" y="40893"/>
                  </a:lnTo>
                  <a:lnTo>
                    <a:pt x="0" y="368045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3" y="408939"/>
                  </a:lnTo>
                  <a:lnTo>
                    <a:pt x="1594865" y="408939"/>
                  </a:lnTo>
                  <a:lnTo>
                    <a:pt x="1610792" y="405729"/>
                  </a:lnTo>
                  <a:lnTo>
                    <a:pt x="1623790" y="396970"/>
                  </a:lnTo>
                  <a:lnTo>
                    <a:pt x="1632549" y="383972"/>
                  </a:lnTo>
                  <a:lnTo>
                    <a:pt x="1635759" y="368045"/>
                  </a:lnTo>
                  <a:lnTo>
                    <a:pt x="1635759" y="40893"/>
                  </a:lnTo>
                  <a:lnTo>
                    <a:pt x="1632549" y="24967"/>
                  </a:lnTo>
                  <a:lnTo>
                    <a:pt x="1623790" y="11969"/>
                  </a:lnTo>
                  <a:lnTo>
                    <a:pt x="1610792" y="3210"/>
                  </a:lnTo>
                  <a:lnTo>
                    <a:pt x="159486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78120" y="3893184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900" b="1" spc="-10" dirty="0">
                <a:solidFill>
                  <a:srgbClr val="00AF50"/>
                </a:solidFill>
                <a:latin typeface="Arial"/>
                <a:cs typeface="Arial"/>
              </a:rPr>
              <a:t>Opcional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42860" y="2789173"/>
            <a:ext cx="1635760" cy="408940"/>
          </a:xfrm>
          <a:custGeom>
            <a:avLst/>
            <a:gdLst/>
            <a:ahLst/>
            <a:cxnLst/>
            <a:rect l="l" t="t" r="r" b="b"/>
            <a:pathLst>
              <a:path w="1635759" h="408939">
                <a:moveTo>
                  <a:pt x="1594739" y="0"/>
                </a:moveTo>
                <a:lnTo>
                  <a:pt x="40894" y="0"/>
                </a:lnTo>
                <a:lnTo>
                  <a:pt x="24967" y="3210"/>
                </a:lnTo>
                <a:lnTo>
                  <a:pt x="11969" y="11969"/>
                </a:lnTo>
                <a:lnTo>
                  <a:pt x="3210" y="24967"/>
                </a:lnTo>
                <a:lnTo>
                  <a:pt x="0" y="40893"/>
                </a:lnTo>
                <a:lnTo>
                  <a:pt x="0" y="367918"/>
                </a:lnTo>
                <a:lnTo>
                  <a:pt x="3210" y="383845"/>
                </a:lnTo>
                <a:lnTo>
                  <a:pt x="11969" y="396843"/>
                </a:lnTo>
                <a:lnTo>
                  <a:pt x="24967" y="405602"/>
                </a:lnTo>
                <a:lnTo>
                  <a:pt x="40894" y="408813"/>
                </a:lnTo>
                <a:lnTo>
                  <a:pt x="1594739" y="408813"/>
                </a:lnTo>
                <a:lnTo>
                  <a:pt x="1610665" y="405602"/>
                </a:lnTo>
                <a:lnTo>
                  <a:pt x="1623663" y="396843"/>
                </a:lnTo>
                <a:lnTo>
                  <a:pt x="1632422" y="383845"/>
                </a:lnTo>
                <a:lnTo>
                  <a:pt x="1635633" y="367918"/>
                </a:lnTo>
                <a:lnTo>
                  <a:pt x="1635633" y="40893"/>
                </a:lnTo>
                <a:lnTo>
                  <a:pt x="1632422" y="24967"/>
                </a:lnTo>
                <a:lnTo>
                  <a:pt x="1623663" y="11969"/>
                </a:lnTo>
                <a:lnTo>
                  <a:pt x="1610665" y="3210"/>
                </a:lnTo>
                <a:lnTo>
                  <a:pt x="15947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42860" y="2789173"/>
            <a:ext cx="1635760" cy="408940"/>
          </a:xfrm>
          <a:prstGeom prst="rect">
            <a:avLst/>
          </a:prstGeom>
          <a:ln w="1591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Folio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42860" y="3233801"/>
            <a:ext cx="1635760" cy="516255"/>
            <a:chOff x="7142860" y="3233801"/>
            <a:chExt cx="1635760" cy="516255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926" y="3233801"/>
              <a:ext cx="71500" cy="716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142860" y="3341116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739" y="0"/>
                  </a:moveTo>
                  <a:lnTo>
                    <a:pt x="40894" y="0"/>
                  </a:lnTo>
                  <a:lnTo>
                    <a:pt x="24967" y="3228"/>
                  </a:lnTo>
                  <a:lnTo>
                    <a:pt x="11969" y="12017"/>
                  </a:lnTo>
                  <a:lnTo>
                    <a:pt x="3210" y="25020"/>
                  </a:lnTo>
                  <a:lnTo>
                    <a:pt x="0" y="40894"/>
                  </a:lnTo>
                  <a:lnTo>
                    <a:pt x="0" y="368046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4" y="408940"/>
                  </a:lnTo>
                  <a:lnTo>
                    <a:pt x="1594739" y="408940"/>
                  </a:lnTo>
                  <a:lnTo>
                    <a:pt x="1610665" y="405729"/>
                  </a:lnTo>
                  <a:lnTo>
                    <a:pt x="1623663" y="396970"/>
                  </a:lnTo>
                  <a:lnTo>
                    <a:pt x="1632422" y="383972"/>
                  </a:lnTo>
                  <a:lnTo>
                    <a:pt x="1635633" y="368046"/>
                  </a:lnTo>
                  <a:lnTo>
                    <a:pt x="1635633" y="40894"/>
                  </a:lnTo>
                  <a:lnTo>
                    <a:pt x="1632422" y="25020"/>
                  </a:lnTo>
                  <a:lnTo>
                    <a:pt x="1623663" y="12017"/>
                  </a:lnTo>
                  <a:lnTo>
                    <a:pt x="1610665" y="3228"/>
                  </a:lnTo>
                  <a:lnTo>
                    <a:pt x="1594739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42860" y="3341115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990"/>
              </a:spcBef>
            </a:pPr>
            <a:r>
              <a:rPr sz="900" dirty="0">
                <a:latin typeface="Arial"/>
                <a:cs typeface="Arial"/>
              </a:rPr>
              <a:t>Control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interno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42860" y="3785870"/>
            <a:ext cx="1635760" cy="516255"/>
            <a:chOff x="7142860" y="3785870"/>
            <a:chExt cx="1635760" cy="516255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926" y="3785870"/>
              <a:ext cx="71500" cy="7162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142860" y="3893185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739" y="0"/>
                  </a:moveTo>
                  <a:lnTo>
                    <a:pt x="40894" y="0"/>
                  </a:lnTo>
                  <a:lnTo>
                    <a:pt x="24967" y="3210"/>
                  </a:lnTo>
                  <a:lnTo>
                    <a:pt x="11969" y="11969"/>
                  </a:lnTo>
                  <a:lnTo>
                    <a:pt x="3210" y="24967"/>
                  </a:lnTo>
                  <a:lnTo>
                    <a:pt x="0" y="40893"/>
                  </a:lnTo>
                  <a:lnTo>
                    <a:pt x="0" y="368045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4" y="408939"/>
                  </a:lnTo>
                  <a:lnTo>
                    <a:pt x="1594739" y="408939"/>
                  </a:lnTo>
                  <a:lnTo>
                    <a:pt x="1610665" y="405729"/>
                  </a:lnTo>
                  <a:lnTo>
                    <a:pt x="1623663" y="396970"/>
                  </a:lnTo>
                  <a:lnTo>
                    <a:pt x="1632422" y="383972"/>
                  </a:lnTo>
                  <a:lnTo>
                    <a:pt x="1635633" y="368045"/>
                  </a:lnTo>
                  <a:lnTo>
                    <a:pt x="1635633" y="40893"/>
                  </a:lnTo>
                  <a:lnTo>
                    <a:pt x="1632422" y="24967"/>
                  </a:lnTo>
                  <a:lnTo>
                    <a:pt x="1623663" y="11969"/>
                  </a:lnTo>
                  <a:lnTo>
                    <a:pt x="1610665" y="3210"/>
                  </a:lnTo>
                  <a:lnTo>
                    <a:pt x="1594739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142860" y="3893184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900" b="1" spc="-10" dirty="0">
                <a:solidFill>
                  <a:srgbClr val="00AF50"/>
                </a:solidFill>
                <a:latin typeface="Arial"/>
                <a:cs typeface="Arial"/>
              </a:rPr>
              <a:t>Opcional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007602" y="2789173"/>
            <a:ext cx="1635760" cy="408940"/>
          </a:xfrm>
          <a:custGeom>
            <a:avLst/>
            <a:gdLst/>
            <a:ahLst/>
            <a:cxnLst/>
            <a:rect l="l" t="t" r="r" b="b"/>
            <a:pathLst>
              <a:path w="1635759" h="408939">
                <a:moveTo>
                  <a:pt x="1594739" y="0"/>
                </a:moveTo>
                <a:lnTo>
                  <a:pt x="40894" y="0"/>
                </a:lnTo>
                <a:lnTo>
                  <a:pt x="24967" y="3210"/>
                </a:lnTo>
                <a:lnTo>
                  <a:pt x="11969" y="11969"/>
                </a:lnTo>
                <a:lnTo>
                  <a:pt x="3210" y="24967"/>
                </a:lnTo>
                <a:lnTo>
                  <a:pt x="0" y="40893"/>
                </a:lnTo>
                <a:lnTo>
                  <a:pt x="0" y="367918"/>
                </a:lnTo>
                <a:lnTo>
                  <a:pt x="3210" y="383845"/>
                </a:lnTo>
                <a:lnTo>
                  <a:pt x="11969" y="396843"/>
                </a:lnTo>
                <a:lnTo>
                  <a:pt x="24967" y="405602"/>
                </a:lnTo>
                <a:lnTo>
                  <a:pt x="40894" y="408813"/>
                </a:lnTo>
                <a:lnTo>
                  <a:pt x="1594739" y="408813"/>
                </a:lnTo>
                <a:lnTo>
                  <a:pt x="1610665" y="405602"/>
                </a:lnTo>
                <a:lnTo>
                  <a:pt x="1623663" y="396843"/>
                </a:lnTo>
                <a:lnTo>
                  <a:pt x="1632422" y="383845"/>
                </a:lnTo>
                <a:lnTo>
                  <a:pt x="1635632" y="367918"/>
                </a:lnTo>
                <a:lnTo>
                  <a:pt x="1635632" y="40893"/>
                </a:lnTo>
                <a:lnTo>
                  <a:pt x="1632422" y="24967"/>
                </a:lnTo>
                <a:lnTo>
                  <a:pt x="1623663" y="11969"/>
                </a:lnTo>
                <a:lnTo>
                  <a:pt x="1610665" y="3210"/>
                </a:lnTo>
                <a:lnTo>
                  <a:pt x="159473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007602" y="2789173"/>
            <a:ext cx="1635760" cy="408940"/>
          </a:xfrm>
          <a:prstGeom prst="rect">
            <a:avLst/>
          </a:prstGeom>
          <a:ln w="1591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70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Condiciones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007602" y="3233801"/>
            <a:ext cx="1635760" cy="516255"/>
            <a:chOff x="9007602" y="3233801"/>
            <a:chExt cx="1635760" cy="516255"/>
          </a:xfrm>
        </p:grpSpPr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9668" y="3233801"/>
              <a:ext cx="71500" cy="7162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007602" y="3341116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739" y="0"/>
                  </a:moveTo>
                  <a:lnTo>
                    <a:pt x="40894" y="0"/>
                  </a:lnTo>
                  <a:lnTo>
                    <a:pt x="24967" y="3228"/>
                  </a:lnTo>
                  <a:lnTo>
                    <a:pt x="11969" y="12017"/>
                  </a:lnTo>
                  <a:lnTo>
                    <a:pt x="3210" y="25020"/>
                  </a:lnTo>
                  <a:lnTo>
                    <a:pt x="0" y="40894"/>
                  </a:lnTo>
                  <a:lnTo>
                    <a:pt x="0" y="368046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4" y="408940"/>
                  </a:lnTo>
                  <a:lnTo>
                    <a:pt x="1594739" y="408940"/>
                  </a:lnTo>
                  <a:lnTo>
                    <a:pt x="1610665" y="405729"/>
                  </a:lnTo>
                  <a:lnTo>
                    <a:pt x="1623663" y="396970"/>
                  </a:lnTo>
                  <a:lnTo>
                    <a:pt x="1632422" y="383972"/>
                  </a:lnTo>
                  <a:lnTo>
                    <a:pt x="1635632" y="368046"/>
                  </a:lnTo>
                  <a:lnTo>
                    <a:pt x="1635632" y="40894"/>
                  </a:lnTo>
                  <a:lnTo>
                    <a:pt x="1632422" y="25020"/>
                  </a:lnTo>
                  <a:lnTo>
                    <a:pt x="1623663" y="12017"/>
                  </a:lnTo>
                  <a:lnTo>
                    <a:pt x="1610665" y="3228"/>
                  </a:lnTo>
                  <a:lnTo>
                    <a:pt x="1594739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007602" y="3341115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40995" marR="130810" indent="-201295">
              <a:lnSpc>
                <a:spcPts val="919"/>
              </a:lnSpc>
              <a:spcBef>
                <a:spcPts val="690"/>
              </a:spcBef>
            </a:pPr>
            <a:r>
              <a:rPr sz="900" dirty="0">
                <a:latin typeface="Arial"/>
                <a:cs typeface="Arial"/>
              </a:rPr>
              <a:t>Condiciones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comerciales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y</a:t>
            </a:r>
            <a:r>
              <a:rPr sz="900" dirty="0">
                <a:latin typeface="Arial"/>
                <a:cs typeface="Arial"/>
              </a:rPr>
              <a:t> políticas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-10" dirty="0">
                <a:latin typeface="Arial"/>
                <a:cs typeface="Arial"/>
              </a:rPr>
              <a:t> crédito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007602" y="3785870"/>
            <a:ext cx="1635760" cy="516255"/>
            <a:chOff x="9007602" y="3785870"/>
            <a:chExt cx="1635760" cy="516255"/>
          </a:xfrm>
        </p:grpSpPr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9668" y="3785870"/>
              <a:ext cx="71500" cy="7162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007602" y="3893185"/>
              <a:ext cx="1635760" cy="408940"/>
            </a:xfrm>
            <a:custGeom>
              <a:avLst/>
              <a:gdLst/>
              <a:ahLst/>
              <a:cxnLst/>
              <a:rect l="l" t="t" r="r" b="b"/>
              <a:pathLst>
                <a:path w="1635759" h="408939">
                  <a:moveTo>
                    <a:pt x="1594739" y="0"/>
                  </a:moveTo>
                  <a:lnTo>
                    <a:pt x="40894" y="0"/>
                  </a:lnTo>
                  <a:lnTo>
                    <a:pt x="24967" y="3210"/>
                  </a:lnTo>
                  <a:lnTo>
                    <a:pt x="11969" y="11969"/>
                  </a:lnTo>
                  <a:lnTo>
                    <a:pt x="3210" y="24967"/>
                  </a:lnTo>
                  <a:lnTo>
                    <a:pt x="0" y="40893"/>
                  </a:lnTo>
                  <a:lnTo>
                    <a:pt x="0" y="368045"/>
                  </a:lnTo>
                  <a:lnTo>
                    <a:pt x="3210" y="383972"/>
                  </a:lnTo>
                  <a:lnTo>
                    <a:pt x="11969" y="396970"/>
                  </a:lnTo>
                  <a:lnTo>
                    <a:pt x="24967" y="405729"/>
                  </a:lnTo>
                  <a:lnTo>
                    <a:pt x="40894" y="408939"/>
                  </a:lnTo>
                  <a:lnTo>
                    <a:pt x="1594739" y="408939"/>
                  </a:lnTo>
                  <a:lnTo>
                    <a:pt x="1610665" y="405729"/>
                  </a:lnTo>
                  <a:lnTo>
                    <a:pt x="1623663" y="396970"/>
                  </a:lnTo>
                  <a:lnTo>
                    <a:pt x="1632422" y="383972"/>
                  </a:lnTo>
                  <a:lnTo>
                    <a:pt x="1635632" y="368045"/>
                  </a:lnTo>
                  <a:lnTo>
                    <a:pt x="1635632" y="40893"/>
                  </a:lnTo>
                  <a:lnTo>
                    <a:pt x="1632422" y="24967"/>
                  </a:lnTo>
                  <a:lnTo>
                    <a:pt x="1623663" y="11969"/>
                  </a:lnTo>
                  <a:lnTo>
                    <a:pt x="1610665" y="3210"/>
                  </a:lnTo>
                  <a:lnTo>
                    <a:pt x="1594739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007602" y="3893184"/>
            <a:ext cx="1635760" cy="408940"/>
          </a:xfrm>
          <a:prstGeom prst="rect">
            <a:avLst/>
          </a:prstGeom>
          <a:ln w="15910">
            <a:solidFill>
              <a:srgbClr val="CACCD2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900" b="1" spc="-10" dirty="0">
                <a:solidFill>
                  <a:srgbClr val="00AF50"/>
                </a:solidFill>
                <a:latin typeface="Arial"/>
                <a:cs typeface="Arial"/>
              </a:rPr>
              <a:t>Opcional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Facturación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anticipos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Art. </a:t>
            </a:r>
            <a:r>
              <a:rPr sz="1600" spc="-10" dirty="0"/>
              <a:t>29-</a:t>
            </a:r>
            <a:r>
              <a:rPr sz="1600" dirty="0"/>
              <a:t>A,</a:t>
            </a:r>
            <a:r>
              <a:rPr sz="1600" spc="-10" dirty="0"/>
              <a:t> </a:t>
            </a:r>
            <a:r>
              <a:rPr sz="1600" dirty="0"/>
              <a:t>fracción</a:t>
            </a:r>
            <a:r>
              <a:rPr sz="1600" spc="-25" dirty="0"/>
              <a:t> </a:t>
            </a:r>
            <a:r>
              <a:rPr sz="1600" dirty="0"/>
              <a:t>VII,</a:t>
            </a:r>
            <a:r>
              <a:rPr sz="1600" spc="5" dirty="0"/>
              <a:t> </a:t>
            </a:r>
            <a:r>
              <a:rPr sz="1600" dirty="0"/>
              <a:t>inciso</a:t>
            </a:r>
            <a:r>
              <a:rPr sz="1600" spc="-45" dirty="0"/>
              <a:t> </a:t>
            </a:r>
            <a:r>
              <a:rPr sz="1600" dirty="0"/>
              <a:t>(a</a:t>
            </a:r>
            <a:r>
              <a:rPr sz="1600" spc="-10" dirty="0"/>
              <a:t> </a:t>
            </a:r>
            <a:r>
              <a:rPr sz="1600" dirty="0"/>
              <a:t>CFF</a:t>
            </a:r>
            <a:r>
              <a:rPr sz="1600" spc="-20" dirty="0"/>
              <a:t> </a:t>
            </a:r>
            <a:r>
              <a:rPr sz="1600" dirty="0"/>
              <a:t>y</a:t>
            </a:r>
            <a:r>
              <a:rPr sz="1600" spc="-20" dirty="0"/>
              <a:t> </a:t>
            </a:r>
            <a:r>
              <a:rPr sz="1600" dirty="0"/>
              <a:t>Sección</a:t>
            </a:r>
            <a:r>
              <a:rPr sz="1600" spc="-30" dirty="0"/>
              <a:t> </a:t>
            </a:r>
            <a:r>
              <a:rPr sz="1600" dirty="0"/>
              <a:t>2.7.</a:t>
            </a:r>
            <a:r>
              <a:rPr sz="1600" spc="-10" dirty="0"/>
              <a:t> </a:t>
            </a:r>
            <a:r>
              <a:rPr sz="1600" dirty="0"/>
              <a:t>RMF</a:t>
            </a:r>
            <a:r>
              <a:rPr sz="1600" spc="-15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11691" y="2238819"/>
            <a:ext cx="3103245" cy="1557020"/>
            <a:chOff x="2611691" y="2238819"/>
            <a:chExt cx="3103245" cy="1557020"/>
          </a:xfrm>
        </p:grpSpPr>
        <p:sp>
          <p:nvSpPr>
            <p:cNvPr id="4" name="object 4"/>
            <p:cNvSpPr/>
            <p:nvPr/>
          </p:nvSpPr>
          <p:spPr>
            <a:xfrm>
              <a:off x="2617089" y="2244217"/>
              <a:ext cx="3092450" cy="1546225"/>
            </a:xfrm>
            <a:custGeom>
              <a:avLst/>
              <a:gdLst/>
              <a:ahLst/>
              <a:cxnLst/>
              <a:rect l="l" t="t" r="r" b="b"/>
              <a:pathLst>
                <a:path w="3092450" h="1546225">
                  <a:moveTo>
                    <a:pt x="2937764" y="0"/>
                  </a:moveTo>
                  <a:lnTo>
                    <a:pt x="154559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9"/>
                  </a:lnTo>
                  <a:lnTo>
                    <a:pt x="0" y="1391539"/>
                  </a:lnTo>
                  <a:lnTo>
                    <a:pt x="7881" y="1440385"/>
                  </a:lnTo>
                  <a:lnTo>
                    <a:pt x="29825" y="1482812"/>
                  </a:lnTo>
                  <a:lnTo>
                    <a:pt x="63285" y="1516272"/>
                  </a:lnTo>
                  <a:lnTo>
                    <a:pt x="105712" y="1538216"/>
                  </a:lnTo>
                  <a:lnTo>
                    <a:pt x="154559" y="1546098"/>
                  </a:lnTo>
                  <a:lnTo>
                    <a:pt x="2937764" y="1546098"/>
                  </a:lnTo>
                  <a:lnTo>
                    <a:pt x="2986610" y="1538216"/>
                  </a:lnTo>
                  <a:lnTo>
                    <a:pt x="3029037" y="1516272"/>
                  </a:lnTo>
                  <a:lnTo>
                    <a:pt x="3062497" y="1482812"/>
                  </a:lnTo>
                  <a:lnTo>
                    <a:pt x="3084441" y="1440385"/>
                  </a:lnTo>
                  <a:lnTo>
                    <a:pt x="3092323" y="1391539"/>
                  </a:lnTo>
                  <a:lnTo>
                    <a:pt x="3092323" y="154559"/>
                  </a:lnTo>
                  <a:lnTo>
                    <a:pt x="3084441" y="105712"/>
                  </a:lnTo>
                  <a:lnTo>
                    <a:pt x="3062497" y="63285"/>
                  </a:lnTo>
                  <a:lnTo>
                    <a:pt x="3029037" y="29825"/>
                  </a:lnTo>
                  <a:lnTo>
                    <a:pt x="2986610" y="7881"/>
                  </a:lnTo>
                  <a:lnTo>
                    <a:pt x="29377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17089" y="2244217"/>
              <a:ext cx="3092450" cy="1546225"/>
            </a:xfrm>
            <a:custGeom>
              <a:avLst/>
              <a:gdLst/>
              <a:ahLst/>
              <a:cxnLst/>
              <a:rect l="l" t="t" r="r" b="b"/>
              <a:pathLst>
                <a:path w="3092450" h="1546225">
                  <a:moveTo>
                    <a:pt x="0" y="154559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9" y="0"/>
                  </a:lnTo>
                  <a:lnTo>
                    <a:pt x="2937764" y="0"/>
                  </a:lnTo>
                  <a:lnTo>
                    <a:pt x="2986610" y="7881"/>
                  </a:lnTo>
                  <a:lnTo>
                    <a:pt x="3029037" y="29825"/>
                  </a:lnTo>
                  <a:lnTo>
                    <a:pt x="3062497" y="63285"/>
                  </a:lnTo>
                  <a:lnTo>
                    <a:pt x="3084441" y="105712"/>
                  </a:lnTo>
                  <a:lnTo>
                    <a:pt x="3092323" y="154559"/>
                  </a:lnTo>
                  <a:lnTo>
                    <a:pt x="3092323" y="1391539"/>
                  </a:lnTo>
                  <a:lnTo>
                    <a:pt x="3084441" y="1440385"/>
                  </a:lnTo>
                  <a:lnTo>
                    <a:pt x="3062497" y="1482812"/>
                  </a:lnTo>
                  <a:lnTo>
                    <a:pt x="3029037" y="1516272"/>
                  </a:lnTo>
                  <a:lnTo>
                    <a:pt x="2986610" y="1538216"/>
                  </a:lnTo>
                  <a:lnTo>
                    <a:pt x="2937764" y="1546098"/>
                  </a:lnTo>
                  <a:lnTo>
                    <a:pt x="154559" y="1546098"/>
                  </a:lnTo>
                  <a:lnTo>
                    <a:pt x="105712" y="1538216"/>
                  </a:lnTo>
                  <a:lnTo>
                    <a:pt x="63285" y="1516272"/>
                  </a:lnTo>
                  <a:lnTo>
                    <a:pt x="29825" y="1482812"/>
                  </a:lnTo>
                  <a:lnTo>
                    <a:pt x="7881" y="1440385"/>
                  </a:lnTo>
                  <a:lnTo>
                    <a:pt x="0" y="1391539"/>
                  </a:lnTo>
                  <a:lnTo>
                    <a:pt x="0" y="15455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54248" y="2298014"/>
            <a:ext cx="2818765" cy="13303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indent="358140">
              <a:lnSpc>
                <a:spcPts val="4750"/>
              </a:lnSpc>
              <a:spcBef>
                <a:spcPts val="894"/>
              </a:spcBef>
            </a:pPr>
            <a:r>
              <a:rPr sz="4600" spc="-10" dirty="0">
                <a:solidFill>
                  <a:srgbClr val="FFFFFF"/>
                </a:solidFill>
                <a:latin typeface="Arial"/>
                <a:cs typeface="Arial"/>
              </a:rPr>
              <a:t>Anticipo </a:t>
            </a:r>
            <a:r>
              <a:rPr sz="46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-10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20936" y="3784917"/>
            <a:ext cx="2794000" cy="1943735"/>
            <a:chOff x="2920936" y="3784917"/>
            <a:chExt cx="2794000" cy="1943735"/>
          </a:xfrm>
        </p:grpSpPr>
        <p:sp>
          <p:nvSpPr>
            <p:cNvPr id="8" name="object 8"/>
            <p:cNvSpPr/>
            <p:nvPr/>
          </p:nvSpPr>
          <p:spPr>
            <a:xfrm>
              <a:off x="2926333" y="3790314"/>
              <a:ext cx="328295" cy="1229360"/>
            </a:xfrm>
            <a:custGeom>
              <a:avLst/>
              <a:gdLst/>
              <a:ahLst/>
              <a:cxnLst/>
              <a:rect l="l" t="t" r="r" b="b"/>
              <a:pathLst>
                <a:path w="328295" h="1229360">
                  <a:moveTo>
                    <a:pt x="0" y="0"/>
                  </a:moveTo>
                  <a:lnTo>
                    <a:pt x="0" y="1229360"/>
                  </a:lnTo>
                  <a:lnTo>
                    <a:pt x="327787" y="1229360"/>
                  </a:lnTo>
                </a:path>
              </a:pathLst>
            </a:custGeom>
            <a:ln w="10794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5578" y="4176902"/>
              <a:ext cx="2473960" cy="1546225"/>
            </a:xfrm>
            <a:custGeom>
              <a:avLst/>
              <a:gdLst/>
              <a:ahLst/>
              <a:cxnLst/>
              <a:rect l="l" t="t" r="r" b="b"/>
              <a:pathLst>
                <a:path w="2473960" h="1546225">
                  <a:moveTo>
                    <a:pt x="2319273" y="0"/>
                  </a:moveTo>
                  <a:lnTo>
                    <a:pt x="154558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9"/>
                  </a:lnTo>
                  <a:lnTo>
                    <a:pt x="0" y="1391539"/>
                  </a:lnTo>
                  <a:lnTo>
                    <a:pt x="7881" y="1440423"/>
                  </a:lnTo>
                  <a:lnTo>
                    <a:pt x="29825" y="1482876"/>
                  </a:lnTo>
                  <a:lnTo>
                    <a:pt x="63285" y="1516351"/>
                  </a:lnTo>
                  <a:lnTo>
                    <a:pt x="105712" y="1538303"/>
                  </a:lnTo>
                  <a:lnTo>
                    <a:pt x="154558" y="1546186"/>
                  </a:lnTo>
                  <a:lnTo>
                    <a:pt x="2319273" y="1546186"/>
                  </a:lnTo>
                  <a:lnTo>
                    <a:pt x="2368120" y="1538303"/>
                  </a:lnTo>
                  <a:lnTo>
                    <a:pt x="2410547" y="1516351"/>
                  </a:lnTo>
                  <a:lnTo>
                    <a:pt x="2444007" y="1482876"/>
                  </a:lnTo>
                  <a:lnTo>
                    <a:pt x="2465951" y="1440423"/>
                  </a:lnTo>
                  <a:lnTo>
                    <a:pt x="2473833" y="1391539"/>
                  </a:lnTo>
                  <a:lnTo>
                    <a:pt x="2473833" y="154559"/>
                  </a:lnTo>
                  <a:lnTo>
                    <a:pt x="2465951" y="105712"/>
                  </a:lnTo>
                  <a:lnTo>
                    <a:pt x="2444007" y="63285"/>
                  </a:lnTo>
                  <a:lnTo>
                    <a:pt x="2410547" y="29825"/>
                  </a:lnTo>
                  <a:lnTo>
                    <a:pt x="2368120" y="7881"/>
                  </a:lnTo>
                  <a:lnTo>
                    <a:pt x="23192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578" y="4176902"/>
              <a:ext cx="2473960" cy="1546225"/>
            </a:xfrm>
            <a:custGeom>
              <a:avLst/>
              <a:gdLst/>
              <a:ahLst/>
              <a:cxnLst/>
              <a:rect l="l" t="t" r="r" b="b"/>
              <a:pathLst>
                <a:path w="2473960" h="1546225">
                  <a:moveTo>
                    <a:pt x="0" y="154559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8" y="0"/>
                  </a:lnTo>
                  <a:lnTo>
                    <a:pt x="2319273" y="0"/>
                  </a:lnTo>
                  <a:lnTo>
                    <a:pt x="2368120" y="7881"/>
                  </a:lnTo>
                  <a:lnTo>
                    <a:pt x="2410547" y="29825"/>
                  </a:lnTo>
                  <a:lnTo>
                    <a:pt x="2444007" y="63285"/>
                  </a:lnTo>
                  <a:lnTo>
                    <a:pt x="2465951" y="105712"/>
                  </a:lnTo>
                  <a:lnTo>
                    <a:pt x="2473833" y="154559"/>
                  </a:lnTo>
                  <a:lnTo>
                    <a:pt x="2473833" y="1391539"/>
                  </a:lnTo>
                  <a:lnTo>
                    <a:pt x="2465951" y="1440423"/>
                  </a:lnTo>
                  <a:lnTo>
                    <a:pt x="2444007" y="1482876"/>
                  </a:lnTo>
                  <a:lnTo>
                    <a:pt x="2410547" y="1516351"/>
                  </a:lnTo>
                  <a:lnTo>
                    <a:pt x="2368120" y="1538303"/>
                  </a:lnTo>
                  <a:lnTo>
                    <a:pt x="2319273" y="1546186"/>
                  </a:lnTo>
                  <a:lnTo>
                    <a:pt x="154558" y="1546186"/>
                  </a:lnTo>
                  <a:lnTo>
                    <a:pt x="105712" y="1538303"/>
                  </a:lnTo>
                  <a:lnTo>
                    <a:pt x="63285" y="1516351"/>
                  </a:lnTo>
                  <a:lnTo>
                    <a:pt x="29825" y="1482876"/>
                  </a:lnTo>
                  <a:lnTo>
                    <a:pt x="7881" y="1440423"/>
                  </a:lnTo>
                  <a:lnTo>
                    <a:pt x="0" y="1391539"/>
                  </a:lnTo>
                  <a:lnTo>
                    <a:pt x="0" y="154559"/>
                  </a:lnTo>
                  <a:close/>
                </a:path>
              </a:pathLst>
            </a:custGeom>
            <a:ln w="1079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21811" y="4235322"/>
            <a:ext cx="2301875" cy="1383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latin typeface="Arial"/>
                <a:cs typeface="Arial"/>
              </a:rPr>
              <a:t>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factura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mediante </a:t>
            </a:r>
            <a:r>
              <a:rPr sz="2000" dirty="0">
                <a:latin typeface="Arial"/>
                <a:cs typeface="Arial"/>
              </a:rPr>
              <a:t>CFDI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tipo </a:t>
            </a:r>
            <a:r>
              <a:rPr sz="2000" dirty="0">
                <a:latin typeface="Arial"/>
                <a:cs typeface="Arial"/>
              </a:rPr>
              <a:t>Ingresos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0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aplica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CFDI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 </a:t>
            </a:r>
            <a:r>
              <a:rPr sz="2000" b="1" dirty="0">
                <a:latin typeface="Arial"/>
                <a:cs typeface="Arial"/>
              </a:rPr>
              <a:t>tipo</a:t>
            </a:r>
            <a:r>
              <a:rPr sz="2000" b="1" spc="-10" dirty="0">
                <a:latin typeface="Arial"/>
                <a:cs typeface="Arial"/>
              </a:rPr>
              <a:t> Egreso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77190" y="2238819"/>
            <a:ext cx="3103245" cy="1557020"/>
            <a:chOff x="6477190" y="2238819"/>
            <a:chExt cx="3103245" cy="1557020"/>
          </a:xfrm>
        </p:grpSpPr>
        <p:sp>
          <p:nvSpPr>
            <p:cNvPr id="13" name="object 13"/>
            <p:cNvSpPr/>
            <p:nvPr/>
          </p:nvSpPr>
          <p:spPr>
            <a:xfrm>
              <a:off x="6482588" y="2244217"/>
              <a:ext cx="3092450" cy="1546225"/>
            </a:xfrm>
            <a:custGeom>
              <a:avLst/>
              <a:gdLst/>
              <a:ahLst/>
              <a:cxnLst/>
              <a:rect l="l" t="t" r="r" b="b"/>
              <a:pathLst>
                <a:path w="3092450" h="1546225">
                  <a:moveTo>
                    <a:pt x="2937764" y="0"/>
                  </a:moveTo>
                  <a:lnTo>
                    <a:pt x="154559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9"/>
                  </a:lnTo>
                  <a:lnTo>
                    <a:pt x="0" y="1391539"/>
                  </a:lnTo>
                  <a:lnTo>
                    <a:pt x="7881" y="1440385"/>
                  </a:lnTo>
                  <a:lnTo>
                    <a:pt x="29825" y="1482812"/>
                  </a:lnTo>
                  <a:lnTo>
                    <a:pt x="63285" y="1516272"/>
                  </a:lnTo>
                  <a:lnTo>
                    <a:pt x="105712" y="1538216"/>
                  </a:lnTo>
                  <a:lnTo>
                    <a:pt x="154559" y="1546098"/>
                  </a:lnTo>
                  <a:lnTo>
                    <a:pt x="2937764" y="1546098"/>
                  </a:lnTo>
                  <a:lnTo>
                    <a:pt x="2986610" y="1538216"/>
                  </a:lnTo>
                  <a:lnTo>
                    <a:pt x="3029037" y="1516272"/>
                  </a:lnTo>
                  <a:lnTo>
                    <a:pt x="3062497" y="1482812"/>
                  </a:lnTo>
                  <a:lnTo>
                    <a:pt x="3084441" y="1440385"/>
                  </a:lnTo>
                  <a:lnTo>
                    <a:pt x="3092322" y="1391539"/>
                  </a:lnTo>
                  <a:lnTo>
                    <a:pt x="3092322" y="154559"/>
                  </a:lnTo>
                  <a:lnTo>
                    <a:pt x="3084441" y="105712"/>
                  </a:lnTo>
                  <a:lnTo>
                    <a:pt x="3062497" y="63285"/>
                  </a:lnTo>
                  <a:lnTo>
                    <a:pt x="3029037" y="29825"/>
                  </a:lnTo>
                  <a:lnTo>
                    <a:pt x="2986610" y="7881"/>
                  </a:lnTo>
                  <a:lnTo>
                    <a:pt x="29377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2588" y="2244217"/>
              <a:ext cx="3092450" cy="1546225"/>
            </a:xfrm>
            <a:custGeom>
              <a:avLst/>
              <a:gdLst/>
              <a:ahLst/>
              <a:cxnLst/>
              <a:rect l="l" t="t" r="r" b="b"/>
              <a:pathLst>
                <a:path w="3092450" h="1546225">
                  <a:moveTo>
                    <a:pt x="0" y="154559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9" y="0"/>
                  </a:lnTo>
                  <a:lnTo>
                    <a:pt x="2937764" y="0"/>
                  </a:lnTo>
                  <a:lnTo>
                    <a:pt x="2986610" y="7881"/>
                  </a:lnTo>
                  <a:lnTo>
                    <a:pt x="3029037" y="29825"/>
                  </a:lnTo>
                  <a:lnTo>
                    <a:pt x="3062497" y="63285"/>
                  </a:lnTo>
                  <a:lnTo>
                    <a:pt x="3084441" y="105712"/>
                  </a:lnTo>
                  <a:lnTo>
                    <a:pt x="3092322" y="154559"/>
                  </a:lnTo>
                  <a:lnTo>
                    <a:pt x="3092322" y="1391539"/>
                  </a:lnTo>
                  <a:lnTo>
                    <a:pt x="3084441" y="1440385"/>
                  </a:lnTo>
                  <a:lnTo>
                    <a:pt x="3062497" y="1482812"/>
                  </a:lnTo>
                  <a:lnTo>
                    <a:pt x="3029037" y="1516272"/>
                  </a:lnTo>
                  <a:lnTo>
                    <a:pt x="2986610" y="1538216"/>
                  </a:lnTo>
                  <a:lnTo>
                    <a:pt x="2937764" y="1546098"/>
                  </a:lnTo>
                  <a:lnTo>
                    <a:pt x="154559" y="1546098"/>
                  </a:lnTo>
                  <a:lnTo>
                    <a:pt x="105712" y="1538216"/>
                  </a:lnTo>
                  <a:lnTo>
                    <a:pt x="63285" y="1516272"/>
                  </a:lnTo>
                  <a:lnTo>
                    <a:pt x="29825" y="1482812"/>
                  </a:lnTo>
                  <a:lnTo>
                    <a:pt x="7881" y="1440385"/>
                  </a:lnTo>
                  <a:lnTo>
                    <a:pt x="0" y="1391539"/>
                  </a:lnTo>
                  <a:lnTo>
                    <a:pt x="0" y="15455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56831" y="2298014"/>
            <a:ext cx="1744345" cy="13303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indent="63500">
              <a:lnSpc>
                <a:spcPts val="4750"/>
              </a:lnSpc>
              <a:spcBef>
                <a:spcPts val="894"/>
              </a:spcBef>
            </a:pPr>
            <a:r>
              <a:rPr sz="4600" spc="-10" dirty="0">
                <a:solidFill>
                  <a:srgbClr val="FFFFFF"/>
                </a:solidFill>
                <a:latin typeface="Arial"/>
                <a:cs typeface="Arial"/>
              </a:rPr>
              <a:t>Cobro </a:t>
            </a:r>
            <a:r>
              <a:rPr sz="4600" spc="-20" dirty="0">
                <a:solidFill>
                  <a:srgbClr val="FFFFFF"/>
                </a:solidFill>
                <a:latin typeface="Arial"/>
                <a:cs typeface="Arial"/>
              </a:rPr>
              <a:t>parcial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86435" y="3784917"/>
            <a:ext cx="2794000" cy="1943735"/>
            <a:chOff x="6786435" y="3784917"/>
            <a:chExt cx="2794000" cy="1943735"/>
          </a:xfrm>
        </p:grpSpPr>
        <p:sp>
          <p:nvSpPr>
            <p:cNvPr id="17" name="object 17"/>
            <p:cNvSpPr/>
            <p:nvPr/>
          </p:nvSpPr>
          <p:spPr>
            <a:xfrm>
              <a:off x="6791832" y="3790314"/>
              <a:ext cx="328295" cy="1229360"/>
            </a:xfrm>
            <a:custGeom>
              <a:avLst/>
              <a:gdLst/>
              <a:ahLst/>
              <a:cxnLst/>
              <a:rect l="l" t="t" r="r" b="b"/>
              <a:pathLst>
                <a:path w="328295" h="1229360">
                  <a:moveTo>
                    <a:pt x="0" y="0"/>
                  </a:moveTo>
                  <a:lnTo>
                    <a:pt x="0" y="1229360"/>
                  </a:lnTo>
                  <a:lnTo>
                    <a:pt x="327787" y="1229360"/>
                  </a:lnTo>
                </a:path>
              </a:pathLst>
            </a:custGeom>
            <a:ln w="10794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01077" y="4176902"/>
              <a:ext cx="2473960" cy="1546225"/>
            </a:xfrm>
            <a:custGeom>
              <a:avLst/>
              <a:gdLst/>
              <a:ahLst/>
              <a:cxnLst/>
              <a:rect l="l" t="t" r="r" b="b"/>
              <a:pathLst>
                <a:path w="2473959" h="1546225">
                  <a:moveTo>
                    <a:pt x="2319274" y="0"/>
                  </a:moveTo>
                  <a:lnTo>
                    <a:pt x="154558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9"/>
                  </a:lnTo>
                  <a:lnTo>
                    <a:pt x="0" y="1391539"/>
                  </a:lnTo>
                  <a:lnTo>
                    <a:pt x="7881" y="1440423"/>
                  </a:lnTo>
                  <a:lnTo>
                    <a:pt x="29825" y="1482876"/>
                  </a:lnTo>
                  <a:lnTo>
                    <a:pt x="63285" y="1516351"/>
                  </a:lnTo>
                  <a:lnTo>
                    <a:pt x="105712" y="1538303"/>
                  </a:lnTo>
                  <a:lnTo>
                    <a:pt x="154558" y="1546186"/>
                  </a:lnTo>
                  <a:lnTo>
                    <a:pt x="2319274" y="1546186"/>
                  </a:lnTo>
                  <a:lnTo>
                    <a:pt x="2368120" y="1538303"/>
                  </a:lnTo>
                  <a:lnTo>
                    <a:pt x="2410547" y="1516351"/>
                  </a:lnTo>
                  <a:lnTo>
                    <a:pt x="2444007" y="1482876"/>
                  </a:lnTo>
                  <a:lnTo>
                    <a:pt x="2465951" y="1440423"/>
                  </a:lnTo>
                  <a:lnTo>
                    <a:pt x="2473832" y="1391539"/>
                  </a:lnTo>
                  <a:lnTo>
                    <a:pt x="2473832" y="154559"/>
                  </a:lnTo>
                  <a:lnTo>
                    <a:pt x="2465951" y="105712"/>
                  </a:lnTo>
                  <a:lnTo>
                    <a:pt x="2444007" y="63285"/>
                  </a:lnTo>
                  <a:lnTo>
                    <a:pt x="2410547" y="29825"/>
                  </a:lnTo>
                  <a:lnTo>
                    <a:pt x="2368120" y="7881"/>
                  </a:lnTo>
                  <a:lnTo>
                    <a:pt x="23192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01077" y="4176902"/>
              <a:ext cx="2473960" cy="1546225"/>
            </a:xfrm>
            <a:custGeom>
              <a:avLst/>
              <a:gdLst/>
              <a:ahLst/>
              <a:cxnLst/>
              <a:rect l="l" t="t" r="r" b="b"/>
              <a:pathLst>
                <a:path w="2473959" h="1546225">
                  <a:moveTo>
                    <a:pt x="0" y="154559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8" y="0"/>
                  </a:lnTo>
                  <a:lnTo>
                    <a:pt x="2319274" y="0"/>
                  </a:lnTo>
                  <a:lnTo>
                    <a:pt x="2368120" y="7881"/>
                  </a:lnTo>
                  <a:lnTo>
                    <a:pt x="2410547" y="29825"/>
                  </a:lnTo>
                  <a:lnTo>
                    <a:pt x="2444007" y="63285"/>
                  </a:lnTo>
                  <a:lnTo>
                    <a:pt x="2465951" y="105712"/>
                  </a:lnTo>
                  <a:lnTo>
                    <a:pt x="2473832" y="154559"/>
                  </a:lnTo>
                  <a:lnTo>
                    <a:pt x="2473832" y="1391539"/>
                  </a:lnTo>
                  <a:lnTo>
                    <a:pt x="2465951" y="1440423"/>
                  </a:lnTo>
                  <a:lnTo>
                    <a:pt x="2444007" y="1482876"/>
                  </a:lnTo>
                  <a:lnTo>
                    <a:pt x="2410547" y="1516351"/>
                  </a:lnTo>
                  <a:lnTo>
                    <a:pt x="2368120" y="1538303"/>
                  </a:lnTo>
                  <a:lnTo>
                    <a:pt x="2319274" y="1546186"/>
                  </a:lnTo>
                  <a:lnTo>
                    <a:pt x="154558" y="1546186"/>
                  </a:lnTo>
                  <a:lnTo>
                    <a:pt x="105712" y="1538303"/>
                  </a:lnTo>
                  <a:lnTo>
                    <a:pt x="63285" y="1516351"/>
                  </a:lnTo>
                  <a:lnTo>
                    <a:pt x="29825" y="1482876"/>
                  </a:lnTo>
                  <a:lnTo>
                    <a:pt x="7881" y="1440423"/>
                  </a:lnTo>
                  <a:lnTo>
                    <a:pt x="0" y="1391539"/>
                  </a:lnTo>
                  <a:lnTo>
                    <a:pt x="0" y="154559"/>
                  </a:lnTo>
                  <a:close/>
                </a:path>
              </a:pathLst>
            </a:custGeom>
            <a:ln w="1079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95819" y="4229861"/>
            <a:ext cx="2284095" cy="1402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385"/>
              </a:spcBef>
            </a:pPr>
            <a:r>
              <a:rPr sz="1700" dirty="0">
                <a:latin typeface="Arial"/>
                <a:cs typeface="Arial"/>
              </a:rPr>
              <a:t>Se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factura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mediante </a:t>
            </a:r>
            <a:r>
              <a:rPr sz="1700" dirty="0">
                <a:latin typeface="Arial"/>
                <a:cs typeface="Arial"/>
              </a:rPr>
              <a:t>CFDI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tipo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Pago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se </a:t>
            </a:r>
            <a:r>
              <a:rPr sz="1700" dirty="0">
                <a:latin typeface="Arial"/>
                <a:cs typeface="Arial"/>
              </a:rPr>
              <a:t>incorpora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complemento </a:t>
            </a:r>
            <a:r>
              <a:rPr sz="1700" dirty="0">
                <a:latin typeface="Arial"/>
                <a:cs typeface="Arial"/>
              </a:rPr>
              <a:t>para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pagos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REP </a:t>
            </a:r>
            <a:r>
              <a:rPr sz="1700" dirty="0">
                <a:latin typeface="Arial"/>
                <a:cs typeface="Arial"/>
              </a:rPr>
              <a:t>(Recibo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Electrónico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de </a:t>
            </a:r>
            <a:r>
              <a:rPr sz="1700" spc="-10" dirty="0">
                <a:latin typeface="Arial"/>
                <a:cs typeface="Arial"/>
              </a:rPr>
              <a:t>Pagos)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Complemento</a:t>
            </a:r>
            <a:r>
              <a:rPr spc="-5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pagos</a:t>
            </a:r>
            <a:r>
              <a:rPr spc="-10" dirty="0"/>
              <a:t> </a:t>
            </a:r>
            <a:r>
              <a:rPr spc="-25" dirty="0"/>
              <a:t>2.0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10" dirty="0"/>
              <a:t> </a:t>
            </a:r>
            <a:r>
              <a:rPr sz="1600" dirty="0"/>
              <a:t>|</a:t>
            </a:r>
            <a:r>
              <a:rPr sz="1600" spc="-85" dirty="0"/>
              <a:t> </a:t>
            </a:r>
            <a:r>
              <a:rPr sz="1600" dirty="0"/>
              <a:t>Anexo</a:t>
            </a:r>
            <a:r>
              <a:rPr sz="1600" spc="-10" dirty="0"/>
              <a:t> </a:t>
            </a:r>
            <a:r>
              <a:rPr sz="1600" dirty="0"/>
              <a:t>20 </a:t>
            </a:r>
            <a:r>
              <a:rPr sz="1600" spc="-25" dirty="0"/>
              <a:t>RMF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3962992" y="1551050"/>
            <a:ext cx="4266565" cy="4380230"/>
            <a:chOff x="3962992" y="1551050"/>
            <a:chExt cx="4266565" cy="4380230"/>
          </a:xfrm>
        </p:grpSpPr>
        <p:sp>
          <p:nvSpPr>
            <p:cNvPr id="4" name="object 4"/>
            <p:cNvSpPr/>
            <p:nvPr/>
          </p:nvSpPr>
          <p:spPr>
            <a:xfrm>
              <a:off x="3962992" y="1788667"/>
              <a:ext cx="4266565" cy="4142104"/>
            </a:xfrm>
            <a:custGeom>
              <a:avLst/>
              <a:gdLst/>
              <a:ahLst/>
              <a:cxnLst/>
              <a:rect l="l" t="t" r="r" b="b"/>
              <a:pathLst>
                <a:path w="4266565" h="4142104">
                  <a:moveTo>
                    <a:pt x="2848271" y="0"/>
                  </a:moveTo>
                  <a:lnTo>
                    <a:pt x="2763943" y="236982"/>
                  </a:lnTo>
                  <a:lnTo>
                    <a:pt x="2810200" y="254130"/>
                  </a:lnTo>
                  <a:lnTo>
                    <a:pt x="2855919" y="272456"/>
                  </a:lnTo>
                  <a:lnTo>
                    <a:pt x="2901079" y="291947"/>
                  </a:lnTo>
                  <a:lnTo>
                    <a:pt x="2945659" y="312587"/>
                  </a:lnTo>
                  <a:lnTo>
                    <a:pt x="2989639" y="334363"/>
                  </a:lnTo>
                  <a:lnTo>
                    <a:pt x="3032999" y="357259"/>
                  </a:lnTo>
                  <a:lnTo>
                    <a:pt x="3075718" y="381263"/>
                  </a:lnTo>
                  <a:lnTo>
                    <a:pt x="3117775" y="406359"/>
                  </a:lnTo>
                  <a:lnTo>
                    <a:pt x="3159150" y="432533"/>
                  </a:lnTo>
                  <a:lnTo>
                    <a:pt x="3199822" y="459771"/>
                  </a:lnTo>
                  <a:lnTo>
                    <a:pt x="3239772" y="488059"/>
                  </a:lnTo>
                  <a:lnTo>
                    <a:pt x="3278978" y="517382"/>
                  </a:lnTo>
                  <a:lnTo>
                    <a:pt x="3317421" y="547727"/>
                  </a:lnTo>
                  <a:lnTo>
                    <a:pt x="3355079" y="579078"/>
                  </a:lnTo>
                  <a:lnTo>
                    <a:pt x="3391932" y="611421"/>
                  </a:lnTo>
                  <a:lnTo>
                    <a:pt x="3427960" y="644743"/>
                  </a:lnTo>
                  <a:lnTo>
                    <a:pt x="3463142" y="679029"/>
                  </a:lnTo>
                  <a:lnTo>
                    <a:pt x="3497457" y="714264"/>
                  </a:lnTo>
                  <a:lnTo>
                    <a:pt x="3530886" y="750435"/>
                  </a:lnTo>
                  <a:lnTo>
                    <a:pt x="3563408" y="787527"/>
                  </a:lnTo>
                  <a:lnTo>
                    <a:pt x="3594468" y="824843"/>
                  </a:lnTo>
                  <a:lnTo>
                    <a:pt x="3624406" y="862720"/>
                  </a:lnTo>
                  <a:lnTo>
                    <a:pt x="3653221" y="901138"/>
                  </a:lnTo>
                  <a:lnTo>
                    <a:pt x="3680916" y="940075"/>
                  </a:lnTo>
                  <a:lnTo>
                    <a:pt x="3707492" y="979511"/>
                  </a:lnTo>
                  <a:lnTo>
                    <a:pt x="3732952" y="1019425"/>
                  </a:lnTo>
                  <a:lnTo>
                    <a:pt x="3757296" y="1059796"/>
                  </a:lnTo>
                  <a:lnTo>
                    <a:pt x="3780527" y="1100604"/>
                  </a:lnTo>
                  <a:lnTo>
                    <a:pt x="3802645" y="1141827"/>
                  </a:lnTo>
                  <a:lnTo>
                    <a:pt x="3823653" y="1183444"/>
                  </a:lnTo>
                  <a:lnTo>
                    <a:pt x="3843553" y="1225436"/>
                  </a:lnTo>
                  <a:lnTo>
                    <a:pt x="3862345" y="1267780"/>
                  </a:lnTo>
                  <a:lnTo>
                    <a:pt x="3880031" y="1310457"/>
                  </a:lnTo>
                  <a:lnTo>
                    <a:pt x="3896614" y="1353445"/>
                  </a:lnTo>
                  <a:lnTo>
                    <a:pt x="3912095" y="1396723"/>
                  </a:lnTo>
                  <a:lnTo>
                    <a:pt x="3926475" y="1440271"/>
                  </a:lnTo>
                  <a:lnTo>
                    <a:pt x="3939756" y="1484068"/>
                  </a:lnTo>
                  <a:lnTo>
                    <a:pt x="3951940" y="1528092"/>
                  </a:lnTo>
                  <a:lnTo>
                    <a:pt x="3963028" y="1572324"/>
                  </a:lnTo>
                  <a:lnTo>
                    <a:pt x="3973022" y="1616743"/>
                  </a:lnTo>
                  <a:lnTo>
                    <a:pt x="3981923" y="1661326"/>
                  </a:lnTo>
                  <a:lnTo>
                    <a:pt x="3989734" y="1706055"/>
                  </a:lnTo>
                  <a:lnTo>
                    <a:pt x="3996456" y="1750907"/>
                  </a:lnTo>
                  <a:lnTo>
                    <a:pt x="4002090" y="1795862"/>
                  </a:lnTo>
                  <a:lnTo>
                    <a:pt x="4006638" y="1840900"/>
                  </a:lnTo>
                  <a:lnTo>
                    <a:pt x="4010102" y="1885999"/>
                  </a:lnTo>
                  <a:lnTo>
                    <a:pt x="4012483" y="1931138"/>
                  </a:lnTo>
                  <a:lnTo>
                    <a:pt x="4013784" y="1976297"/>
                  </a:lnTo>
                  <a:lnTo>
                    <a:pt x="4014005" y="2021455"/>
                  </a:lnTo>
                  <a:lnTo>
                    <a:pt x="4013149" y="2066591"/>
                  </a:lnTo>
                  <a:lnTo>
                    <a:pt x="4011216" y="2111684"/>
                  </a:lnTo>
                  <a:lnTo>
                    <a:pt x="4008209" y="2156714"/>
                  </a:lnTo>
                  <a:lnTo>
                    <a:pt x="4004130" y="2201659"/>
                  </a:lnTo>
                  <a:lnTo>
                    <a:pt x="3998979" y="2246498"/>
                  </a:lnTo>
                  <a:lnTo>
                    <a:pt x="3992758" y="2291212"/>
                  </a:lnTo>
                  <a:lnTo>
                    <a:pt x="3985470" y="2335779"/>
                  </a:lnTo>
                  <a:lnTo>
                    <a:pt x="3977116" y="2380178"/>
                  </a:lnTo>
                  <a:lnTo>
                    <a:pt x="3967697" y="2424388"/>
                  </a:lnTo>
                  <a:lnTo>
                    <a:pt x="3957215" y="2468389"/>
                  </a:lnTo>
                  <a:lnTo>
                    <a:pt x="3945671" y="2512159"/>
                  </a:lnTo>
                  <a:lnTo>
                    <a:pt x="3933068" y="2555679"/>
                  </a:lnTo>
                  <a:lnTo>
                    <a:pt x="3919407" y="2598926"/>
                  </a:lnTo>
                  <a:lnTo>
                    <a:pt x="3904690" y="2641881"/>
                  </a:lnTo>
                  <a:lnTo>
                    <a:pt x="3888918" y="2684522"/>
                  </a:lnTo>
                  <a:lnTo>
                    <a:pt x="3872092" y="2726829"/>
                  </a:lnTo>
                  <a:lnTo>
                    <a:pt x="3854216" y="2768781"/>
                  </a:lnTo>
                  <a:lnTo>
                    <a:pt x="3835289" y="2810356"/>
                  </a:lnTo>
                  <a:lnTo>
                    <a:pt x="3815314" y="2851534"/>
                  </a:lnTo>
                  <a:lnTo>
                    <a:pt x="3794293" y="2892295"/>
                  </a:lnTo>
                  <a:lnTo>
                    <a:pt x="3772226" y="2932617"/>
                  </a:lnTo>
                  <a:lnTo>
                    <a:pt x="3749116" y="2972480"/>
                  </a:lnTo>
                  <a:lnTo>
                    <a:pt x="3724965" y="3011863"/>
                  </a:lnTo>
                  <a:lnTo>
                    <a:pt x="3699773" y="3050744"/>
                  </a:lnTo>
                  <a:lnTo>
                    <a:pt x="3673544" y="3089104"/>
                  </a:lnTo>
                  <a:lnTo>
                    <a:pt x="3646277" y="3126921"/>
                  </a:lnTo>
                  <a:lnTo>
                    <a:pt x="3617975" y="3164174"/>
                  </a:lnTo>
                  <a:lnTo>
                    <a:pt x="3588640" y="3200843"/>
                  </a:lnTo>
                  <a:lnTo>
                    <a:pt x="3558273" y="3236907"/>
                  </a:lnTo>
                  <a:lnTo>
                    <a:pt x="3526875" y="3272345"/>
                  </a:lnTo>
                  <a:lnTo>
                    <a:pt x="3494449" y="3307135"/>
                  </a:lnTo>
                  <a:lnTo>
                    <a:pt x="3460997" y="3341259"/>
                  </a:lnTo>
                  <a:lnTo>
                    <a:pt x="3426518" y="3374693"/>
                  </a:lnTo>
                  <a:lnTo>
                    <a:pt x="3391017" y="3407418"/>
                  </a:lnTo>
                  <a:lnTo>
                    <a:pt x="3354493" y="3439414"/>
                  </a:lnTo>
                  <a:lnTo>
                    <a:pt x="3317177" y="3470477"/>
                  </a:lnTo>
                  <a:lnTo>
                    <a:pt x="3279299" y="3500417"/>
                  </a:lnTo>
                  <a:lnTo>
                    <a:pt x="3240882" y="3529235"/>
                  </a:lnTo>
                  <a:lnTo>
                    <a:pt x="3201944" y="3556932"/>
                  </a:lnTo>
                  <a:lnTo>
                    <a:pt x="3162508" y="3583511"/>
                  </a:lnTo>
                  <a:lnTo>
                    <a:pt x="3122594" y="3608972"/>
                  </a:lnTo>
                  <a:lnTo>
                    <a:pt x="3082223" y="3633318"/>
                  </a:lnTo>
                  <a:lnTo>
                    <a:pt x="3041415" y="3656550"/>
                  </a:lnTo>
                  <a:lnTo>
                    <a:pt x="3000192" y="3678670"/>
                  </a:lnTo>
                  <a:lnTo>
                    <a:pt x="2958575" y="3699680"/>
                  </a:lnTo>
                  <a:lnTo>
                    <a:pt x="2916583" y="3719580"/>
                  </a:lnTo>
                  <a:lnTo>
                    <a:pt x="2874239" y="3738373"/>
                  </a:lnTo>
                  <a:lnTo>
                    <a:pt x="2831562" y="3756061"/>
                  </a:lnTo>
                  <a:lnTo>
                    <a:pt x="2788575" y="3772644"/>
                  </a:lnTo>
                  <a:lnTo>
                    <a:pt x="2745296" y="3788125"/>
                  </a:lnTo>
                  <a:lnTo>
                    <a:pt x="2701748" y="3802506"/>
                  </a:lnTo>
                  <a:lnTo>
                    <a:pt x="2657952" y="3815787"/>
                  </a:lnTo>
                  <a:lnTo>
                    <a:pt x="2613927" y="3827971"/>
                  </a:lnTo>
                  <a:lnTo>
                    <a:pt x="2569695" y="3839059"/>
                  </a:lnTo>
                  <a:lnTo>
                    <a:pt x="2525277" y="3849053"/>
                  </a:lnTo>
                  <a:lnTo>
                    <a:pt x="2480693" y="3857954"/>
                  </a:lnTo>
                  <a:lnTo>
                    <a:pt x="2435964" y="3865765"/>
                  </a:lnTo>
                  <a:lnTo>
                    <a:pt x="2391112" y="3872486"/>
                  </a:lnTo>
                  <a:lnTo>
                    <a:pt x="2346157" y="3878120"/>
                  </a:lnTo>
                  <a:lnTo>
                    <a:pt x="2301119" y="3882668"/>
                  </a:lnTo>
                  <a:lnTo>
                    <a:pt x="2256020" y="3886131"/>
                  </a:lnTo>
                  <a:lnTo>
                    <a:pt x="2210881" y="3888512"/>
                  </a:lnTo>
                  <a:lnTo>
                    <a:pt x="2165722" y="3889812"/>
                  </a:lnTo>
                  <a:lnTo>
                    <a:pt x="2120564" y="3890033"/>
                  </a:lnTo>
                  <a:lnTo>
                    <a:pt x="2075428" y="3889175"/>
                  </a:lnTo>
                  <a:lnTo>
                    <a:pt x="2030335" y="3887242"/>
                  </a:lnTo>
                  <a:lnTo>
                    <a:pt x="1985306" y="3884234"/>
                  </a:lnTo>
                  <a:lnTo>
                    <a:pt x="1940361" y="3880154"/>
                  </a:lnTo>
                  <a:lnTo>
                    <a:pt x="1895521" y="3875002"/>
                  </a:lnTo>
                  <a:lnTo>
                    <a:pt x="1850807" y="3868780"/>
                  </a:lnTo>
                  <a:lnTo>
                    <a:pt x="1806241" y="3861491"/>
                  </a:lnTo>
                  <a:lnTo>
                    <a:pt x="1761842" y="3853136"/>
                  </a:lnTo>
                  <a:lnTo>
                    <a:pt x="1717631" y="3843716"/>
                  </a:lnTo>
                  <a:lnTo>
                    <a:pt x="1673630" y="3833233"/>
                  </a:lnTo>
                  <a:lnTo>
                    <a:pt x="1629860" y="3821688"/>
                  </a:lnTo>
                  <a:lnTo>
                    <a:pt x="1586340" y="3809084"/>
                  </a:lnTo>
                  <a:lnTo>
                    <a:pt x="1543093" y="3795422"/>
                  </a:lnTo>
                  <a:lnTo>
                    <a:pt x="1500138" y="3780704"/>
                  </a:lnTo>
                  <a:lnTo>
                    <a:pt x="1457497" y="3764931"/>
                  </a:lnTo>
                  <a:lnTo>
                    <a:pt x="1415190" y="3748105"/>
                  </a:lnTo>
                  <a:lnTo>
                    <a:pt x="1373239" y="3730227"/>
                  </a:lnTo>
                  <a:lnTo>
                    <a:pt x="1331663" y="3711299"/>
                  </a:lnTo>
                  <a:lnTo>
                    <a:pt x="1290485" y="3691324"/>
                  </a:lnTo>
                  <a:lnTo>
                    <a:pt x="1249724" y="3670301"/>
                  </a:lnTo>
                  <a:lnTo>
                    <a:pt x="1209402" y="3648234"/>
                  </a:lnTo>
                  <a:lnTo>
                    <a:pt x="1169539" y="3625124"/>
                  </a:lnTo>
                  <a:lnTo>
                    <a:pt x="1130156" y="3600972"/>
                  </a:lnTo>
                  <a:lnTo>
                    <a:pt x="1091275" y="3575780"/>
                  </a:lnTo>
                  <a:lnTo>
                    <a:pt x="1052915" y="3549549"/>
                  </a:lnTo>
                  <a:lnTo>
                    <a:pt x="1015098" y="3522282"/>
                  </a:lnTo>
                  <a:lnTo>
                    <a:pt x="977845" y="3493980"/>
                  </a:lnTo>
                  <a:lnTo>
                    <a:pt x="941176" y="3464645"/>
                  </a:lnTo>
                  <a:lnTo>
                    <a:pt x="905112" y="3434277"/>
                  </a:lnTo>
                  <a:lnTo>
                    <a:pt x="869674" y="3402880"/>
                  </a:lnTo>
                  <a:lnTo>
                    <a:pt x="834884" y="3370454"/>
                  </a:lnTo>
                  <a:lnTo>
                    <a:pt x="800760" y="3337001"/>
                  </a:lnTo>
                  <a:lnTo>
                    <a:pt x="767326" y="3302523"/>
                  </a:lnTo>
                  <a:lnTo>
                    <a:pt x="734601" y="3267022"/>
                  </a:lnTo>
                  <a:lnTo>
                    <a:pt x="702606" y="3230499"/>
                  </a:lnTo>
                  <a:lnTo>
                    <a:pt x="671545" y="3193182"/>
                  </a:lnTo>
                  <a:lnTo>
                    <a:pt x="641608" y="3155305"/>
                  </a:lnTo>
                  <a:lnTo>
                    <a:pt x="612792" y="3116887"/>
                  </a:lnTo>
                  <a:lnTo>
                    <a:pt x="585097" y="3077950"/>
                  </a:lnTo>
                  <a:lnTo>
                    <a:pt x="558521" y="3038514"/>
                  </a:lnTo>
                  <a:lnTo>
                    <a:pt x="533061" y="2998600"/>
                  </a:lnTo>
                  <a:lnTo>
                    <a:pt x="508717" y="2958229"/>
                  </a:lnTo>
                  <a:lnTo>
                    <a:pt x="485486" y="2917421"/>
                  </a:lnTo>
                  <a:lnTo>
                    <a:pt x="463368" y="2876198"/>
                  </a:lnTo>
                  <a:lnTo>
                    <a:pt x="442360" y="2834581"/>
                  </a:lnTo>
                  <a:lnTo>
                    <a:pt x="422461" y="2792589"/>
                  </a:lnTo>
                  <a:lnTo>
                    <a:pt x="403668" y="2750245"/>
                  </a:lnTo>
                  <a:lnTo>
                    <a:pt x="385982" y="2707568"/>
                  </a:lnTo>
                  <a:lnTo>
                    <a:pt x="369399" y="2664580"/>
                  </a:lnTo>
                  <a:lnTo>
                    <a:pt x="353918" y="2621302"/>
                  </a:lnTo>
                  <a:lnTo>
                    <a:pt x="339538" y="2577754"/>
                  </a:lnTo>
                  <a:lnTo>
                    <a:pt x="326257" y="2533957"/>
                  </a:lnTo>
                  <a:lnTo>
                    <a:pt x="314074" y="2489933"/>
                  </a:lnTo>
                  <a:lnTo>
                    <a:pt x="302986" y="2445701"/>
                  </a:lnTo>
                  <a:lnTo>
                    <a:pt x="292992" y="2401282"/>
                  </a:lnTo>
                  <a:lnTo>
                    <a:pt x="284090" y="2356699"/>
                  </a:lnTo>
                  <a:lnTo>
                    <a:pt x="276279" y="2311970"/>
                  </a:lnTo>
                  <a:lnTo>
                    <a:pt x="269558" y="2267118"/>
                  </a:lnTo>
                  <a:lnTo>
                    <a:pt x="263924" y="2222163"/>
                  </a:lnTo>
                  <a:lnTo>
                    <a:pt x="259375" y="2177125"/>
                  </a:lnTo>
                  <a:lnTo>
                    <a:pt x="255911" y="2132026"/>
                  </a:lnTo>
                  <a:lnTo>
                    <a:pt x="253530" y="2086887"/>
                  </a:lnTo>
                  <a:lnTo>
                    <a:pt x="252229" y="2041728"/>
                  </a:lnTo>
                  <a:lnTo>
                    <a:pt x="252008" y="1996570"/>
                  </a:lnTo>
                  <a:lnTo>
                    <a:pt x="252865" y="1951434"/>
                  </a:lnTo>
                  <a:lnTo>
                    <a:pt x="254797" y="1906341"/>
                  </a:lnTo>
                  <a:lnTo>
                    <a:pt x="257804" y="1861311"/>
                  </a:lnTo>
                  <a:lnTo>
                    <a:pt x="261884" y="1816366"/>
                  </a:lnTo>
                  <a:lnTo>
                    <a:pt x="267035" y="1771527"/>
                  </a:lnTo>
                  <a:lnTo>
                    <a:pt x="273255" y="1726813"/>
                  </a:lnTo>
                  <a:lnTo>
                    <a:pt x="280543" y="1682246"/>
                  </a:lnTo>
                  <a:lnTo>
                    <a:pt x="288898" y="1637847"/>
                  </a:lnTo>
                  <a:lnTo>
                    <a:pt x="298317" y="1593637"/>
                  </a:lnTo>
                  <a:lnTo>
                    <a:pt x="308799" y="1549636"/>
                  </a:lnTo>
                  <a:lnTo>
                    <a:pt x="320342" y="1505866"/>
                  </a:lnTo>
                  <a:lnTo>
                    <a:pt x="332945" y="1462346"/>
                  </a:lnTo>
                  <a:lnTo>
                    <a:pt x="346606" y="1419099"/>
                  </a:lnTo>
                  <a:lnTo>
                    <a:pt x="361323" y="1376144"/>
                  </a:lnTo>
                  <a:lnTo>
                    <a:pt x="377095" y="1333503"/>
                  </a:lnTo>
                  <a:lnTo>
                    <a:pt x="393921" y="1291196"/>
                  </a:lnTo>
                  <a:lnTo>
                    <a:pt x="411798" y="1249244"/>
                  </a:lnTo>
                  <a:lnTo>
                    <a:pt x="430724" y="1207669"/>
                  </a:lnTo>
                  <a:lnTo>
                    <a:pt x="450699" y="1166491"/>
                  </a:lnTo>
                  <a:lnTo>
                    <a:pt x="471721" y="1125730"/>
                  </a:lnTo>
                  <a:lnTo>
                    <a:pt x="493787" y="1085408"/>
                  </a:lnTo>
                  <a:lnTo>
                    <a:pt x="516897" y="1045545"/>
                  </a:lnTo>
                  <a:lnTo>
                    <a:pt x="541048" y="1006162"/>
                  </a:lnTo>
                  <a:lnTo>
                    <a:pt x="566240" y="967281"/>
                  </a:lnTo>
                  <a:lnTo>
                    <a:pt x="592470" y="928921"/>
                  </a:lnTo>
                  <a:lnTo>
                    <a:pt x="619736" y="891104"/>
                  </a:lnTo>
                  <a:lnTo>
                    <a:pt x="648038" y="853851"/>
                  </a:lnTo>
                  <a:lnTo>
                    <a:pt x="677373" y="817182"/>
                  </a:lnTo>
                  <a:lnTo>
                    <a:pt x="707740" y="781118"/>
                  </a:lnTo>
                  <a:lnTo>
                    <a:pt x="739138" y="745680"/>
                  </a:lnTo>
                  <a:lnTo>
                    <a:pt x="771564" y="710890"/>
                  </a:lnTo>
                  <a:lnTo>
                    <a:pt x="805017" y="676766"/>
                  </a:lnTo>
                  <a:lnTo>
                    <a:pt x="839495" y="643332"/>
                  </a:lnTo>
                  <a:lnTo>
                    <a:pt x="874997" y="610607"/>
                  </a:lnTo>
                  <a:lnTo>
                    <a:pt x="911521" y="578612"/>
                  </a:lnTo>
                  <a:lnTo>
                    <a:pt x="988102" y="689483"/>
                  </a:lnTo>
                  <a:lnTo>
                    <a:pt x="993055" y="357505"/>
                  </a:lnTo>
                  <a:lnTo>
                    <a:pt x="691430" y="259715"/>
                  </a:lnTo>
                  <a:lnTo>
                    <a:pt x="768011" y="370586"/>
                  </a:lnTo>
                  <a:lnTo>
                    <a:pt x="730134" y="402893"/>
                  </a:lnTo>
                  <a:lnTo>
                    <a:pt x="693075" y="436028"/>
                  </a:lnTo>
                  <a:lnTo>
                    <a:pt x="656845" y="469974"/>
                  </a:lnTo>
                  <a:lnTo>
                    <a:pt x="621457" y="504714"/>
                  </a:lnTo>
                  <a:lnTo>
                    <a:pt x="586920" y="540233"/>
                  </a:lnTo>
                  <a:lnTo>
                    <a:pt x="553247" y="576512"/>
                  </a:lnTo>
                  <a:lnTo>
                    <a:pt x="520450" y="613537"/>
                  </a:lnTo>
                  <a:lnTo>
                    <a:pt x="488538" y="651290"/>
                  </a:lnTo>
                  <a:lnTo>
                    <a:pt x="457525" y="689755"/>
                  </a:lnTo>
                  <a:lnTo>
                    <a:pt x="427421" y="728916"/>
                  </a:lnTo>
                  <a:lnTo>
                    <a:pt x="398237" y="768755"/>
                  </a:lnTo>
                  <a:lnTo>
                    <a:pt x="369986" y="809256"/>
                  </a:lnTo>
                  <a:lnTo>
                    <a:pt x="342678" y="850403"/>
                  </a:lnTo>
                  <a:lnTo>
                    <a:pt x="316325" y="892179"/>
                  </a:lnTo>
                  <a:lnTo>
                    <a:pt x="290938" y="934568"/>
                  </a:lnTo>
                  <a:lnTo>
                    <a:pt x="266528" y="977553"/>
                  </a:lnTo>
                  <a:lnTo>
                    <a:pt x="243108" y="1021117"/>
                  </a:lnTo>
                  <a:lnTo>
                    <a:pt x="220688" y="1065244"/>
                  </a:lnTo>
                  <a:lnTo>
                    <a:pt x="199280" y="1109918"/>
                  </a:lnTo>
                  <a:lnTo>
                    <a:pt x="178895" y="1155122"/>
                  </a:lnTo>
                  <a:lnTo>
                    <a:pt x="159545" y="1200840"/>
                  </a:lnTo>
                  <a:lnTo>
                    <a:pt x="141240" y="1247054"/>
                  </a:lnTo>
                  <a:lnTo>
                    <a:pt x="123994" y="1293749"/>
                  </a:lnTo>
                  <a:lnTo>
                    <a:pt x="108309" y="1339403"/>
                  </a:lnTo>
                  <a:lnTo>
                    <a:pt x="93715" y="1385167"/>
                  </a:lnTo>
                  <a:lnTo>
                    <a:pt x="80203" y="1431026"/>
                  </a:lnTo>
                  <a:lnTo>
                    <a:pt x="67768" y="1476967"/>
                  </a:lnTo>
                  <a:lnTo>
                    <a:pt x="56402" y="1522973"/>
                  </a:lnTo>
                  <a:lnTo>
                    <a:pt x="46099" y="1569032"/>
                  </a:lnTo>
                  <a:lnTo>
                    <a:pt x="36851" y="1615128"/>
                  </a:lnTo>
                  <a:lnTo>
                    <a:pt x="28652" y="1661248"/>
                  </a:lnTo>
                  <a:lnTo>
                    <a:pt x="21496" y="1707376"/>
                  </a:lnTo>
                  <a:lnTo>
                    <a:pt x="15374" y="1753498"/>
                  </a:lnTo>
                  <a:lnTo>
                    <a:pt x="10281" y="1799601"/>
                  </a:lnTo>
                  <a:lnTo>
                    <a:pt x="6209" y="1845669"/>
                  </a:lnTo>
                  <a:lnTo>
                    <a:pt x="3152" y="1891688"/>
                  </a:lnTo>
                  <a:lnTo>
                    <a:pt x="1102" y="1937644"/>
                  </a:lnTo>
                  <a:lnTo>
                    <a:pt x="54" y="1983522"/>
                  </a:lnTo>
                  <a:lnTo>
                    <a:pt x="0" y="2029308"/>
                  </a:lnTo>
                  <a:lnTo>
                    <a:pt x="932" y="2074987"/>
                  </a:lnTo>
                  <a:lnTo>
                    <a:pt x="2846" y="2120545"/>
                  </a:lnTo>
                  <a:lnTo>
                    <a:pt x="5733" y="2165968"/>
                  </a:lnTo>
                  <a:lnTo>
                    <a:pt x="9586" y="2211241"/>
                  </a:lnTo>
                  <a:lnTo>
                    <a:pt x="14400" y="2256349"/>
                  </a:lnTo>
                  <a:lnTo>
                    <a:pt x="20167" y="2301279"/>
                  </a:lnTo>
                  <a:lnTo>
                    <a:pt x="26880" y="2346016"/>
                  </a:lnTo>
                  <a:lnTo>
                    <a:pt x="34532" y="2390545"/>
                  </a:lnTo>
                  <a:lnTo>
                    <a:pt x="43117" y="2434853"/>
                  </a:lnTo>
                  <a:lnTo>
                    <a:pt x="52627" y="2478924"/>
                  </a:lnTo>
                  <a:lnTo>
                    <a:pt x="63057" y="2522744"/>
                  </a:lnTo>
                  <a:lnTo>
                    <a:pt x="74398" y="2566299"/>
                  </a:lnTo>
                  <a:lnTo>
                    <a:pt x="86644" y="2609574"/>
                  </a:lnTo>
                  <a:lnTo>
                    <a:pt x="99789" y="2652556"/>
                  </a:lnTo>
                  <a:lnTo>
                    <a:pt x="113826" y="2695229"/>
                  </a:lnTo>
                  <a:lnTo>
                    <a:pt x="128746" y="2737579"/>
                  </a:lnTo>
                  <a:lnTo>
                    <a:pt x="144545" y="2779591"/>
                  </a:lnTo>
                  <a:lnTo>
                    <a:pt x="161215" y="2821252"/>
                  </a:lnTo>
                  <a:lnTo>
                    <a:pt x="178749" y="2862547"/>
                  </a:lnTo>
                  <a:lnTo>
                    <a:pt x="197140" y="2903461"/>
                  </a:lnTo>
                  <a:lnTo>
                    <a:pt x="216381" y="2943981"/>
                  </a:lnTo>
                  <a:lnTo>
                    <a:pt x="236466" y="2984091"/>
                  </a:lnTo>
                  <a:lnTo>
                    <a:pt x="257388" y="3023777"/>
                  </a:lnTo>
                  <a:lnTo>
                    <a:pt x="279140" y="3063024"/>
                  </a:lnTo>
                  <a:lnTo>
                    <a:pt x="301715" y="3101820"/>
                  </a:lnTo>
                  <a:lnTo>
                    <a:pt x="325106" y="3140148"/>
                  </a:lnTo>
                  <a:lnTo>
                    <a:pt x="349306" y="3177994"/>
                  </a:lnTo>
                  <a:lnTo>
                    <a:pt x="374309" y="3215345"/>
                  </a:lnTo>
                  <a:lnTo>
                    <a:pt x="400108" y="3252185"/>
                  </a:lnTo>
                  <a:lnTo>
                    <a:pt x="426695" y="3288501"/>
                  </a:lnTo>
                  <a:lnTo>
                    <a:pt x="454065" y="3324277"/>
                  </a:lnTo>
                  <a:lnTo>
                    <a:pt x="482210" y="3359500"/>
                  </a:lnTo>
                  <a:lnTo>
                    <a:pt x="511123" y="3394155"/>
                  </a:lnTo>
                  <a:lnTo>
                    <a:pt x="540797" y="3428227"/>
                  </a:lnTo>
                  <a:lnTo>
                    <a:pt x="571226" y="3461703"/>
                  </a:lnTo>
                  <a:lnTo>
                    <a:pt x="602403" y="3494567"/>
                  </a:lnTo>
                  <a:lnTo>
                    <a:pt x="634321" y="3526805"/>
                  </a:lnTo>
                  <a:lnTo>
                    <a:pt x="666973" y="3558404"/>
                  </a:lnTo>
                  <a:lnTo>
                    <a:pt x="700352" y="3589348"/>
                  </a:lnTo>
                  <a:lnTo>
                    <a:pt x="734452" y="3619622"/>
                  </a:lnTo>
                  <a:lnTo>
                    <a:pt x="769265" y="3649214"/>
                  </a:lnTo>
                  <a:lnTo>
                    <a:pt x="804785" y="3678108"/>
                  </a:lnTo>
                  <a:lnTo>
                    <a:pt x="841005" y="3706289"/>
                  </a:lnTo>
                  <a:lnTo>
                    <a:pt x="877918" y="3733744"/>
                  </a:lnTo>
                  <a:lnTo>
                    <a:pt x="915517" y="3760458"/>
                  </a:lnTo>
                  <a:lnTo>
                    <a:pt x="953796" y="3786417"/>
                  </a:lnTo>
                  <a:lnTo>
                    <a:pt x="992747" y="3811605"/>
                  </a:lnTo>
                  <a:lnTo>
                    <a:pt x="1032364" y="3836009"/>
                  </a:lnTo>
                  <a:lnTo>
                    <a:pt x="1072640" y="3859615"/>
                  </a:lnTo>
                  <a:lnTo>
                    <a:pt x="1113567" y="3882407"/>
                  </a:lnTo>
                  <a:lnTo>
                    <a:pt x="1155140" y="3904372"/>
                  </a:lnTo>
                  <a:lnTo>
                    <a:pt x="1197351" y="3925495"/>
                  </a:lnTo>
                  <a:lnTo>
                    <a:pt x="1240194" y="3945761"/>
                  </a:lnTo>
                  <a:lnTo>
                    <a:pt x="1283661" y="3965157"/>
                  </a:lnTo>
                  <a:lnTo>
                    <a:pt x="1327746" y="3983667"/>
                  </a:lnTo>
                  <a:lnTo>
                    <a:pt x="1372442" y="4001278"/>
                  </a:lnTo>
                  <a:lnTo>
                    <a:pt x="1417743" y="4017975"/>
                  </a:lnTo>
                  <a:lnTo>
                    <a:pt x="1463397" y="4033662"/>
                  </a:lnTo>
                  <a:lnTo>
                    <a:pt x="1509161" y="4048260"/>
                  </a:lnTo>
                  <a:lnTo>
                    <a:pt x="1555020" y="4061774"/>
                  </a:lnTo>
                  <a:lnTo>
                    <a:pt x="1600961" y="4074212"/>
                  </a:lnTo>
                  <a:lnTo>
                    <a:pt x="1646967" y="4085580"/>
                  </a:lnTo>
                  <a:lnTo>
                    <a:pt x="1693026" y="4095885"/>
                  </a:lnTo>
                  <a:lnTo>
                    <a:pt x="1739122" y="4105135"/>
                  </a:lnTo>
                  <a:lnTo>
                    <a:pt x="1785242" y="4113336"/>
                  </a:lnTo>
                  <a:lnTo>
                    <a:pt x="1831370" y="4120494"/>
                  </a:lnTo>
                  <a:lnTo>
                    <a:pt x="1877493" y="4126618"/>
                  </a:lnTo>
                  <a:lnTo>
                    <a:pt x="1923595" y="4131713"/>
                  </a:lnTo>
                  <a:lnTo>
                    <a:pt x="1969663" y="4135786"/>
                  </a:lnTo>
                  <a:lnTo>
                    <a:pt x="2015682" y="4138844"/>
                  </a:lnTo>
                  <a:lnTo>
                    <a:pt x="2061638" y="4140895"/>
                  </a:lnTo>
                  <a:lnTo>
                    <a:pt x="2107516" y="4141945"/>
                  </a:lnTo>
                  <a:lnTo>
                    <a:pt x="2153302" y="4142000"/>
                  </a:lnTo>
                  <a:lnTo>
                    <a:pt x="2198982" y="4141068"/>
                  </a:lnTo>
                  <a:lnTo>
                    <a:pt x="2244540" y="4139155"/>
                  </a:lnTo>
                  <a:lnTo>
                    <a:pt x="2289963" y="4136269"/>
                  </a:lnTo>
                  <a:lnTo>
                    <a:pt x="2335236" y="4132416"/>
                  </a:lnTo>
                  <a:lnTo>
                    <a:pt x="2380345" y="4127603"/>
                  </a:lnTo>
                  <a:lnTo>
                    <a:pt x="2425275" y="4121837"/>
                  </a:lnTo>
                  <a:lnTo>
                    <a:pt x="2470012" y="4115124"/>
                  </a:lnTo>
                  <a:lnTo>
                    <a:pt x="2514541" y="4107472"/>
                  </a:lnTo>
                  <a:lnTo>
                    <a:pt x="2558849" y="4098887"/>
                  </a:lnTo>
                  <a:lnTo>
                    <a:pt x="2602920" y="4089377"/>
                  </a:lnTo>
                  <a:lnTo>
                    <a:pt x="2646741" y="4078948"/>
                  </a:lnTo>
                  <a:lnTo>
                    <a:pt x="2690296" y="4067607"/>
                  </a:lnTo>
                  <a:lnTo>
                    <a:pt x="2733572" y="4055360"/>
                  </a:lnTo>
                  <a:lnTo>
                    <a:pt x="2776553" y="4042215"/>
                  </a:lnTo>
                  <a:lnTo>
                    <a:pt x="2819227" y="4028179"/>
                  </a:lnTo>
                  <a:lnTo>
                    <a:pt x="2861577" y="4013258"/>
                  </a:lnTo>
                  <a:lnTo>
                    <a:pt x="2903590" y="3997459"/>
                  </a:lnTo>
                  <a:lnTo>
                    <a:pt x="2945252" y="3980789"/>
                  </a:lnTo>
                  <a:lnTo>
                    <a:pt x="2986547" y="3963255"/>
                  </a:lnTo>
                  <a:lnTo>
                    <a:pt x="3027462" y="3944864"/>
                  </a:lnTo>
                  <a:lnTo>
                    <a:pt x="3067981" y="3925622"/>
                  </a:lnTo>
                  <a:lnTo>
                    <a:pt x="3108092" y="3905536"/>
                  </a:lnTo>
                  <a:lnTo>
                    <a:pt x="3147778" y="3884614"/>
                  </a:lnTo>
                  <a:lnTo>
                    <a:pt x="3187027" y="3862862"/>
                  </a:lnTo>
                  <a:lnTo>
                    <a:pt x="3225823" y="3840287"/>
                  </a:lnTo>
                  <a:lnTo>
                    <a:pt x="3264151" y="3816896"/>
                  </a:lnTo>
                  <a:lnTo>
                    <a:pt x="3301999" y="3792695"/>
                  </a:lnTo>
                  <a:lnTo>
                    <a:pt x="3339350" y="3767692"/>
                  </a:lnTo>
                  <a:lnTo>
                    <a:pt x="3376191" y="3741893"/>
                  </a:lnTo>
                  <a:lnTo>
                    <a:pt x="3412508" y="3715305"/>
                  </a:lnTo>
                  <a:lnTo>
                    <a:pt x="3448285" y="3687936"/>
                  </a:lnTo>
                  <a:lnTo>
                    <a:pt x="3483508" y="3659791"/>
                  </a:lnTo>
                  <a:lnTo>
                    <a:pt x="3518164" y="3630878"/>
                  </a:lnTo>
                  <a:lnTo>
                    <a:pt x="3552237" y="3601203"/>
                  </a:lnTo>
                  <a:lnTo>
                    <a:pt x="3585714" y="3570774"/>
                  </a:lnTo>
                  <a:lnTo>
                    <a:pt x="3618579" y="3539597"/>
                  </a:lnTo>
                  <a:lnTo>
                    <a:pt x="3650819" y="3507679"/>
                  </a:lnTo>
                  <a:lnTo>
                    <a:pt x="3682418" y="3475027"/>
                  </a:lnTo>
                  <a:lnTo>
                    <a:pt x="3713363" y="3441648"/>
                  </a:lnTo>
                  <a:lnTo>
                    <a:pt x="3743640" y="3407549"/>
                  </a:lnTo>
                  <a:lnTo>
                    <a:pt x="3773232" y="3372736"/>
                  </a:lnTo>
                  <a:lnTo>
                    <a:pt x="3802127" y="3337216"/>
                  </a:lnTo>
                  <a:lnTo>
                    <a:pt x="3830310" y="3300997"/>
                  </a:lnTo>
                  <a:lnTo>
                    <a:pt x="3857767" y="3264084"/>
                  </a:lnTo>
                  <a:lnTo>
                    <a:pt x="3884482" y="3226486"/>
                  </a:lnTo>
                  <a:lnTo>
                    <a:pt x="3910442" y="3188208"/>
                  </a:lnTo>
                  <a:lnTo>
                    <a:pt x="3935632" y="3149258"/>
                  </a:lnTo>
                  <a:lnTo>
                    <a:pt x="3960038" y="3109642"/>
                  </a:lnTo>
                  <a:lnTo>
                    <a:pt x="3983645" y="3069367"/>
                  </a:lnTo>
                  <a:lnTo>
                    <a:pt x="4006439" y="3028441"/>
                  </a:lnTo>
                  <a:lnTo>
                    <a:pt x="4028406" y="2986869"/>
                  </a:lnTo>
                  <a:lnTo>
                    <a:pt x="4049530" y="2944659"/>
                  </a:lnTo>
                  <a:lnTo>
                    <a:pt x="4069798" y="2901818"/>
                  </a:lnTo>
                  <a:lnTo>
                    <a:pt x="4089196" y="2858352"/>
                  </a:lnTo>
                  <a:lnTo>
                    <a:pt x="4107708" y="2814269"/>
                  </a:lnTo>
                  <a:lnTo>
                    <a:pt x="4125321" y="2769575"/>
                  </a:lnTo>
                  <a:lnTo>
                    <a:pt x="4142020" y="2724277"/>
                  </a:lnTo>
                  <a:lnTo>
                    <a:pt x="4157704" y="2678622"/>
                  </a:lnTo>
                  <a:lnTo>
                    <a:pt x="4172299" y="2632858"/>
                  </a:lnTo>
                  <a:lnTo>
                    <a:pt x="4185810" y="2586999"/>
                  </a:lnTo>
                  <a:lnTo>
                    <a:pt x="4198245" y="2541058"/>
                  </a:lnTo>
                  <a:lnTo>
                    <a:pt x="4209611" y="2495052"/>
                  </a:lnTo>
                  <a:lnTo>
                    <a:pt x="4219914" y="2448993"/>
                  </a:lnTo>
                  <a:lnTo>
                    <a:pt x="4229162" y="2402897"/>
                  </a:lnTo>
                  <a:lnTo>
                    <a:pt x="4237361" y="2356777"/>
                  </a:lnTo>
                  <a:lnTo>
                    <a:pt x="4244518" y="2310649"/>
                  </a:lnTo>
                  <a:lnTo>
                    <a:pt x="4250639" y="2264526"/>
                  </a:lnTo>
                  <a:lnTo>
                    <a:pt x="4255733" y="2218424"/>
                  </a:lnTo>
                  <a:lnTo>
                    <a:pt x="4259804" y="2172356"/>
                  </a:lnTo>
                  <a:lnTo>
                    <a:pt x="4262862" y="2126337"/>
                  </a:lnTo>
                  <a:lnTo>
                    <a:pt x="4264911" y="2080381"/>
                  </a:lnTo>
                  <a:lnTo>
                    <a:pt x="4265959" y="2034503"/>
                  </a:lnTo>
                  <a:lnTo>
                    <a:pt x="4266014" y="1988717"/>
                  </a:lnTo>
                  <a:lnTo>
                    <a:pt x="4265081" y="1943038"/>
                  </a:lnTo>
                  <a:lnTo>
                    <a:pt x="4263167" y="1897479"/>
                  </a:lnTo>
                  <a:lnTo>
                    <a:pt x="4260280" y="1852056"/>
                  </a:lnTo>
                  <a:lnTo>
                    <a:pt x="4256427" y="1806783"/>
                  </a:lnTo>
                  <a:lnTo>
                    <a:pt x="4251613" y="1761674"/>
                  </a:lnTo>
                  <a:lnTo>
                    <a:pt x="4245846" y="1716744"/>
                  </a:lnTo>
                  <a:lnTo>
                    <a:pt x="4239134" y="1672007"/>
                  </a:lnTo>
                  <a:lnTo>
                    <a:pt x="4231481" y="1627478"/>
                  </a:lnTo>
                  <a:lnTo>
                    <a:pt x="4222897" y="1583170"/>
                  </a:lnTo>
                  <a:lnTo>
                    <a:pt x="4213386" y="1539099"/>
                  </a:lnTo>
                  <a:lnTo>
                    <a:pt x="4202957" y="1495278"/>
                  </a:lnTo>
                  <a:lnTo>
                    <a:pt x="4191615" y="1451723"/>
                  </a:lnTo>
                  <a:lnTo>
                    <a:pt x="4179369" y="1408447"/>
                  </a:lnTo>
                  <a:lnTo>
                    <a:pt x="4166224" y="1365466"/>
                  </a:lnTo>
                  <a:lnTo>
                    <a:pt x="4152188" y="1322792"/>
                  </a:lnTo>
                  <a:lnTo>
                    <a:pt x="4137267" y="1280442"/>
                  </a:lnTo>
                  <a:lnTo>
                    <a:pt x="4121468" y="1238429"/>
                  </a:lnTo>
                  <a:lnTo>
                    <a:pt x="4104798" y="1196768"/>
                  </a:lnTo>
                  <a:lnTo>
                    <a:pt x="4087264" y="1155472"/>
                  </a:lnTo>
                  <a:lnTo>
                    <a:pt x="4068873" y="1114558"/>
                  </a:lnTo>
                  <a:lnTo>
                    <a:pt x="4049632" y="1074038"/>
                  </a:lnTo>
                  <a:lnTo>
                    <a:pt x="4029547" y="1033927"/>
                  </a:lnTo>
                  <a:lnTo>
                    <a:pt x="4008625" y="994241"/>
                  </a:lnTo>
                  <a:lnTo>
                    <a:pt x="3986873" y="954992"/>
                  </a:lnTo>
                  <a:lnTo>
                    <a:pt x="3964298" y="916196"/>
                  </a:lnTo>
                  <a:lnTo>
                    <a:pt x="3940907" y="877868"/>
                  </a:lnTo>
                  <a:lnTo>
                    <a:pt x="3916707" y="840020"/>
                  </a:lnTo>
                  <a:lnTo>
                    <a:pt x="3891704" y="802669"/>
                  </a:lnTo>
                  <a:lnTo>
                    <a:pt x="3865905" y="765828"/>
                  </a:lnTo>
                  <a:lnTo>
                    <a:pt x="3839318" y="729512"/>
                  </a:lnTo>
                  <a:lnTo>
                    <a:pt x="3811948" y="693734"/>
                  </a:lnTo>
                  <a:lnTo>
                    <a:pt x="3783804" y="658511"/>
                  </a:lnTo>
                  <a:lnTo>
                    <a:pt x="3754891" y="623855"/>
                  </a:lnTo>
                  <a:lnTo>
                    <a:pt x="3725216" y="589782"/>
                  </a:lnTo>
                  <a:lnTo>
                    <a:pt x="3694787" y="556305"/>
                  </a:lnTo>
                  <a:lnTo>
                    <a:pt x="3663610" y="523440"/>
                  </a:lnTo>
                  <a:lnTo>
                    <a:pt x="3631692" y="491200"/>
                  </a:lnTo>
                  <a:lnTo>
                    <a:pt x="3599040" y="459601"/>
                  </a:lnTo>
                  <a:lnTo>
                    <a:pt x="3565661" y="428656"/>
                  </a:lnTo>
                  <a:lnTo>
                    <a:pt x="3531561" y="398380"/>
                  </a:lnTo>
                  <a:lnTo>
                    <a:pt x="3496748" y="368787"/>
                  </a:lnTo>
                  <a:lnTo>
                    <a:pt x="3461228" y="339892"/>
                  </a:lnTo>
                  <a:lnTo>
                    <a:pt x="3425008" y="311709"/>
                  </a:lnTo>
                  <a:lnTo>
                    <a:pt x="3388095" y="284252"/>
                  </a:lnTo>
                  <a:lnTo>
                    <a:pt x="3350496" y="257537"/>
                  </a:lnTo>
                  <a:lnTo>
                    <a:pt x="3312217" y="231577"/>
                  </a:lnTo>
                  <a:lnTo>
                    <a:pt x="3273266" y="206387"/>
                  </a:lnTo>
                  <a:lnTo>
                    <a:pt x="3233649" y="181981"/>
                  </a:lnTo>
                  <a:lnTo>
                    <a:pt x="3193374" y="158374"/>
                  </a:lnTo>
                  <a:lnTo>
                    <a:pt x="3152446" y="135580"/>
                  </a:lnTo>
                  <a:lnTo>
                    <a:pt x="3110873" y="113614"/>
                  </a:lnTo>
                  <a:lnTo>
                    <a:pt x="3068662" y="92489"/>
                  </a:lnTo>
                  <a:lnTo>
                    <a:pt x="3025819" y="72221"/>
                  </a:lnTo>
                  <a:lnTo>
                    <a:pt x="2982352" y="52823"/>
                  </a:lnTo>
                  <a:lnTo>
                    <a:pt x="2938267" y="34311"/>
                  </a:lnTo>
                  <a:lnTo>
                    <a:pt x="2893571" y="16698"/>
                  </a:lnTo>
                  <a:lnTo>
                    <a:pt x="2848271" y="0"/>
                  </a:lnTo>
                  <a:close/>
                </a:path>
              </a:pathLst>
            </a:custGeom>
            <a:solidFill>
              <a:srgbClr val="CA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1646" y="1557400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1932939" y="0"/>
                  </a:moveTo>
                  <a:lnTo>
                    <a:pt x="175640" y="0"/>
                  </a:lnTo>
                  <a:lnTo>
                    <a:pt x="128940" y="6272"/>
                  </a:lnTo>
                  <a:lnTo>
                    <a:pt x="86980" y="23974"/>
                  </a:lnTo>
                  <a:lnTo>
                    <a:pt x="51435" y="51435"/>
                  </a:lnTo>
                  <a:lnTo>
                    <a:pt x="23974" y="86980"/>
                  </a:lnTo>
                  <a:lnTo>
                    <a:pt x="6272" y="128940"/>
                  </a:lnTo>
                  <a:lnTo>
                    <a:pt x="0" y="175640"/>
                  </a:lnTo>
                  <a:lnTo>
                    <a:pt x="0" y="878586"/>
                  </a:lnTo>
                  <a:lnTo>
                    <a:pt x="6272" y="925296"/>
                  </a:lnTo>
                  <a:lnTo>
                    <a:pt x="23974" y="967279"/>
                  </a:lnTo>
                  <a:lnTo>
                    <a:pt x="51435" y="1002855"/>
                  </a:lnTo>
                  <a:lnTo>
                    <a:pt x="86980" y="1030346"/>
                  </a:lnTo>
                  <a:lnTo>
                    <a:pt x="128940" y="1048072"/>
                  </a:lnTo>
                  <a:lnTo>
                    <a:pt x="175640" y="1054353"/>
                  </a:lnTo>
                  <a:lnTo>
                    <a:pt x="1932939" y="1054353"/>
                  </a:lnTo>
                  <a:lnTo>
                    <a:pt x="1979694" y="1048072"/>
                  </a:lnTo>
                  <a:lnTo>
                    <a:pt x="2021689" y="1030346"/>
                  </a:lnTo>
                  <a:lnTo>
                    <a:pt x="2057257" y="1002855"/>
                  </a:lnTo>
                  <a:lnTo>
                    <a:pt x="2084728" y="967279"/>
                  </a:lnTo>
                  <a:lnTo>
                    <a:pt x="2102435" y="925296"/>
                  </a:lnTo>
                  <a:lnTo>
                    <a:pt x="2108707" y="878586"/>
                  </a:lnTo>
                  <a:lnTo>
                    <a:pt x="2108707" y="175640"/>
                  </a:lnTo>
                  <a:lnTo>
                    <a:pt x="2102435" y="128940"/>
                  </a:lnTo>
                  <a:lnTo>
                    <a:pt x="2084728" y="86980"/>
                  </a:lnTo>
                  <a:lnTo>
                    <a:pt x="2057257" y="51435"/>
                  </a:lnTo>
                  <a:lnTo>
                    <a:pt x="2021689" y="23974"/>
                  </a:lnTo>
                  <a:lnTo>
                    <a:pt x="1979694" y="6272"/>
                  </a:lnTo>
                  <a:lnTo>
                    <a:pt x="193293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1646" y="1557400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0" y="175640"/>
                  </a:moveTo>
                  <a:lnTo>
                    <a:pt x="6272" y="128940"/>
                  </a:lnTo>
                  <a:lnTo>
                    <a:pt x="23974" y="86980"/>
                  </a:lnTo>
                  <a:lnTo>
                    <a:pt x="51435" y="51435"/>
                  </a:lnTo>
                  <a:lnTo>
                    <a:pt x="86980" y="23974"/>
                  </a:lnTo>
                  <a:lnTo>
                    <a:pt x="128940" y="6272"/>
                  </a:lnTo>
                  <a:lnTo>
                    <a:pt x="175640" y="0"/>
                  </a:lnTo>
                  <a:lnTo>
                    <a:pt x="1932939" y="0"/>
                  </a:lnTo>
                  <a:lnTo>
                    <a:pt x="1979694" y="6272"/>
                  </a:lnTo>
                  <a:lnTo>
                    <a:pt x="2021689" y="23974"/>
                  </a:lnTo>
                  <a:lnTo>
                    <a:pt x="2057257" y="51435"/>
                  </a:lnTo>
                  <a:lnTo>
                    <a:pt x="2084728" y="86980"/>
                  </a:lnTo>
                  <a:lnTo>
                    <a:pt x="2102435" y="128940"/>
                  </a:lnTo>
                  <a:lnTo>
                    <a:pt x="2108707" y="175640"/>
                  </a:lnTo>
                  <a:lnTo>
                    <a:pt x="2108707" y="878586"/>
                  </a:lnTo>
                  <a:lnTo>
                    <a:pt x="2102435" y="925296"/>
                  </a:lnTo>
                  <a:lnTo>
                    <a:pt x="2084728" y="967279"/>
                  </a:lnTo>
                  <a:lnTo>
                    <a:pt x="2057257" y="1002855"/>
                  </a:lnTo>
                  <a:lnTo>
                    <a:pt x="2021689" y="1030346"/>
                  </a:lnTo>
                  <a:lnTo>
                    <a:pt x="1979694" y="1048072"/>
                  </a:lnTo>
                  <a:lnTo>
                    <a:pt x="1932939" y="1054353"/>
                  </a:lnTo>
                  <a:lnTo>
                    <a:pt x="175640" y="1054353"/>
                  </a:lnTo>
                  <a:lnTo>
                    <a:pt x="128940" y="1048072"/>
                  </a:lnTo>
                  <a:lnTo>
                    <a:pt x="86980" y="1030346"/>
                  </a:lnTo>
                  <a:lnTo>
                    <a:pt x="51435" y="1002855"/>
                  </a:lnTo>
                  <a:lnTo>
                    <a:pt x="23974" y="967279"/>
                  </a:lnTo>
                  <a:lnTo>
                    <a:pt x="6272" y="925296"/>
                  </a:lnTo>
                  <a:lnTo>
                    <a:pt x="0" y="878586"/>
                  </a:lnTo>
                  <a:lnTo>
                    <a:pt x="0" y="1756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54929" y="1841753"/>
            <a:ext cx="1878964" cy="450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47370" marR="5080" indent="-535305">
              <a:lnSpc>
                <a:spcPts val="1550"/>
              </a:lnSpc>
              <a:spcBef>
                <a:spcPts val="36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atributo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Objeto Impuesto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74891" y="2887472"/>
            <a:ext cx="2121535" cy="1067435"/>
            <a:chOff x="6874891" y="2887472"/>
            <a:chExt cx="2121535" cy="1067435"/>
          </a:xfrm>
        </p:grpSpPr>
        <p:sp>
          <p:nvSpPr>
            <p:cNvPr id="9" name="object 9"/>
            <p:cNvSpPr/>
            <p:nvPr/>
          </p:nvSpPr>
          <p:spPr>
            <a:xfrm>
              <a:off x="6881241" y="2893822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1932939" y="0"/>
                  </a:moveTo>
                  <a:lnTo>
                    <a:pt x="175640" y="0"/>
                  </a:lnTo>
                  <a:lnTo>
                    <a:pt x="128940" y="6281"/>
                  </a:lnTo>
                  <a:lnTo>
                    <a:pt x="86980" y="24007"/>
                  </a:lnTo>
                  <a:lnTo>
                    <a:pt x="51435" y="51498"/>
                  </a:lnTo>
                  <a:lnTo>
                    <a:pt x="23974" y="87074"/>
                  </a:lnTo>
                  <a:lnTo>
                    <a:pt x="6272" y="129057"/>
                  </a:lnTo>
                  <a:lnTo>
                    <a:pt x="0" y="175767"/>
                  </a:lnTo>
                  <a:lnTo>
                    <a:pt x="0" y="878713"/>
                  </a:lnTo>
                  <a:lnTo>
                    <a:pt x="6272" y="925423"/>
                  </a:lnTo>
                  <a:lnTo>
                    <a:pt x="23974" y="967406"/>
                  </a:lnTo>
                  <a:lnTo>
                    <a:pt x="51434" y="1002982"/>
                  </a:lnTo>
                  <a:lnTo>
                    <a:pt x="86980" y="1030473"/>
                  </a:lnTo>
                  <a:lnTo>
                    <a:pt x="128940" y="1048199"/>
                  </a:lnTo>
                  <a:lnTo>
                    <a:pt x="175640" y="1054480"/>
                  </a:lnTo>
                  <a:lnTo>
                    <a:pt x="1932939" y="1054480"/>
                  </a:lnTo>
                  <a:lnTo>
                    <a:pt x="1979694" y="1048199"/>
                  </a:lnTo>
                  <a:lnTo>
                    <a:pt x="2021689" y="1030473"/>
                  </a:lnTo>
                  <a:lnTo>
                    <a:pt x="2057257" y="1002982"/>
                  </a:lnTo>
                  <a:lnTo>
                    <a:pt x="2084728" y="967406"/>
                  </a:lnTo>
                  <a:lnTo>
                    <a:pt x="2102435" y="925423"/>
                  </a:lnTo>
                  <a:lnTo>
                    <a:pt x="2108707" y="878713"/>
                  </a:lnTo>
                  <a:lnTo>
                    <a:pt x="2108707" y="175767"/>
                  </a:lnTo>
                  <a:lnTo>
                    <a:pt x="2102435" y="129057"/>
                  </a:lnTo>
                  <a:lnTo>
                    <a:pt x="2084728" y="87074"/>
                  </a:lnTo>
                  <a:lnTo>
                    <a:pt x="2057257" y="51498"/>
                  </a:lnTo>
                  <a:lnTo>
                    <a:pt x="2021689" y="24007"/>
                  </a:lnTo>
                  <a:lnTo>
                    <a:pt x="1979694" y="6281"/>
                  </a:lnTo>
                  <a:lnTo>
                    <a:pt x="193293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81241" y="2893822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0" y="175767"/>
                  </a:moveTo>
                  <a:lnTo>
                    <a:pt x="6272" y="129057"/>
                  </a:lnTo>
                  <a:lnTo>
                    <a:pt x="23974" y="87074"/>
                  </a:lnTo>
                  <a:lnTo>
                    <a:pt x="51435" y="51498"/>
                  </a:lnTo>
                  <a:lnTo>
                    <a:pt x="86980" y="24007"/>
                  </a:lnTo>
                  <a:lnTo>
                    <a:pt x="128940" y="6281"/>
                  </a:lnTo>
                  <a:lnTo>
                    <a:pt x="175640" y="0"/>
                  </a:lnTo>
                  <a:lnTo>
                    <a:pt x="1932939" y="0"/>
                  </a:lnTo>
                  <a:lnTo>
                    <a:pt x="1979694" y="6281"/>
                  </a:lnTo>
                  <a:lnTo>
                    <a:pt x="2021689" y="24007"/>
                  </a:lnTo>
                  <a:lnTo>
                    <a:pt x="2057257" y="51498"/>
                  </a:lnTo>
                  <a:lnTo>
                    <a:pt x="2084728" y="87074"/>
                  </a:lnTo>
                  <a:lnTo>
                    <a:pt x="2102435" y="129057"/>
                  </a:lnTo>
                  <a:lnTo>
                    <a:pt x="2108707" y="175767"/>
                  </a:lnTo>
                  <a:lnTo>
                    <a:pt x="2108707" y="878713"/>
                  </a:lnTo>
                  <a:lnTo>
                    <a:pt x="2102435" y="925423"/>
                  </a:lnTo>
                  <a:lnTo>
                    <a:pt x="2084728" y="967406"/>
                  </a:lnTo>
                  <a:lnTo>
                    <a:pt x="2057257" y="1002982"/>
                  </a:lnTo>
                  <a:lnTo>
                    <a:pt x="2021689" y="1030473"/>
                  </a:lnTo>
                  <a:lnTo>
                    <a:pt x="1979694" y="1048199"/>
                  </a:lnTo>
                  <a:lnTo>
                    <a:pt x="1932939" y="1054480"/>
                  </a:lnTo>
                  <a:lnTo>
                    <a:pt x="175640" y="1054480"/>
                  </a:lnTo>
                  <a:lnTo>
                    <a:pt x="128940" y="1048199"/>
                  </a:lnTo>
                  <a:lnTo>
                    <a:pt x="86980" y="1030473"/>
                  </a:lnTo>
                  <a:lnTo>
                    <a:pt x="51434" y="1002982"/>
                  </a:lnTo>
                  <a:lnTo>
                    <a:pt x="23974" y="967406"/>
                  </a:lnTo>
                  <a:lnTo>
                    <a:pt x="6272" y="925423"/>
                  </a:lnTo>
                  <a:lnTo>
                    <a:pt x="0" y="878713"/>
                  </a:lnTo>
                  <a:lnTo>
                    <a:pt x="0" y="1757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32066" y="3178302"/>
            <a:ext cx="160464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elimina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atributo</a:t>
            </a:r>
            <a:endParaRPr sz="1500">
              <a:latin typeface="Arial"/>
              <a:cs typeface="Arial"/>
            </a:endParaRPr>
          </a:p>
          <a:p>
            <a:pPr marL="103505">
              <a:lnSpc>
                <a:spcPts val="1675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Método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72200" y="5050028"/>
            <a:ext cx="2121535" cy="1067435"/>
            <a:chOff x="6172200" y="5050028"/>
            <a:chExt cx="2121535" cy="1067435"/>
          </a:xfrm>
        </p:grpSpPr>
        <p:sp>
          <p:nvSpPr>
            <p:cNvPr id="13" name="object 13"/>
            <p:cNvSpPr/>
            <p:nvPr/>
          </p:nvSpPr>
          <p:spPr>
            <a:xfrm>
              <a:off x="6178550" y="5056378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1933067" y="0"/>
                  </a:moveTo>
                  <a:lnTo>
                    <a:pt x="175767" y="0"/>
                  </a:lnTo>
                  <a:lnTo>
                    <a:pt x="129013" y="6281"/>
                  </a:lnTo>
                  <a:lnTo>
                    <a:pt x="87018" y="24007"/>
                  </a:lnTo>
                  <a:lnTo>
                    <a:pt x="51450" y="51498"/>
                  </a:lnTo>
                  <a:lnTo>
                    <a:pt x="23979" y="87074"/>
                  </a:lnTo>
                  <a:lnTo>
                    <a:pt x="6272" y="129057"/>
                  </a:lnTo>
                  <a:lnTo>
                    <a:pt x="0" y="175768"/>
                  </a:lnTo>
                  <a:lnTo>
                    <a:pt x="0" y="878687"/>
                  </a:lnTo>
                  <a:lnTo>
                    <a:pt x="6272" y="925409"/>
                  </a:lnTo>
                  <a:lnTo>
                    <a:pt x="23979" y="967390"/>
                  </a:lnTo>
                  <a:lnTo>
                    <a:pt x="51450" y="1002958"/>
                  </a:lnTo>
                  <a:lnTo>
                    <a:pt x="87018" y="1030437"/>
                  </a:lnTo>
                  <a:lnTo>
                    <a:pt x="129013" y="1048152"/>
                  </a:lnTo>
                  <a:lnTo>
                    <a:pt x="175767" y="1054430"/>
                  </a:lnTo>
                  <a:lnTo>
                    <a:pt x="1933067" y="1054430"/>
                  </a:lnTo>
                  <a:lnTo>
                    <a:pt x="1979767" y="1048152"/>
                  </a:lnTo>
                  <a:lnTo>
                    <a:pt x="2021727" y="1030437"/>
                  </a:lnTo>
                  <a:lnTo>
                    <a:pt x="2057272" y="1002958"/>
                  </a:lnTo>
                  <a:lnTo>
                    <a:pt x="2084733" y="967390"/>
                  </a:lnTo>
                  <a:lnTo>
                    <a:pt x="2102435" y="925409"/>
                  </a:lnTo>
                  <a:lnTo>
                    <a:pt x="2108707" y="878687"/>
                  </a:lnTo>
                  <a:lnTo>
                    <a:pt x="2108707" y="175768"/>
                  </a:lnTo>
                  <a:lnTo>
                    <a:pt x="2102435" y="129057"/>
                  </a:lnTo>
                  <a:lnTo>
                    <a:pt x="2084733" y="87074"/>
                  </a:lnTo>
                  <a:lnTo>
                    <a:pt x="2057273" y="51498"/>
                  </a:lnTo>
                  <a:lnTo>
                    <a:pt x="2021727" y="24007"/>
                  </a:lnTo>
                  <a:lnTo>
                    <a:pt x="1979767" y="6281"/>
                  </a:lnTo>
                  <a:lnTo>
                    <a:pt x="193306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8550" y="5056378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4" h="1054735">
                  <a:moveTo>
                    <a:pt x="0" y="175768"/>
                  </a:moveTo>
                  <a:lnTo>
                    <a:pt x="6272" y="129057"/>
                  </a:lnTo>
                  <a:lnTo>
                    <a:pt x="23979" y="87074"/>
                  </a:lnTo>
                  <a:lnTo>
                    <a:pt x="51450" y="51498"/>
                  </a:lnTo>
                  <a:lnTo>
                    <a:pt x="87018" y="24007"/>
                  </a:lnTo>
                  <a:lnTo>
                    <a:pt x="129013" y="6281"/>
                  </a:lnTo>
                  <a:lnTo>
                    <a:pt x="175767" y="0"/>
                  </a:lnTo>
                  <a:lnTo>
                    <a:pt x="1933067" y="0"/>
                  </a:lnTo>
                  <a:lnTo>
                    <a:pt x="1979767" y="6281"/>
                  </a:lnTo>
                  <a:lnTo>
                    <a:pt x="2021727" y="24007"/>
                  </a:lnTo>
                  <a:lnTo>
                    <a:pt x="2057273" y="51498"/>
                  </a:lnTo>
                  <a:lnTo>
                    <a:pt x="2084733" y="87074"/>
                  </a:lnTo>
                  <a:lnTo>
                    <a:pt x="2102435" y="129057"/>
                  </a:lnTo>
                  <a:lnTo>
                    <a:pt x="2108707" y="175768"/>
                  </a:lnTo>
                  <a:lnTo>
                    <a:pt x="2108707" y="878687"/>
                  </a:lnTo>
                  <a:lnTo>
                    <a:pt x="2102435" y="925409"/>
                  </a:lnTo>
                  <a:lnTo>
                    <a:pt x="2084733" y="967390"/>
                  </a:lnTo>
                  <a:lnTo>
                    <a:pt x="2057272" y="1002958"/>
                  </a:lnTo>
                  <a:lnTo>
                    <a:pt x="2021727" y="1030437"/>
                  </a:lnTo>
                  <a:lnTo>
                    <a:pt x="1979767" y="1048152"/>
                  </a:lnTo>
                  <a:lnTo>
                    <a:pt x="1933067" y="1054430"/>
                  </a:lnTo>
                  <a:lnTo>
                    <a:pt x="175767" y="1054430"/>
                  </a:lnTo>
                  <a:lnTo>
                    <a:pt x="129013" y="1048152"/>
                  </a:lnTo>
                  <a:lnTo>
                    <a:pt x="87018" y="1030437"/>
                  </a:lnTo>
                  <a:lnTo>
                    <a:pt x="51450" y="1002958"/>
                  </a:lnTo>
                  <a:lnTo>
                    <a:pt x="23979" y="967390"/>
                  </a:lnTo>
                  <a:lnTo>
                    <a:pt x="6272" y="925409"/>
                  </a:lnTo>
                  <a:lnTo>
                    <a:pt x="0" y="878687"/>
                  </a:lnTo>
                  <a:lnTo>
                    <a:pt x="0" y="1757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51523" y="5144261"/>
            <a:ext cx="1760220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Adecuación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impuestos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nivel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documento relacionado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98391" y="5050028"/>
            <a:ext cx="2121535" cy="1067435"/>
            <a:chOff x="3898391" y="5050028"/>
            <a:chExt cx="2121535" cy="1067435"/>
          </a:xfrm>
        </p:grpSpPr>
        <p:sp>
          <p:nvSpPr>
            <p:cNvPr id="17" name="object 17"/>
            <p:cNvSpPr/>
            <p:nvPr/>
          </p:nvSpPr>
          <p:spPr>
            <a:xfrm>
              <a:off x="3904741" y="5056378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5" h="1054735">
                  <a:moveTo>
                    <a:pt x="1932940" y="0"/>
                  </a:moveTo>
                  <a:lnTo>
                    <a:pt x="175641" y="0"/>
                  </a:lnTo>
                  <a:lnTo>
                    <a:pt x="128940" y="6281"/>
                  </a:lnTo>
                  <a:lnTo>
                    <a:pt x="86980" y="24007"/>
                  </a:lnTo>
                  <a:lnTo>
                    <a:pt x="51435" y="51498"/>
                  </a:lnTo>
                  <a:lnTo>
                    <a:pt x="23974" y="87074"/>
                  </a:lnTo>
                  <a:lnTo>
                    <a:pt x="6272" y="129057"/>
                  </a:lnTo>
                  <a:lnTo>
                    <a:pt x="0" y="175768"/>
                  </a:lnTo>
                  <a:lnTo>
                    <a:pt x="0" y="878687"/>
                  </a:lnTo>
                  <a:lnTo>
                    <a:pt x="6272" y="925409"/>
                  </a:lnTo>
                  <a:lnTo>
                    <a:pt x="23974" y="967390"/>
                  </a:lnTo>
                  <a:lnTo>
                    <a:pt x="51435" y="1002958"/>
                  </a:lnTo>
                  <a:lnTo>
                    <a:pt x="86980" y="1030437"/>
                  </a:lnTo>
                  <a:lnTo>
                    <a:pt x="128940" y="1048152"/>
                  </a:lnTo>
                  <a:lnTo>
                    <a:pt x="175641" y="1054430"/>
                  </a:lnTo>
                  <a:lnTo>
                    <a:pt x="1932940" y="1054430"/>
                  </a:lnTo>
                  <a:lnTo>
                    <a:pt x="1979694" y="1048152"/>
                  </a:lnTo>
                  <a:lnTo>
                    <a:pt x="2021689" y="1030437"/>
                  </a:lnTo>
                  <a:lnTo>
                    <a:pt x="2057257" y="1002958"/>
                  </a:lnTo>
                  <a:lnTo>
                    <a:pt x="2084728" y="967390"/>
                  </a:lnTo>
                  <a:lnTo>
                    <a:pt x="2102435" y="925409"/>
                  </a:lnTo>
                  <a:lnTo>
                    <a:pt x="2108708" y="878687"/>
                  </a:lnTo>
                  <a:lnTo>
                    <a:pt x="2108708" y="175768"/>
                  </a:lnTo>
                  <a:lnTo>
                    <a:pt x="2102435" y="129057"/>
                  </a:lnTo>
                  <a:lnTo>
                    <a:pt x="2084728" y="87074"/>
                  </a:lnTo>
                  <a:lnTo>
                    <a:pt x="2057257" y="51498"/>
                  </a:lnTo>
                  <a:lnTo>
                    <a:pt x="2021689" y="24007"/>
                  </a:lnTo>
                  <a:lnTo>
                    <a:pt x="1979694" y="6281"/>
                  </a:lnTo>
                  <a:lnTo>
                    <a:pt x="19329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4741" y="5056378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5" h="1054735">
                  <a:moveTo>
                    <a:pt x="0" y="175768"/>
                  </a:moveTo>
                  <a:lnTo>
                    <a:pt x="6272" y="129057"/>
                  </a:lnTo>
                  <a:lnTo>
                    <a:pt x="23974" y="87074"/>
                  </a:lnTo>
                  <a:lnTo>
                    <a:pt x="51435" y="51498"/>
                  </a:lnTo>
                  <a:lnTo>
                    <a:pt x="86980" y="24007"/>
                  </a:lnTo>
                  <a:lnTo>
                    <a:pt x="128940" y="6281"/>
                  </a:lnTo>
                  <a:lnTo>
                    <a:pt x="175641" y="0"/>
                  </a:lnTo>
                  <a:lnTo>
                    <a:pt x="1932940" y="0"/>
                  </a:lnTo>
                  <a:lnTo>
                    <a:pt x="1979694" y="6281"/>
                  </a:lnTo>
                  <a:lnTo>
                    <a:pt x="2021689" y="24007"/>
                  </a:lnTo>
                  <a:lnTo>
                    <a:pt x="2057257" y="51498"/>
                  </a:lnTo>
                  <a:lnTo>
                    <a:pt x="2084728" y="87074"/>
                  </a:lnTo>
                  <a:lnTo>
                    <a:pt x="2102435" y="129057"/>
                  </a:lnTo>
                  <a:lnTo>
                    <a:pt x="2108708" y="175768"/>
                  </a:lnTo>
                  <a:lnTo>
                    <a:pt x="2108708" y="878687"/>
                  </a:lnTo>
                  <a:lnTo>
                    <a:pt x="2102435" y="925409"/>
                  </a:lnTo>
                  <a:lnTo>
                    <a:pt x="2084728" y="967390"/>
                  </a:lnTo>
                  <a:lnTo>
                    <a:pt x="2057257" y="1002958"/>
                  </a:lnTo>
                  <a:lnTo>
                    <a:pt x="2021689" y="1030437"/>
                  </a:lnTo>
                  <a:lnTo>
                    <a:pt x="1979694" y="1048152"/>
                  </a:lnTo>
                  <a:lnTo>
                    <a:pt x="1932940" y="1054430"/>
                  </a:lnTo>
                  <a:lnTo>
                    <a:pt x="175641" y="1054430"/>
                  </a:lnTo>
                  <a:lnTo>
                    <a:pt x="128940" y="1048152"/>
                  </a:lnTo>
                  <a:lnTo>
                    <a:pt x="86980" y="1030437"/>
                  </a:lnTo>
                  <a:lnTo>
                    <a:pt x="51435" y="1002958"/>
                  </a:lnTo>
                  <a:lnTo>
                    <a:pt x="23974" y="967390"/>
                  </a:lnTo>
                  <a:lnTo>
                    <a:pt x="6272" y="925409"/>
                  </a:lnTo>
                  <a:lnTo>
                    <a:pt x="0" y="878687"/>
                  </a:lnTo>
                  <a:lnTo>
                    <a:pt x="0" y="1757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03370" y="5341366"/>
            <a:ext cx="1710055" cy="45085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359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Inclusión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nuevas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reglas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validación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95701" y="2887472"/>
            <a:ext cx="2121535" cy="1067435"/>
            <a:chOff x="3195701" y="2887472"/>
            <a:chExt cx="2121535" cy="1067435"/>
          </a:xfrm>
        </p:grpSpPr>
        <p:sp>
          <p:nvSpPr>
            <p:cNvPr id="21" name="object 21"/>
            <p:cNvSpPr/>
            <p:nvPr/>
          </p:nvSpPr>
          <p:spPr>
            <a:xfrm>
              <a:off x="3202051" y="2893822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5" h="1054735">
                  <a:moveTo>
                    <a:pt x="1933066" y="0"/>
                  </a:moveTo>
                  <a:lnTo>
                    <a:pt x="175768" y="0"/>
                  </a:lnTo>
                  <a:lnTo>
                    <a:pt x="129013" y="6281"/>
                  </a:lnTo>
                  <a:lnTo>
                    <a:pt x="87018" y="24007"/>
                  </a:lnTo>
                  <a:lnTo>
                    <a:pt x="51450" y="51498"/>
                  </a:lnTo>
                  <a:lnTo>
                    <a:pt x="23979" y="87074"/>
                  </a:lnTo>
                  <a:lnTo>
                    <a:pt x="6272" y="129057"/>
                  </a:lnTo>
                  <a:lnTo>
                    <a:pt x="0" y="175767"/>
                  </a:lnTo>
                  <a:lnTo>
                    <a:pt x="0" y="878713"/>
                  </a:lnTo>
                  <a:lnTo>
                    <a:pt x="6272" y="925423"/>
                  </a:lnTo>
                  <a:lnTo>
                    <a:pt x="23979" y="967406"/>
                  </a:lnTo>
                  <a:lnTo>
                    <a:pt x="51450" y="1002982"/>
                  </a:lnTo>
                  <a:lnTo>
                    <a:pt x="87018" y="1030473"/>
                  </a:lnTo>
                  <a:lnTo>
                    <a:pt x="129013" y="1048199"/>
                  </a:lnTo>
                  <a:lnTo>
                    <a:pt x="175768" y="1054480"/>
                  </a:lnTo>
                  <a:lnTo>
                    <a:pt x="1933066" y="1054480"/>
                  </a:lnTo>
                  <a:lnTo>
                    <a:pt x="1979767" y="1048199"/>
                  </a:lnTo>
                  <a:lnTo>
                    <a:pt x="2021727" y="1030473"/>
                  </a:lnTo>
                  <a:lnTo>
                    <a:pt x="2057273" y="1002982"/>
                  </a:lnTo>
                  <a:lnTo>
                    <a:pt x="2084733" y="967406"/>
                  </a:lnTo>
                  <a:lnTo>
                    <a:pt x="2102435" y="925423"/>
                  </a:lnTo>
                  <a:lnTo>
                    <a:pt x="2108708" y="878713"/>
                  </a:lnTo>
                  <a:lnTo>
                    <a:pt x="2108708" y="175767"/>
                  </a:lnTo>
                  <a:lnTo>
                    <a:pt x="2102435" y="129057"/>
                  </a:lnTo>
                  <a:lnTo>
                    <a:pt x="2084733" y="87074"/>
                  </a:lnTo>
                  <a:lnTo>
                    <a:pt x="2057272" y="51498"/>
                  </a:lnTo>
                  <a:lnTo>
                    <a:pt x="2021727" y="24007"/>
                  </a:lnTo>
                  <a:lnTo>
                    <a:pt x="1979767" y="6281"/>
                  </a:lnTo>
                  <a:lnTo>
                    <a:pt x="193306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2051" y="2893822"/>
              <a:ext cx="2108835" cy="1054735"/>
            </a:xfrm>
            <a:custGeom>
              <a:avLst/>
              <a:gdLst/>
              <a:ahLst/>
              <a:cxnLst/>
              <a:rect l="l" t="t" r="r" b="b"/>
              <a:pathLst>
                <a:path w="2108835" h="1054735">
                  <a:moveTo>
                    <a:pt x="0" y="175767"/>
                  </a:moveTo>
                  <a:lnTo>
                    <a:pt x="6272" y="129057"/>
                  </a:lnTo>
                  <a:lnTo>
                    <a:pt x="23979" y="87074"/>
                  </a:lnTo>
                  <a:lnTo>
                    <a:pt x="51450" y="51498"/>
                  </a:lnTo>
                  <a:lnTo>
                    <a:pt x="87018" y="24007"/>
                  </a:lnTo>
                  <a:lnTo>
                    <a:pt x="129013" y="6281"/>
                  </a:lnTo>
                  <a:lnTo>
                    <a:pt x="175768" y="0"/>
                  </a:lnTo>
                  <a:lnTo>
                    <a:pt x="1933066" y="0"/>
                  </a:lnTo>
                  <a:lnTo>
                    <a:pt x="1979767" y="6281"/>
                  </a:lnTo>
                  <a:lnTo>
                    <a:pt x="2021727" y="24007"/>
                  </a:lnTo>
                  <a:lnTo>
                    <a:pt x="2057272" y="51498"/>
                  </a:lnTo>
                  <a:lnTo>
                    <a:pt x="2084733" y="87074"/>
                  </a:lnTo>
                  <a:lnTo>
                    <a:pt x="2102435" y="129057"/>
                  </a:lnTo>
                  <a:lnTo>
                    <a:pt x="2108708" y="175767"/>
                  </a:lnTo>
                  <a:lnTo>
                    <a:pt x="2108708" y="878713"/>
                  </a:lnTo>
                  <a:lnTo>
                    <a:pt x="2102435" y="925423"/>
                  </a:lnTo>
                  <a:lnTo>
                    <a:pt x="2084733" y="967406"/>
                  </a:lnTo>
                  <a:lnTo>
                    <a:pt x="2057273" y="1002982"/>
                  </a:lnTo>
                  <a:lnTo>
                    <a:pt x="2021727" y="1030473"/>
                  </a:lnTo>
                  <a:lnTo>
                    <a:pt x="1979767" y="1048199"/>
                  </a:lnTo>
                  <a:lnTo>
                    <a:pt x="1933066" y="1054480"/>
                  </a:lnTo>
                  <a:lnTo>
                    <a:pt x="175768" y="1054480"/>
                  </a:lnTo>
                  <a:lnTo>
                    <a:pt x="129013" y="1048199"/>
                  </a:lnTo>
                  <a:lnTo>
                    <a:pt x="87018" y="1030473"/>
                  </a:lnTo>
                  <a:lnTo>
                    <a:pt x="51450" y="1002982"/>
                  </a:lnTo>
                  <a:lnTo>
                    <a:pt x="23979" y="967406"/>
                  </a:lnTo>
                  <a:lnTo>
                    <a:pt x="6272" y="925423"/>
                  </a:lnTo>
                  <a:lnTo>
                    <a:pt x="0" y="878713"/>
                  </a:lnTo>
                  <a:lnTo>
                    <a:pt x="0" y="1757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97960" y="3178302"/>
            <a:ext cx="151574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1675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incluye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elemento: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Totales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482" rIns="0" bIns="0" rtlCol="0">
            <a:spAutoFit/>
          </a:bodyPr>
          <a:lstStyle/>
          <a:p>
            <a:pPr marL="462280">
              <a:lnSpc>
                <a:spcPts val="4235"/>
              </a:lnSpc>
              <a:spcBef>
                <a:spcPts val="100"/>
              </a:spcBef>
            </a:pPr>
            <a:r>
              <a:rPr dirty="0"/>
              <a:t>Complemento</a:t>
            </a:r>
            <a:r>
              <a:rPr spc="-5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pagos</a:t>
            </a:r>
            <a:r>
              <a:rPr spc="-10" dirty="0"/>
              <a:t> </a:t>
            </a:r>
            <a:r>
              <a:rPr spc="-25" dirty="0"/>
              <a:t>2.0</a:t>
            </a:r>
          </a:p>
          <a:p>
            <a:pPr marL="462280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spc="-10" dirty="0"/>
              <a:t>29-</a:t>
            </a:r>
            <a:r>
              <a:rPr sz="1800" dirty="0"/>
              <a:t>A</a:t>
            </a:r>
            <a:r>
              <a:rPr sz="1800" spc="-105" dirty="0"/>
              <a:t> </a:t>
            </a:r>
            <a:r>
              <a:rPr sz="1800" dirty="0"/>
              <a:t>CFF</a:t>
            </a:r>
            <a:r>
              <a:rPr sz="1800" spc="-20" dirty="0"/>
              <a:t> </a:t>
            </a:r>
            <a:r>
              <a:rPr sz="1800" dirty="0"/>
              <a:t>|</a:t>
            </a:r>
            <a:r>
              <a:rPr sz="1800" spc="-110" dirty="0"/>
              <a:t> </a:t>
            </a:r>
            <a:r>
              <a:rPr sz="1800" dirty="0"/>
              <a:t>Anexo</a:t>
            </a:r>
            <a:r>
              <a:rPr sz="1800" spc="5" dirty="0"/>
              <a:t> </a:t>
            </a:r>
            <a:r>
              <a:rPr sz="1800" dirty="0"/>
              <a:t>20</a:t>
            </a:r>
            <a:r>
              <a:rPr sz="1800" spc="-20" dirty="0"/>
              <a:t> </a:t>
            </a:r>
            <a:r>
              <a:rPr sz="1800" spc="-25" dirty="0"/>
              <a:t>RMF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0020681" y="5948578"/>
            <a:ext cx="1050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Fuente: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6430" y="1791716"/>
            <a:ext cx="6819010" cy="41047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12004" y="5763869"/>
            <a:ext cx="3404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Trámites</a:t>
            </a:r>
            <a:r>
              <a:rPr sz="1800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y</a:t>
            </a:r>
            <a:r>
              <a:rPr sz="18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Servicios</a:t>
            </a:r>
            <a:r>
              <a:rPr sz="18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(sat.gob.mx)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645" rIns="0" bIns="0" rtlCol="0">
            <a:spAutoFit/>
          </a:bodyPr>
          <a:lstStyle/>
          <a:p>
            <a:pPr marL="354965">
              <a:lnSpc>
                <a:spcPts val="3754"/>
              </a:lnSpc>
              <a:spcBef>
                <a:spcPts val="105"/>
              </a:spcBef>
            </a:pPr>
            <a:r>
              <a:rPr sz="3200" dirty="0"/>
              <a:t>Complemento</a:t>
            </a:r>
            <a:r>
              <a:rPr sz="3200" spc="-60" dirty="0"/>
              <a:t> </a:t>
            </a:r>
            <a:r>
              <a:rPr sz="3200" dirty="0"/>
              <a:t>para</a:t>
            </a:r>
            <a:r>
              <a:rPr sz="3200" spc="-30" dirty="0"/>
              <a:t> </a:t>
            </a:r>
            <a:r>
              <a:rPr sz="3200" dirty="0"/>
              <a:t>recepción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60" dirty="0"/>
              <a:t> </a:t>
            </a:r>
            <a:r>
              <a:rPr sz="3200" dirty="0"/>
              <a:t>pagos</a:t>
            </a:r>
            <a:r>
              <a:rPr sz="3200" spc="-30" dirty="0"/>
              <a:t> </a:t>
            </a:r>
            <a:r>
              <a:rPr sz="3200" dirty="0"/>
              <a:t>o</a:t>
            </a:r>
            <a:r>
              <a:rPr sz="3200" spc="-45" dirty="0"/>
              <a:t> </a:t>
            </a:r>
            <a:r>
              <a:rPr sz="3200" spc="-25" dirty="0"/>
              <a:t>REP</a:t>
            </a:r>
            <a:endParaRPr sz="3200"/>
          </a:p>
          <a:p>
            <a:pPr marL="354965">
              <a:lnSpc>
                <a:spcPts val="2075"/>
              </a:lnSpc>
            </a:pPr>
            <a:r>
              <a:rPr sz="1800" dirty="0"/>
              <a:t>Art.</a:t>
            </a:r>
            <a:r>
              <a:rPr sz="1800" spc="-25" dirty="0"/>
              <a:t> </a:t>
            </a:r>
            <a:r>
              <a:rPr sz="1800" spc="-10" dirty="0"/>
              <a:t>29-</a:t>
            </a:r>
            <a:r>
              <a:rPr sz="1800" dirty="0"/>
              <a:t>A,</a:t>
            </a:r>
            <a:r>
              <a:rPr sz="1800" spc="-15" dirty="0"/>
              <a:t> </a:t>
            </a:r>
            <a:r>
              <a:rPr sz="1800" dirty="0"/>
              <a:t>fracción</a:t>
            </a:r>
            <a:r>
              <a:rPr sz="1800" spc="-10" dirty="0"/>
              <a:t> </a:t>
            </a:r>
            <a:r>
              <a:rPr sz="1800" dirty="0"/>
              <a:t>VII,</a:t>
            </a:r>
            <a:r>
              <a:rPr sz="1800" spc="-40" dirty="0"/>
              <a:t> </a:t>
            </a:r>
            <a:r>
              <a:rPr sz="1800" dirty="0"/>
              <a:t>inciso</a:t>
            </a:r>
            <a:r>
              <a:rPr sz="1800" spc="-10" dirty="0"/>
              <a:t> </a:t>
            </a:r>
            <a:r>
              <a:rPr sz="1800" dirty="0"/>
              <a:t>(a</a:t>
            </a:r>
            <a:r>
              <a:rPr sz="1800" spc="-20" dirty="0"/>
              <a:t> </a:t>
            </a:r>
            <a:r>
              <a:rPr sz="1800" dirty="0"/>
              <a:t>CFF</a:t>
            </a:r>
            <a:r>
              <a:rPr sz="1800" spc="-10" dirty="0"/>
              <a:t> </a:t>
            </a:r>
            <a:r>
              <a:rPr sz="1800" dirty="0"/>
              <a:t>y</a:t>
            </a:r>
            <a:r>
              <a:rPr sz="1800" spc="-30" dirty="0"/>
              <a:t> </a:t>
            </a:r>
            <a:r>
              <a:rPr sz="1800" dirty="0"/>
              <a:t>Sección</a:t>
            </a:r>
            <a:r>
              <a:rPr sz="1800" spc="-10" dirty="0"/>
              <a:t> </a:t>
            </a:r>
            <a:r>
              <a:rPr sz="1800" dirty="0"/>
              <a:t>2.7.</a:t>
            </a:r>
            <a:r>
              <a:rPr sz="1800" spc="-15" dirty="0"/>
              <a:t> </a:t>
            </a:r>
            <a:r>
              <a:rPr sz="1800" dirty="0"/>
              <a:t>RMF</a:t>
            </a:r>
            <a:r>
              <a:rPr sz="1800" spc="-15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026539" y="2490089"/>
            <a:ext cx="2223135" cy="1118235"/>
            <a:chOff x="2026539" y="2490089"/>
            <a:chExt cx="2223135" cy="1118235"/>
          </a:xfrm>
        </p:grpSpPr>
        <p:sp>
          <p:nvSpPr>
            <p:cNvPr id="4" name="object 4"/>
            <p:cNvSpPr/>
            <p:nvPr/>
          </p:nvSpPr>
          <p:spPr>
            <a:xfrm>
              <a:off x="2032889" y="2496439"/>
              <a:ext cx="2210435" cy="1105535"/>
            </a:xfrm>
            <a:custGeom>
              <a:avLst/>
              <a:gdLst/>
              <a:ahLst/>
              <a:cxnLst/>
              <a:rect l="l" t="t" r="r" b="b"/>
              <a:pathLst>
                <a:path w="2210435" h="1105535">
                  <a:moveTo>
                    <a:pt x="2099437" y="0"/>
                  </a:moveTo>
                  <a:lnTo>
                    <a:pt x="110490" y="0"/>
                  </a:lnTo>
                  <a:lnTo>
                    <a:pt x="67508" y="8693"/>
                  </a:lnTo>
                  <a:lnTo>
                    <a:pt x="32384" y="32400"/>
                  </a:lnTo>
                  <a:lnTo>
                    <a:pt x="8691" y="67562"/>
                  </a:lnTo>
                  <a:lnTo>
                    <a:pt x="0" y="110616"/>
                  </a:lnTo>
                  <a:lnTo>
                    <a:pt x="0" y="994537"/>
                  </a:lnTo>
                  <a:lnTo>
                    <a:pt x="8691" y="1037518"/>
                  </a:lnTo>
                  <a:lnTo>
                    <a:pt x="32385" y="1072642"/>
                  </a:lnTo>
                  <a:lnTo>
                    <a:pt x="67508" y="1096335"/>
                  </a:lnTo>
                  <a:lnTo>
                    <a:pt x="110490" y="1105027"/>
                  </a:lnTo>
                  <a:lnTo>
                    <a:pt x="2099437" y="1105027"/>
                  </a:lnTo>
                  <a:lnTo>
                    <a:pt x="2142418" y="1096335"/>
                  </a:lnTo>
                  <a:lnTo>
                    <a:pt x="2177542" y="1072641"/>
                  </a:lnTo>
                  <a:lnTo>
                    <a:pt x="2201235" y="1037518"/>
                  </a:lnTo>
                  <a:lnTo>
                    <a:pt x="2209927" y="994537"/>
                  </a:lnTo>
                  <a:lnTo>
                    <a:pt x="2209927" y="110616"/>
                  </a:lnTo>
                  <a:lnTo>
                    <a:pt x="2201235" y="67562"/>
                  </a:lnTo>
                  <a:lnTo>
                    <a:pt x="2177541" y="32400"/>
                  </a:lnTo>
                  <a:lnTo>
                    <a:pt x="2142418" y="8693"/>
                  </a:lnTo>
                  <a:lnTo>
                    <a:pt x="209943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2889" y="2496439"/>
              <a:ext cx="2210435" cy="1105535"/>
            </a:xfrm>
            <a:custGeom>
              <a:avLst/>
              <a:gdLst/>
              <a:ahLst/>
              <a:cxnLst/>
              <a:rect l="l" t="t" r="r" b="b"/>
              <a:pathLst>
                <a:path w="2210435" h="1105535">
                  <a:moveTo>
                    <a:pt x="0" y="110616"/>
                  </a:moveTo>
                  <a:lnTo>
                    <a:pt x="8691" y="67562"/>
                  </a:lnTo>
                  <a:lnTo>
                    <a:pt x="32384" y="32400"/>
                  </a:lnTo>
                  <a:lnTo>
                    <a:pt x="67508" y="8693"/>
                  </a:lnTo>
                  <a:lnTo>
                    <a:pt x="110490" y="0"/>
                  </a:lnTo>
                  <a:lnTo>
                    <a:pt x="2099437" y="0"/>
                  </a:lnTo>
                  <a:lnTo>
                    <a:pt x="2142418" y="8693"/>
                  </a:lnTo>
                  <a:lnTo>
                    <a:pt x="2177541" y="32400"/>
                  </a:lnTo>
                  <a:lnTo>
                    <a:pt x="2201235" y="67562"/>
                  </a:lnTo>
                  <a:lnTo>
                    <a:pt x="2209927" y="110616"/>
                  </a:lnTo>
                  <a:lnTo>
                    <a:pt x="2209927" y="994537"/>
                  </a:lnTo>
                  <a:lnTo>
                    <a:pt x="2201235" y="1037518"/>
                  </a:lnTo>
                  <a:lnTo>
                    <a:pt x="2177542" y="1072641"/>
                  </a:lnTo>
                  <a:lnTo>
                    <a:pt x="2142418" y="1096335"/>
                  </a:lnTo>
                  <a:lnTo>
                    <a:pt x="2099437" y="1105027"/>
                  </a:lnTo>
                  <a:lnTo>
                    <a:pt x="110490" y="1105027"/>
                  </a:lnTo>
                  <a:lnTo>
                    <a:pt x="67508" y="1096335"/>
                  </a:lnTo>
                  <a:lnTo>
                    <a:pt x="32385" y="1072642"/>
                  </a:lnTo>
                  <a:lnTo>
                    <a:pt x="8691" y="1037518"/>
                  </a:lnTo>
                  <a:lnTo>
                    <a:pt x="0" y="994537"/>
                  </a:lnTo>
                  <a:lnTo>
                    <a:pt x="0" y="1106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15057" y="2621026"/>
            <a:ext cx="2045970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86385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Pagos 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parcialidades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7519" y="3595115"/>
            <a:ext cx="2002155" cy="1393825"/>
            <a:chOff x="2247519" y="3595115"/>
            <a:chExt cx="2002155" cy="1393825"/>
          </a:xfrm>
        </p:grpSpPr>
        <p:sp>
          <p:nvSpPr>
            <p:cNvPr id="8" name="object 8"/>
            <p:cNvSpPr/>
            <p:nvPr/>
          </p:nvSpPr>
          <p:spPr>
            <a:xfrm>
              <a:off x="2253869" y="3601465"/>
              <a:ext cx="221615" cy="828675"/>
            </a:xfrm>
            <a:custGeom>
              <a:avLst/>
              <a:gdLst/>
              <a:ahLst/>
              <a:cxnLst/>
              <a:rect l="l" t="t" r="r" b="b"/>
              <a:pathLst>
                <a:path w="221614" h="828675">
                  <a:moveTo>
                    <a:pt x="0" y="0"/>
                  </a:moveTo>
                  <a:lnTo>
                    <a:pt x="0" y="828675"/>
                  </a:lnTo>
                  <a:lnTo>
                    <a:pt x="221106" y="828675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4976" y="3877690"/>
              <a:ext cx="1767839" cy="1104900"/>
            </a:xfrm>
            <a:custGeom>
              <a:avLst/>
              <a:gdLst/>
              <a:ahLst/>
              <a:cxnLst/>
              <a:rect l="l" t="t" r="r" b="b"/>
              <a:pathLst>
                <a:path w="1767839" h="1104900">
                  <a:moveTo>
                    <a:pt x="1657350" y="0"/>
                  </a:moveTo>
                  <a:lnTo>
                    <a:pt x="110490" y="0"/>
                  </a:lnTo>
                  <a:lnTo>
                    <a:pt x="67454" y="8673"/>
                  </a:lnTo>
                  <a:lnTo>
                    <a:pt x="32337" y="32337"/>
                  </a:lnTo>
                  <a:lnTo>
                    <a:pt x="8673" y="67454"/>
                  </a:lnTo>
                  <a:lnTo>
                    <a:pt x="0" y="110489"/>
                  </a:lnTo>
                  <a:lnTo>
                    <a:pt x="0" y="994409"/>
                  </a:lnTo>
                  <a:lnTo>
                    <a:pt x="8673" y="1037445"/>
                  </a:lnTo>
                  <a:lnTo>
                    <a:pt x="32337" y="1072562"/>
                  </a:lnTo>
                  <a:lnTo>
                    <a:pt x="67454" y="1096226"/>
                  </a:lnTo>
                  <a:lnTo>
                    <a:pt x="110490" y="1104899"/>
                  </a:lnTo>
                  <a:lnTo>
                    <a:pt x="1657350" y="1104899"/>
                  </a:lnTo>
                  <a:lnTo>
                    <a:pt x="1700331" y="1096226"/>
                  </a:lnTo>
                  <a:lnTo>
                    <a:pt x="1735455" y="1072562"/>
                  </a:lnTo>
                  <a:lnTo>
                    <a:pt x="1759148" y="1037445"/>
                  </a:lnTo>
                  <a:lnTo>
                    <a:pt x="1767839" y="994409"/>
                  </a:lnTo>
                  <a:lnTo>
                    <a:pt x="1767839" y="110489"/>
                  </a:lnTo>
                  <a:lnTo>
                    <a:pt x="1759148" y="67454"/>
                  </a:lnTo>
                  <a:lnTo>
                    <a:pt x="1735454" y="32337"/>
                  </a:lnTo>
                  <a:lnTo>
                    <a:pt x="1700331" y="8673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4976" y="3877690"/>
              <a:ext cx="1767839" cy="1104900"/>
            </a:xfrm>
            <a:custGeom>
              <a:avLst/>
              <a:gdLst/>
              <a:ahLst/>
              <a:cxnLst/>
              <a:rect l="l" t="t" r="r" b="b"/>
              <a:pathLst>
                <a:path w="1767839" h="1104900">
                  <a:moveTo>
                    <a:pt x="0" y="110489"/>
                  </a:moveTo>
                  <a:lnTo>
                    <a:pt x="8673" y="67454"/>
                  </a:lnTo>
                  <a:lnTo>
                    <a:pt x="32337" y="32337"/>
                  </a:lnTo>
                  <a:lnTo>
                    <a:pt x="67454" y="8673"/>
                  </a:lnTo>
                  <a:lnTo>
                    <a:pt x="110490" y="0"/>
                  </a:lnTo>
                  <a:lnTo>
                    <a:pt x="1657350" y="0"/>
                  </a:lnTo>
                  <a:lnTo>
                    <a:pt x="1700331" y="8673"/>
                  </a:lnTo>
                  <a:lnTo>
                    <a:pt x="1735454" y="32337"/>
                  </a:lnTo>
                  <a:lnTo>
                    <a:pt x="1759148" y="67454"/>
                  </a:lnTo>
                  <a:lnTo>
                    <a:pt x="1767839" y="110489"/>
                  </a:lnTo>
                  <a:lnTo>
                    <a:pt x="1767839" y="994409"/>
                  </a:lnTo>
                  <a:lnTo>
                    <a:pt x="1759148" y="1037445"/>
                  </a:lnTo>
                  <a:lnTo>
                    <a:pt x="1735455" y="1072562"/>
                  </a:lnTo>
                  <a:lnTo>
                    <a:pt x="1700331" y="1096226"/>
                  </a:lnTo>
                  <a:lnTo>
                    <a:pt x="1657350" y="1104899"/>
                  </a:lnTo>
                  <a:lnTo>
                    <a:pt x="110490" y="1104899"/>
                  </a:lnTo>
                  <a:lnTo>
                    <a:pt x="67454" y="1096226"/>
                  </a:lnTo>
                  <a:lnTo>
                    <a:pt x="32337" y="1072562"/>
                  </a:lnTo>
                  <a:lnTo>
                    <a:pt x="8673" y="1037445"/>
                  </a:lnTo>
                  <a:lnTo>
                    <a:pt x="0" y="994409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58567" y="3962527"/>
            <a:ext cx="1200785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Se</a:t>
            </a:r>
            <a:r>
              <a:rPr sz="1600" spc="-10" dirty="0">
                <a:latin typeface="Arial"/>
                <a:cs typeface="Arial"/>
              </a:rPr>
              <a:t> cobra </a:t>
            </a:r>
            <a:r>
              <a:rPr sz="1600" dirty="0">
                <a:latin typeface="Arial"/>
                <a:cs typeface="Arial"/>
              </a:rPr>
              <a:t>operación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 </a:t>
            </a:r>
            <a:r>
              <a:rPr sz="1600" spc="-10" dirty="0">
                <a:latin typeface="Arial"/>
                <a:cs typeface="Arial"/>
              </a:rPr>
              <a:t>varias exhibiciones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88915" y="2490089"/>
            <a:ext cx="2223135" cy="1118235"/>
            <a:chOff x="4788915" y="2490089"/>
            <a:chExt cx="2223135" cy="1118235"/>
          </a:xfrm>
        </p:grpSpPr>
        <p:sp>
          <p:nvSpPr>
            <p:cNvPr id="13" name="object 13"/>
            <p:cNvSpPr/>
            <p:nvPr/>
          </p:nvSpPr>
          <p:spPr>
            <a:xfrm>
              <a:off x="4795265" y="2496439"/>
              <a:ext cx="2210435" cy="1105535"/>
            </a:xfrm>
            <a:custGeom>
              <a:avLst/>
              <a:gdLst/>
              <a:ahLst/>
              <a:cxnLst/>
              <a:rect l="l" t="t" r="r" b="b"/>
              <a:pathLst>
                <a:path w="2210434" h="1105535">
                  <a:moveTo>
                    <a:pt x="2099437" y="0"/>
                  </a:moveTo>
                  <a:lnTo>
                    <a:pt x="110489" y="0"/>
                  </a:lnTo>
                  <a:lnTo>
                    <a:pt x="67508" y="8693"/>
                  </a:lnTo>
                  <a:lnTo>
                    <a:pt x="32385" y="32400"/>
                  </a:lnTo>
                  <a:lnTo>
                    <a:pt x="8691" y="67562"/>
                  </a:lnTo>
                  <a:lnTo>
                    <a:pt x="0" y="110616"/>
                  </a:lnTo>
                  <a:lnTo>
                    <a:pt x="0" y="994537"/>
                  </a:lnTo>
                  <a:lnTo>
                    <a:pt x="8691" y="1037518"/>
                  </a:lnTo>
                  <a:lnTo>
                    <a:pt x="32385" y="1072642"/>
                  </a:lnTo>
                  <a:lnTo>
                    <a:pt x="67508" y="1096335"/>
                  </a:lnTo>
                  <a:lnTo>
                    <a:pt x="110489" y="1105027"/>
                  </a:lnTo>
                  <a:lnTo>
                    <a:pt x="2099437" y="1105027"/>
                  </a:lnTo>
                  <a:lnTo>
                    <a:pt x="2142418" y="1096335"/>
                  </a:lnTo>
                  <a:lnTo>
                    <a:pt x="2177541" y="1072641"/>
                  </a:lnTo>
                  <a:lnTo>
                    <a:pt x="2201235" y="1037518"/>
                  </a:lnTo>
                  <a:lnTo>
                    <a:pt x="2209927" y="994537"/>
                  </a:lnTo>
                  <a:lnTo>
                    <a:pt x="2209927" y="110616"/>
                  </a:lnTo>
                  <a:lnTo>
                    <a:pt x="2201235" y="67562"/>
                  </a:lnTo>
                  <a:lnTo>
                    <a:pt x="2177542" y="32400"/>
                  </a:lnTo>
                  <a:lnTo>
                    <a:pt x="2142418" y="8693"/>
                  </a:lnTo>
                  <a:lnTo>
                    <a:pt x="209943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5265" y="2496439"/>
              <a:ext cx="2210435" cy="1105535"/>
            </a:xfrm>
            <a:custGeom>
              <a:avLst/>
              <a:gdLst/>
              <a:ahLst/>
              <a:cxnLst/>
              <a:rect l="l" t="t" r="r" b="b"/>
              <a:pathLst>
                <a:path w="2210434" h="1105535">
                  <a:moveTo>
                    <a:pt x="0" y="110616"/>
                  </a:moveTo>
                  <a:lnTo>
                    <a:pt x="8691" y="67562"/>
                  </a:lnTo>
                  <a:lnTo>
                    <a:pt x="32385" y="32400"/>
                  </a:lnTo>
                  <a:lnTo>
                    <a:pt x="67508" y="8693"/>
                  </a:lnTo>
                  <a:lnTo>
                    <a:pt x="110489" y="0"/>
                  </a:lnTo>
                  <a:lnTo>
                    <a:pt x="2099437" y="0"/>
                  </a:lnTo>
                  <a:lnTo>
                    <a:pt x="2142418" y="8693"/>
                  </a:lnTo>
                  <a:lnTo>
                    <a:pt x="2177542" y="32400"/>
                  </a:lnTo>
                  <a:lnTo>
                    <a:pt x="2201235" y="67562"/>
                  </a:lnTo>
                  <a:lnTo>
                    <a:pt x="2209927" y="110616"/>
                  </a:lnTo>
                  <a:lnTo>
                    <a:pt x="2209927" y="994537"/>
                  </a:lnTo>
                  <a:lnTo>
                    <a:pt x="2201235" y="1037518"/>
                  </a:lnTo>
                  <a:lnTo>
                    <a:pt x="2177541" y="1072641"/>
                  </a:lnTo>
                  <a:lnTo>
                    <a:pt x="2142418" y="1096335"/>
                  </a:lnTo>
                  <a:lnTo>
                    <a:pt x="2099437" y="1105027"/>
                  </a:lnTo>
                  <a:lnTo>
                    <a:pt x="110489" y="1105027"/>
                  </a:lnTo>
                  <a:lnTo>
                    <a:pt x="67508" y="1096335"/>
                  </a:lnTo>
                  <a:lnTo>
                    <a:pt x="32385" y="1072642"/>
                  </a:lnTo>
                  <a:lnTo>
                    <a:pt x="8691" y="1037518"/>
                  </a:lnTo>
                  <a:lnTo>
                    <a:pt x="0" y="994537"/>
                  </a:lnTo>
                  <a:lnTo>
                    <a:pt x="0" y="1106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39003" y="2621026"/>
            <a:ext cx="1322070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162560">
              <a:lnSpc>
                <a:spcPts val="2800"/>
              </a:lnSpc>
              <a:spcBef>
                <a:spcPts val="56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Pagos diferidos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09896" y="3595115"/>
            <a:ext cx="2002155" cy="1393825"/>
            <a:chOff x="5009896" y="3595115"/>
            <a:chExt cx="2002155" cy="1393825"/>
          </a:xfrm>
        </p:grpSpPr>
        <p:sp>
          <p:nvSpPr>
            <p:cNvPr id="17" name="object 17"/>
            <p:cNvSpPr/>
            <p:nvPr/>
          </p:nvSpPr>
          <p:spPr>
            <a:xfrm>
              <a:off x="5016246" y="3601465"/>
              <a:ext cx="220979" cy="828675"/>
            </a:xfrm>
            <a:custGeom>
              <a:avLst/>
              <a:gdLst/>
              <a:ahLst/>
              <a:cxnLst/>
              <a:rect l="l" t="t" r="r" b="b"/>
              <a:pathLst>
                <a:path w="220979" h="828675">
                  <a:moveTo>
                    <a:pt x="0" y="0"/>
                  </a:moveTo>
                  <a:lnTo>
                    <a:pt x="0" y="828675"/>
                  </a:lnTo>
                  <a:lnTo>
                    <a:pt x="220979" y="828675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37226" y="3877690"/>
              <a:ext cx="1768475" cy="1104900"/>
            </a:xfrm>
            <a:custGeom>
              <a:avLst/>
              <a:gdLst/>
              <a:ahLst/>
              <a:cxnLst/>
              <a:rect l="l" t="t" r="r" b="b"/>
              <a:pathLst>
                <a:path w="1768475" h="1104900">
                  <a:moveTo>
                    <a:pt x="1657477" y="0"/>
                  </a:moveTo>
                  <a:lnTo>
                    <a:pt x="110489" y="0"/>
                  </a:lnTo>
                  <a:lnTo>
                    <a:pt x="67508" y="8673"/>
                  </a:lnTo>
                  <a:lnTo>
                    <a:pt x="32384" y="32337"/>
                  </a:lnTo>
                  <a:lnTo>
                    <a:pt x="8691" y="67454"/>
                  </a:lnTo>
                  <a:lnTo>
                    <a:pt x="0" y="110489"/>
                  </a:lnTo>
                  <a:lnTo>
                    <a:pt x="0" y="994409"/>
                  </a:lnTo>
                  <a:lnTo>
                    <a:pt x="8691" y="1037445"/>
                  </a:lnTo>
                  <a:lnTo>
                    <a:pt x="32385" y="1072562"/>
                  </a:lnTo>
                  <a:lnTo>
                    <a:pt x="67508" y="1096226"/>
                  </a:lnTo>
                  <a:lnTo>
                    <a:pt x="110489" y="1104899"/>
                  </a:lnTo>
                  <a:lnTo>
                    <a:pt x="1657477" y="1104899"/>
                  </a:lnTo>
                  <a:lnTo>
                    <a:pt x="1700458" y="1096226"/>
                  </a:lnTo>
                  <a:lnTo>
                    <a:pt x="1735581" y="1072562"/>
                  </a:lnTo>
                  <a:lnTo>
                    <a:pt x="1759275" y="1037445"/>
                  </a:lnTo>
                  <a:lnTo>
                    <a:pt x="1767967" y="994409"/>
                  </a:lnTo>
                  <a:lnTo>
                    <a:pt x="1767967" y="110489"/>
                  </a:lnTo>
                  <a:lnTo>
                    <a:pt x="1759275" y="67454"/>
                  </a:lnTo>
                  <a:lnTo>
                    <a:pt x="1735582" y="32337"/>
                  </a:lnTo>
                  <a:lnTo>
                    <a:pt x="1700458" y="8673"/>
                  </a:lnTo>
                  <a:lnTo>
                    <a:pt x="16574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7226" y="3877690"/>
              <a:ext cx="1768475" cy="1104900"/>
            </a:xfrm>
            <a:custGeom>
              <a:avLst/>
              <a:gdLst/>
              <a:ahLst/>
              <a:cxnLst/>
              <a:rect l="l" t="t" r="r" b="b"/>
              <a:pathLst>
                <a:path w="1768475" h="1104900">
                  <a:moveTo>
                    <a:pt x="0" y="110489"/>
                  </a:moveTo>
                  <a:lnTo>
                    <a:pt x="8691" y="67454"/>
                  </a:lnTo>
                  <a:lnTo>
                    <a:pt x="32384" y="32337"/>
                  </a:lnTo>
                  <a:lnTo>
                    <a:pt x="67508" y="8673"/>
                  </a:lnTo>
                  <a:lnTo>
                    <a:pt x="110489" y="0"/>
                  </a:lnTo>
                  <a:lnTo>
                    <a:pt x="1657477" y="0"/>
                  </a:lnTo>
                  <a:lnTo>
                    <a:pt x="1700458" y="8673"/>
                  </a:lnTo>
                  <a:lnTo>
                    <a:pt x="1735582" y="32337"/>
                  </a:lnTo>
                  <a:lnTo>
                    <a:pt x="1759275" y="67454"/>
                  </a:lnTo>
                  <a:lnTo>
                    <a:pt x="1767967" y="110489"/>
                  </a:lnTo>
                  <a:lnTo>
                    <a:pt x="1767967" y="994409"/>
                  </a:lnTo>
                  <a:lnTo>
                    <a:pt x="1759275" y="1037445"/>
                  </a:lnTo>
                  <a:lnTo>
                    <a:pt x="1735581" y="1072562"/>
                  </a:lnTo>
                  <a:lnTo>
                    <a:pt x="1700458" y="1096226"/>
                  </a:lnTo>
                  <a:lnTo>
                    <a:pt x="1657477" y="1104899"/>
                  </a:lnTo>
                  <a:lnTo>
                    <a:pt x="110489" y="1104899"/>
                  </a:lnTo>
                  <a:lnTo>
                    <a:pt x="67508" y="1096226"/>
                  </a:lnTo>
                  <a:lnTo>
                    <a:pt x="32385" y="1072562"/>
                  </a:lnTo>
                  <a:lnTo>
                    <a:pt x="8691" y="1037445"/>
                  </a:lnTo>
                  <a:lnTo>
                    <a:pt x="0" y="994409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01741" y="3962527"/>
            <a:ext cx="1639570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78740" algn="just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operación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no </a:t>
            </a:r>
            <a:r>
              <a:rPr sz="1600" dirty="0">
                <a:latin typeface="Arial"/>
                <a:cs typeface="Arial"/>
              </a:rPr>
              <a:t>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pagada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el </a:t>
            </a:r>
            <a:r>
              <a:rPr sz="1600" dirty="0">
                <a:latin typeface="Arial"/>
                <a:cs typeface="Arial"/>
              </a:rPr>
              <a:t>momento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expide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CFDI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551293" y="2490089"/>
            <a:ext cx="2222500" cy="1118235"/>
            <a:chOff x="7551293" y="2490089"/>
            <a:chExt cx="2222500" cy="1118235"/>
          </a:xfrm>
        </p:grpSpPr>
        <p:sp>
          <p:nvSpPr>
            <p:cNvPr id="22" name="object 22"/>
            <p:cNvSpPr/>
            <p:nvPr/>
          </p:nvSpPr>
          <p:spPr>
            <a:xfrm>
              <a:off x="7557643" y="2496439"/>
              <a:ext cx="2209800" cy="1105535"/>
            </a:xfrm>
            <a:custGeom>
              <a:avLst/>
              <a:gdLst/>
              <a:ahLst/>
              <a:cxnLst/>
              <a:rect l="l" t="t" r="r" b="b"/>
              <a:pathLst>
                <a:path w="2209800" h="1105535">
                  <a:moveTo>
                    <a:pt x="2099309" y="0"/>
                  </a:moveTo>
                  <a:lnTo>
                    <a:pt x="110489" y="0"/>
                  </a:lnTo>
                  <a:lnTo>
                    <a:pt x="67454" y="8693"/>
                  </a:lnTo>
                  <a:lnTo>
                    <a:pt x="32337" y="32400"/>
                  </a:lnTo>
                  <a:lnTo>
                    <a:pt x="8673" y="67562"/>
                  </a:lnTo>
                  <a:lnTo>
                    <a:pt x="0" y="110616"/>
                  </a:lnTo>
                  <a:lnTo>
                    <a:pt x="0" y="994537"/>
                  </a:lnTo>
                  <a:lnTo>
                    <a:pt x="8673" y="1037518"/>
                  </a:lnTo>
                  <a:lnTo>
                    <a:pt x="32337" y="1072642"/>
                  </a:lnTo>
                  <a:lnTo>
                    <a:pt x="67454" y="1096335"/>
                  </a:lnTo>
                  <a:lnTo>
                    <a:pt x="110489" y="1105027"/>
                  </a:lnTo>
                  <a:lnTo>
                    <a:pt x="2099309" y="1105027"/>
                  </a:lnTo>
                  <a:lnTo>
                    <a:pt x="2142345" y="1096335"/>
                  </a:lnTo>
                  <a:lnTo>
                    <a:pt x="2177462" y="1072641"/>
                  </a:lnTo>
                  <a:lnTo>
                    <a:pt x="2201126" y="1037518"/>
                  </a:lnTo>
                  <a:lnTo>
                    <a:pt x="2209800" y="994537"/>
                  </a:lnTo>
                  <a:lnTo>
                    <a:pt x="2209800" y="110616"/>
                  </a:lnTo>
                  <a:lnTo>
                    <a:pt x="2201126" y="67562"/>
                  </a:lnTo>
                  <a:lnTo>
                    <a:pt x="2177462" y="32400"/>
                  </a:lnTo>
                  <a:lnTo>
                    <a:pt x="2142345" y="8693"/>
                  </a:lnTo>
                  <a:lnTo>
                    <a:pt x="20993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57643" y="2496439"/>
              <a:ext cx="2209800" cy="1105535"/>
            </a:xfrm>
            <a:custGeom>
              <a:avLst/>
              <a:gdLst/>
              <a:ahLst/>
              <a:cxnLst/>
              <a:rect l="l" t="t" r="r" b="b"/>
              <a:pathLst>
                <a:path w="2209800" h="1105535">
                  <a:moveTo>
                    <a:pt x="0" y="110616"/>
                  </a:moveTo>
                  <a:lnTo>
                    <a:pt x="8673" y="67562"/>
                  </a:lnTo>
                  <a:lnTo>
                    <a:pt x="32337" y="32400"/>
                  </a:lnTo>
                  <a:lnTo>
                    <a:pt x="67454" y="8693"/>
                  </a:lnTo>
                  <a:lnTo>
                    <a:pt x="110489" y="0"/>
                  </a:lnTo>
                  <a:lnTo>
                    <a:pt x="2099309" y="0"/>
                  </a:lnTo>
                  <a:lnTo>
                    <a:pt x="2142345" y="8693"/>
                  </a:lnTo>
                  <a:lnTo>
                    <a:pt x="2177462" y="32400"/>
                  </a:lnTo>
                  <a:lnTo>
                    <a:pt x="2201126" y="67562"/>
                  </a:lnTo>
                  <a:lnTo>
                    <a:pt x="2209800" y="110616"/>
                  </a:lnTo>
                  <a:lnTo>
                    <a:pt x="2209800" y="994537"/>
                  </a:lnTo>
                  <a:lnTo>
                    <a:pt x="2201126" y="1037518"/>
                  </a:lnTo>
                  <a:lnTo>
                    <a:pt x="2177462" y="1072641"/>
                  </a:lnTo>
                  <a:lnTo>
                    <a:pt x="2142345" y="1096335"/>
                  </a:lnTo>
                  <a:lnTo>
                    <a:pt x="2099309" y="1105027"/>
                  </a:lnTo>
                  <a:lnTo>
                    <a:pt x="110489" y="1105027"/>
                  </a:lnTo>
                  <a:lnTo>
                    <a:pt x="67454" y="1096335"/>
                  </a:lnTo>
                  <a:lnTo>
                    <a:pt x="32337" y="1072642"/>
                  </a:lnTo>
                  <a:lnTo>
                    <a:pt x="8673" y="1037518"/>
                  </a:lnTo>
                  <a:lnTo>
                    <a:pt x="0" y="994537"/>
                  </a:lnTo>
                  <a:lnTo>
                    <a:pt x="0" y="1106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78293" y="2621026"/>
            <a:ext cx="1971039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27025" marR="5080" indent="-314325">
              <a:lnSpc>
                <a:spcPts val="2800"/>
              </a:lnSpc>
              <a:spcBef>
                <a:spcPts val="56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Operaciones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crédito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72272" y="3595115"/>
            <a:ext cx="2001520" cy="1393825"/>
            <a:chOff x="7772272" y="3595115"/>
            <a:chExt cx="2001520" cy="1393825"/>
          </a:xfrm>
        </p:grpSpPr>
        <p:sp>
          <p:nvSpPr>
            <p:cNvPr id="26" name="object 26"/>
            <p:cNvSpPr/>
            <p:nvPr/>
          </p:nvSpPr>
          <p:spPr>
            <a:xfrm>
              <a:off x="7778622" y="3601465"/>
              <a:ext cx="220979" cy="828675"/>
            </a:xfrm>
            <a:custGeom>
              <a:avLst/>
              <a:gdLst/>
              <a:ahLst/>
              <a:cxnLst/>
              <a:rect l="l" t="t" r="r" b="b"/>
              <a:pathLst>
                <a:path w="220979" h="828675">
                  <a:moveTo>
                    <a:pt x="0" y="0"/>
                  </a:moveTo>
                  <a:lnTo>
                    <a:pt x="0" y="828675"/>
                  </a:lnTo>
                  <a:lnTo>
                    <a:pt x="220979" y="828675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99602" y="3877690"/>
              <a:ext cx="1767839" cy="1104900"/>
            </a:xfrm>
            <a:custGeom>
              <a:avLst/>
              <a:gdLst/>
              <a:ahLst/>
              <a:cxnLst/>
              <a:rect l="l" t="t" r="r" b="b"/>
              <a:pathLst>
                <a:path w="1767840" h="1104900">
                  <a:moveTo>
                    <a:pt x="1657350" y="0"/>
                  </a:moveTo>
                  <a:lnTo>
                    <a:pt x="110490" y="0"/>
                  </a:lnTo>
                  <a:lnTo>
                    <a:pt x="67454" y="8673"/>
                  </a:lnTo>
                  <a:lnTo>
                    <a:pt x="32337" y="32337"/>
                  </a:lnTo>
                  <a:lnTo>
                    <a:pt x="8673" y="67454"/>
                  </a:lnTo>
                  <a:lnTo>
                    <a:pt x="0" y="110489"/>
                  </a:lnTo>
                  <a:lnTo>
                    <a:pt x="0" y="994409"/>
                  </a:lnTo>
                  <a:lnTo>
                    <a:pt x="8673" y="1037445"/>
                  </a:lnTo>
                  <a:lnTo>
                    <a:pt x="32337" y="1072562"/>
                  </a:lnTo>
                  <a:lnTo>
                    <a:pt x="67454" y="1096226"/>
                  </a:lnTo>
                  <a:lnTo>
                    <a:pt x="110490" y="1104899"/>
                  </a:lnTo>
                  <a:lnTo>
                    <a:pt x="1657350" y="1104899"/>
                  </a:lnTo>
                  <a:lnTo>
                    <a:pt x="1700385" y="1096226"/>
                  </a:lnTo>
                  <a:lnTo>
                    <a:pt x="1735502" y="1072562"/>
                  </a:lnTo>
                  <a:lnTo>
                    <a:pt x="1759166" y="1037445"/>
                  </a:lnTo>
                  <a:lnTo>
                    <a:pt x="1767840" y="994409"/>
                  </a:lnTo>
                  <a:lnTo>
                    <a:pt x="1767840" y="110489"/>
                  </a:lnTo>
                  <a:lnTo>
                    <a:pt x="1759166" y="67454"/>
                  </a:lnTo>
                  <a:lnTo>
                    <a:pt x="1735502" y="32337"/>
                  </a:lnTo>
                  <a:lnTo>
                    <a:pt x="1700385" y="8673"/>
                  </a:lnTo>
                  <a:lnTo>
                    <a:pt x="16573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99602" y="3877690"/>
              <a:ext cx="1767839" cy="1104900"/>
            </a:xfrm>
            <a:custGeom>
              <a:avLst/>
              <a:gdLst/>
              <a:ahLst/>
              <a:cxnLst/>
              <a:rect l="l" t="t" r="r" b="b"/>
              <a:pathLst>
                <a:path w="1767840" h="1104900">
                  <a:moveTo>
                    <a:pt x="0" y="110489"/>
                  </a:moveTo>
                  <a:lnTo>
                    <a:pt x="8673" y="67454"/>
                  </a:lnTo>
                  <a:lnTo>
                    <a:pt x="32337" y="32337"/>
                  </a:lnTo>
                  <a:lnTo>
                    <a:pt x="67454" y="8673"/>
                  </a:lnTo>
                  <a:lnTo>
                    <a:pt x="110490" y="0"/>
                  </a:lnTo>
                  <a:lnTo>
                    <a:pt x="1657350" y="0"/>
                  </a:lnTo>
                  <a:lnTo>
                    <a:pt x="1700385" y="8673"/>
                  </a:lnTo>
                  <a:lnTo>
                    <a:pt x="1735502" y="32337"/>
                  </a:lnTo>
                  <a:lnTo>
                    <a:pt x="1759166" y="67454"/>
                  </a:lnTo>
                  <a:lnTo>
                    <a:pt x="1767840" y="110489"/>
                  </a:lnTo>
                  <a:lnTo>
                    <a:pt x="1767840" y="994409"/>
                  </a:lnTo>
                  <a:lnTo>
                    <a:pt x="1759166" y="1037445"/>
                  </a:lnTo>
                  <a:lnTo>
                    <a:pt x="1735502" y="1072562"/>
                  </a:lnTo>
                  <a:lnTo>
                    <a:pt x="1700385" y="1096226"/>
                  </a:lnTo>
                  <a:lnTo>
                    <a:pt x="1657350" y="1104899"/>
                  </a:lnTo>
                  <a:lnTo>
                    <a:pt x="110490" y="1104899"/>
                  </a:lnTo>
                  <a:lnTo>
                    <a:pt x="67454" y="1096226"/>
                  </a:lnTo>
                  <a:lnTo>
                    <a:pt x="32337" y="1072562"/>
                  </a:lnTo>
                  <a:lnTo>
                    <a:pt x="8673" y="1037445"/>
                  </a:lnTo>
                  <a:lnTo>
                    <a:pt x="0" y="994409"/>
                  </a:lnTo>
                  <a:lnTo>
                    <a:pt x="0" y="11048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120888" y="3962527"/>
            <a:ext cx="1527810" cy="9004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59"/>
              </a:spcBef>
            </a:pPr>
            <a:r>
              <a:rPr sz="1600" dirty="0">
                <a:latin typeface="Arial"/>
                <a:cs typeface="Arial"/>
              </a:rPr>
              <a:t>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cobro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 </a:t>
            </a:r>
            <a:r>
              <a:rPr sz="1600" dirty="0">
                <a:latin typeface="Arial"/>
                <a:cs typeface="Arial"/>
              </a:rPr>
              <a:t>efectúa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fecha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fechas posteriores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y</a:t>
            </a:r>
            <a:r>
              <a:rPr spc="-35" dirty="0"/>
              <a:t> </a:t>
            </a:r>
            <a:r>
              <a:rPr dirty="0"/>
              <a:t>complemento</a:t>
            </a:r>
            <a:r>
              <a:rPr spc="-60" dirty="0"/>
              <a:t> </a:t>
            </a:r>
            <a:r>
              <a:rPr dirty="0"/>
              <a:t>para</a:t>
            </a:r>
            <a:r>
              <a:rPr spc="-30" dirty="0"/>
              <a:t> </a:t>
            </a:r>
            <a:r>
              <a:rPr spc="-10" dirty="0"/>
              <a:t>pagos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Regla</a:t>
            </a:r>
            <a:r>
              <a:rPr sz="1600" spc="-65" dirty="0"/>
              <a:t> </a:t>
            </a:r>
            <a:r>
              <a:rPr sz="1600" dirty="0"/>
              <a:t>2.7.1.32</a:t>
            </a:r>
            <a:r>
              <a:rPr sz="1600" spc="-20" dirty="0"/>
              <a:t> </a:t>
            </a:r>
            <a:r>
              <a:rPr sz="1600" dirty="0"/>
              <a:t>RMF</a:t>
            </a:r>
            <a:r>
              <a:rPr sz="1600" spc="-45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019426" y="1837436"/>
            <a:ext cx="827278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Regla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2.7.1.32.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efectos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artículos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29…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(…)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Para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efectos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emisión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CFDI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"Complemento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recepción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pagos",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podrá </a:t>
            </a:r>
            <a:r>
              <a:rPr sz="1600" b="1" dirty="0">
                <a:latin typeface="Arial"/>
                <a:cs typeface="Arial"/>
              </a:rPr>
              <a:t>emitirse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solo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cada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pago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recibido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todos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pagos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recibidos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un </a:t>
            </a:r>
            <a:r>
              <a:rPr sz="1600" b="1" dirty="0">
                <a:latin typeface="Arial"/>
                <a:cs typeface="Arial"/>
              </a:rPr>
              <a:t>periodo</a:t>
            </a:r>
            <a:r>
              <a:rPr sz="1600" b="1" spc="13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13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un</a:t>
            </a:r>
            <a:r>
              <a:rPr sz="1600" b="1" spc="13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mes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14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siempre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13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estos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correspondan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13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mismo</a:t>
            </a:r>
            <a:r>
              <a:rPr sz="1600" spc="13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receptor</a:t>
            </a:r>
            <a:r>
              <a:rPr sz="1600" spc="130" dirty="0">
                <a:latin typeface="Arial"/>
                <a:cs typeface="Arial"/>
              </a:rPr>
              <a:t>  </a:t>
            </a:r>
            <a:r>
              <a:rPr sz="1600" spc="-25" dirty="0">
                <a:latin typeface="Arial"/>
                <a:cs typeface="Arial"/>
              </a:rPr>
              <a:t>del </a:t>
            </a:r>
            <a:r>
              <a:rPr sz="1600" spc="-10" dirty="0">
                <a:latin typeface="Arial"/>
                <a:cs typeface="Arial"/>
              </a:rPr>
              <a:t>comprobante.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El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CFDI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"Complemento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recepción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pagos"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deberá</a:t>
            </a:r>
            <a:r>
              <a:rPr sz="16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emitirse</a:t>
            </a:r>
            <a:r>
              <a:rPr sz="1600" b="1" spc="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más</a:t>
            </a:r>
            <a:r>
              <a:rPr sz="1600" b="1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tardar</a:t>
            </a:r>
            <a:r>
              <a:rPr sz="16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quinto</a:t>
            </a:r>
            <a:r>
              <a:rPr sz="1600" b="1" spc="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día</a:t>
            </a:r>
            <a:r>
              <a:rPr sz="1600" b="1" spc="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natural</a:t>
            </a:r>
            <a:r>
              <a:rPr sz="16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sz="1600" b="1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mes</a:t>
            </a:r>
            <a:r>
              <a:rPr sz="16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inmediato</a:t>
            </a:r>
            <a:r>
              <a:rPr sz="16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siguiente</a:t>
            </a:r>
            <a:r>
              <a:rPr sz="16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3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corresponda</a:t>
            </a:r>
            <a:r>
              <a:rPr sz="1600" spc="3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3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pagos recibidos.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5" dirty="0"/>
              <a:t> </a:t>
            </a:r>
            <a:r>
              <a:rPr dirty="0"/>
              <a:t>y</a:t>
            </a:r>
            <a:r>
              <a:rPr spc="-35" dirty="0"/>
              <a:t> </a:t>
            </a:r>
            <a:r>
              <a:rPr dirty="0"/>
              <a:t>complemento</a:t>
            </a:r>
            <a:r>
              <a:rPr spc="-60" dirty="0"/>
              <a:t> </a:t>
            </a:r>
            <a:r>
              <a:rPr dirty="0"/>
              <a:t>para</a:t>
            </a:r>
            <a:r>
              <a:rPr spc="-30" dirty="0"/>
              <a:t> </a:t>
            </a:r>
            <a:r>
              <a:rPr spc="-10" dirty="0"/>
              <a:t>pagos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Regla</a:t>
            </a:r>
            <a:r>
              <a:rPr sz="1600" spc="-65" dirty="0"/>
              <a:t> </a:t>
            </a:r>
            <a:r>
              <a:rPr sz="1600" dirty="0"/>
              <a:t>2.7.1.39</a:t>
            </a:r>
            <a:r>
              <a:rPr sz="1600" spc="-20" dirty="0"/>
              <a:t> </a:t>
            </a:r>
            <a:r>
              <a:rPr sz="1600" dirty="0"/>
              <a:t>RMF</a:t>
            </a:r>
            <a:r>
              <a:rPr sz="1600" spc="-45" dirty="0"/>
              <a:t> </a:t>
            </a:r>
            <a:r>
              <a:rPr sz="1600" spc="-20" dirty="0"/>
              <a:t>2025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827" y="2779788"/>
            <a:ext cx="1588770" cy="51128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4443" y="2802254"/>
          <a:ext cx="4241165" cy="229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 PUE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Regla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2.7.1.39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377825" marR="8382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Pactando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más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tardar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día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último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mes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calendario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77825" marR="83820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  <a:tab pos="1677670" algn="l"/>
                          <a:tab pos="2065020" algn="l"/>
                          <a:tab pos="2857500" algn="l"/>
                          <a:tab pos="3319779" algn="l"/>
                          <a:tab pos="3907790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Señalando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forma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recibirá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pago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77825" marR="8255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782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realice</a:t>
                      </a:r>
                      <a:r>
                        <a:rPr sz="1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pago</a:t>
                      </a:r>
                      <a:r>
                        <a:rPr sz="1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totalidad</a:t>
                      </a:r>
                      <a:r>
                        <a:rPr sz="1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contraprestación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804532" y="2392172"/>
            <a:ext cx="2432685" cy="422909"/>
            <a:chOff x="6804532" y="2392172"/>
            <a:chExt cx="2432685" cy="422909"/>
          </a:xfrm>
        </p:grpSpPr>
        <p:sp>
          <p:nvSpPr>
            <p:cNvPr id="6" name="object 6"/>
            <p:cNvSpPr/>
            <p:nvPr/>
          </p:nvSpPr>
          <p:spPr>
            <a:xfrm>
              <a:off x="6814057" y="2401697"/>
              <a:ext cx="2413635" cy="403860"/>
            </a:xfrm>
            <a:custGeom>
              <a:avLst/>
              <a:gdLst/>
              <a:ahLst/>
              <a:cxnLst/>
              <a:rect l="l" t="t" r="r" b="b"/>
              <a:pathLst>
                <a:path w="2413634" h="403860">
                  <a:moveTo>
                    <a:pt x="2346325" y="0"/>
                  </a:moveTo>
                  <a:lnTo>
                    <a:pt x="67437" y="0"/>
                  </a:lnTo>
                  <a:lnTo>
                    <a:pt x="41201" y="5284"/>
                  </a:lnTo>
                  <a:lnTo>
                    <a:pt x="19764" y="19700"/>
                  </a:lnTo>
                  <a:lnTo>
                    <a:pt x="5304" y="41094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304" y="362765"/>
                  </a:lnTo>
                  <a:lnTo>
                    <a:pt x="19764" y="384159"/>
                  </a:lnTo>
                  <a:lnTo>
                    <a:pt x="41201" y="398575"/>
                  </a:lnTo>
                  <a:lnTo>
                    <a:pt x="67437" y="403860"/>
                  </a:lnTo>
                  <a:lnTo>
                    <a:pt x="2346325" y="403860"/>
                  </a:lnTo>
                  <a:lnTo>
                    <a:pt x="2372540" y="398575"/>
                  </a:lnTo>
                  <a:lnTo>
                    <a:pt x="2393934" y="384159"/>
                  </a:lnTo>
                  <a:lnTo>
                    <a:pt x="2408350" y="362765"/>
                  </a:lnTo>
                  <a:lnTo>
                    <a:pt x="2413635" y="336550"/>
                  </a:lnTo>
                  <a:lnTo>
                    <a:pt x="2413635" y="67310"/>
                  </a:lnTo>
                  <a:lnTo>
                    <a:pt x="2408350" y="41094"/>
                  </a:lnTo>
                  <a:lnTo>
                    <a:pt x="2393934" y="19700"/>
                  </a:lnTo>
                  <a:lnTo>
                    <a:pt x="2372540" y="5284"/>
                  </a:lnTo>
                  <a:lnTo>
                    <a:pt x="234632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4057" y="2401697"/>
              <a:ext cx="2413635" cy="403860"/>
            </a:xfrm>
            <a:custGeom>
              <a:avLst/>
              <a:gdLst/>
              <a:ahLst/>
              <a:cxnLst/>
              <a:rect l="l" t="t" r="r" b="b"/>
              <a:pathLst>
                <a:path w="2413634" h="403860">
                  <a:moveTo>
                    <a:pt x="0" y="67310"/>
                  </a:moveTo>
                  <a:lnTo>
                    <a:pt x="5304" y="41094"/>
                  </a:lnTo>
                  <a:lnTo>
                    <a:pt x="19764" y="19700"/>
                  </a:lnTo>
                  <a:lnTo>
                    <a:pt x="41201" y="5284"/>
                  </a:lnTo>
                  <a:lnTo>
                    <a:pt x="67437" y="0"/>
                  </a:lnTo>
                  <a:lnTo>
                    <a:pt x="2346325" y="0"/>
                  </a:lnTo>
                  <a:lnTo>
                    <a:pt x="2372540" y="5284"/>
                  </a:lnTo>
                  <a:lnTo>
                    <a:pt x="2393934" y="19700"/>
                  </a:lnTo>
                  <a:lnTo>
                    <a:pt x="2408350" y="41094"/>
                  </a:lnTo>
                  <a:lnTo>
                    <a:pt x="2413635" y="67310"/>
                  </a:lnTo>
                  <a:lnTo>
                    <a:pt x="2413635" y="336550"/>
                  </a:lnTo>
                  <a:lnTo>
                    <a:pt x="2408350" y="362765"/>
                  </a:lnTo>
                  <a:lnTo>
                    <a:pt x="2393934" y="384159"/>
                  </a:lnTo>
                  <a:lnTo>
                    <a:pt x="2372540" y="398575"/>
                  </a:lnTo>
                  <a:lnTo>
                    <a:pt x="2346325" y="403860"/>
                  </a:lnTo>
                  <a:lnTo>
                    <a:pt x="67437" y="403860"/>
                  </a:lnTo>
                  <a:lnTo>
                    <a:pt x="41201" y="398575"/>
                  </a:lnTo>
                  <a:lnTo>
                    <a:pt x="19764" y="384159"/>
                  </a:lnTo>
                  <a:lnTo>
                    <a:pt x="5304" y="362765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9050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51417" y="3116961"/>
            <a:ext cx="14179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 marR="5080" indent="-2609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No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paga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antes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fecha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1080" y="3743705"/>
            <a:ext cx="1328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¿Qué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procede?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66157" y="4679188"/>
            <a:ext cx="2432685" cy="603885"/>
            <a:chOff x="5066157" y="4679188"/>
            <a:chExt cx="2432685" cy="603885"/>
          </a:xfrm>
        </p:grpSpPr>
        <p:sp>
          <p:nvSpPr>
            <p:cNvPr id="11" name="object 11"/>
            <p:cNvSpPr/>
            <p:nvPr/>
          </p:nvSpPr>
          <p:spPr>
            <a:xfrm>
              <a:off x="5075682" y="4688713"/>
              <a:ext cx="2413635" cy="584835"/>
            </a:xfrm>
            <a:custGeom>
              <a:avLst/>
              <a:gdLst/>
              <a:ahLst/>
              <a:cxnLst/>
              <a:rect l="l" t="t" r="r" b="b"/>
              <a:pathLst>
                <a:path w="2413634" h="584835">
                  <a:moveTo>
                    <a:pt x="2316098" y="0"/>
                  </a:moveTo>
                  <a:lnTo>
                    <a:pt x="97408" y="0"/>
                  </a:lnTo>
                  <a:lnTo>
                    <a:pt x="59525" y="7647"/>
                  </a:lnTo>
                  <a:lnTo>
                    <a:pt x="28559" y="28511"/>
                  </a:lnTo>
                  <a:lnTo>
                    <a:pt x="7665" y="59471"/>
                  </a:lnTo>
                  <a:lnTo>
                    <a:pt x="0" y="97409"/>
                  </a:lnTo>
                  <a:lnTo>
                    <a:pt x="0" y="487299"/>
                  </a:lnTo>
                  <a:lnTo>
                    <a:pt x="7665" y="525236"/>
                  </a:lnTo>
                  <a:lnTo>
                    <a:pt x="28559" y="556196"/>
                  </a:lnTo>
                  <a:lnTo>
                    <a:pt x="59525" y="577060"/>
                  </a:lnTo>
                  <a:lnTo>
                    <a:pt x="97408" y="584708"/>
                  </a:lnTo>
                  <a:lnTo>
                    <a:pt x="2316098" y="584708"/>
                  </a:lnTo>
                  <a:lnTo>
                    <a:pt x="2354056" y="577060"/>
                  </a:lnTo>
                  <a:lnTo>
                    <a:pt x="2385060" y="556196"/>
                  </a:lnTo>
                  <a:lnTo>
                    <a:pt x="2405967" y="525236"/>
                  </a:lnTo>
                  <a:lnTo>
                    <a:pt x="2413635" y="487299"/>
                  </a:lnTo>
                  <a:lnTo>
                    <a:pt x="2413635" y="97409"/>
                  </a:lnTo>
                  <a:lnTo>
                    <a:pt x="2405967" y="59471"/>
                  </a:lnTo>
                  <a:lnTo>
                    <a:pt x="2385059" y="28511"/>
                  </a:lnTo>
                  <a:lnTo>
                    <a:pt x="2354056" y="7647"/>
                  </a:lnTo>
                  <a:lnTo>
                    <a:pt x="23160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5682" y="4688713"/>
              <a:ext cx="2413635" cy="584835"/>
            </a:xfrm>
            <a:custGeom>
              <a:avLst/>
              <a:gdLst/>
              <a:ahLst/>
              <a:cxnLst/>
              <a:rect l="l" t="t" r="r" b="b"/>
              <a:pathLst>
                <a:path w="2413634" h="584835">
                  <a:moveTo>
                    <a:pt x="0" y="97409"/>
                  </a:moveTo>
                  <a:lnTo>
                    <a:pt x="7665" y="59471"/>
                  </a:lnTo>
                  <a:lnTo>
                    <a:pt x="28559" y="28511"/>
                  </a:lnTo>
                  <a:lnTo>
                    <a:pt x="59525" y="7647"/>
                  </a:lnTo>
                  <a:lnTo>
                    <a:pt x="97408" y="0"/>
                  </a:lnTo>
                  <a:lnTo>
                    <a:pt x="2316098" y="0"/>
                  </a:lnTo>
                  <a:lnTo>
                    <a:pt x="2354056" y="7647"/>
                  </a:lnTo>
                  <a:lnTo>
                    <a:pt x="2385059" y="28511"/>
                  </a:lnTo>
                  <a:lnTo>
                    <a:pt x="2405967" y="59471"/>
                  </a:lnTo>
                  <a:lnTo>
                    <a:pt x="2413635" y="97409"/>
                  </a:lnTo>
                  <a:lnTo>
                    <a:pt x="2413635" y="487299"/>
                  </a:lnTo>
                  <a:lnTo>
                    <a:pt x="2405967" y="525236"/>
                  </a:lnTo>
                  <a:lnTo>
                    <a:pt x="2385060" y="556196"/>
                  </a:lnTo>
                  <a:lnTo>
                    <a:pt x="2354056" y="577060"/>
                  </a:lnTo>
                  <a:lnTo>
                    <a:pt x="2316098" y="584708"/>
                  </a:lnTo>
                  <a:lnTo>
                    <a:pt x="97408" y="584708"/>
                  </a:lnTo>
                  <a:lnTo>
                    <a:pt x="59525" y="577060"/>
                  </a:lnTo>
                  <a:lnTo>
                    <a:pt x="28559" y="556196"/>
                  </a:lnTo>
                  <a:lnTo>
                    <a:pt x="7665" y="525236"/>
                  </a:lnTo>
                  <a:lnTo>
                    <a:pt x="0" y="487299"/>
                  </a:lnTo>
                  <a:lnTo>
                    <a:pt x="0" y="97409"/>
                  </a:lnTo>
                  <a:close/>
                </a:path>
              </a:pathLst>
            </a:custGeom>
            <a:ln w="19049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50941" y="4690364"/>
            <a:ext cx="2062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Cancelar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emitir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nuevo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información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correcta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93836" y="5114163"/>
            <a:ext cx="3331210" cy="603885"/>
            <a:chOff x="8093836" y="5114163"/>
            <a:chExt cx="3331210" cy="603885"/>
          </a:xfrm>
        </p:grpSpPr>
        <p:sp>
          <p:nvSpPr>
            <p:cNvPr id="15" name="object 15"/>
            <p:cNvSpPr/>
            <p:nvPr/>
          </p:nvSpPr>
          <p:spPr>
            <a:xfrm>
              <a:off x="8103361" y="5123688"/>
              <a:ext cx="3312160" cy="584835"/>
            </a:xfrm>
            <a:custGeom>
              <a:avLst/>
              <a:gdLst/>
              <a:ahLst/>
              <a:cxnLst/>
              <a:rect l="l" t="t" r="r" b="b"/>
              <a:pathLst>
                <a:path w="3312159" h="584835">
                  <a:moveTo>
                    <a:pt x="3214497" y="0"/>
                  </a:moveTo>
                  <a:lnTo>
                    <a:pt x="97409" y="0"/>
                  </a:lnTo>
                  <a:lnTo>
                    <a:pt x="59471" y="7667"/>
                  </a:lnTo>
                  <a:lnTo>
                    <a:pt x="28511" y="28575"/>
                  </a:lnTo>
                  <a:lnTo>
                    <a:pt x="7647" y="59578"/>
                  </a:lnTo>
                  <a:lnTo>
                    <a:pt x="0" y="97536"/>
                  </a:lnTo>
                  <a:lnTo>
                    <a:pt x="0" y="487349"/>
                  </a:lnTo>
                  <a:lnTo>
                    <a:pt x="7647" y="525284"/>
                  </a:lnTo>
                  <a:lnTo>
                    <a:pt x="28511" y="556263"/>
                  </a:lnTo>
                  <a:lnTo>
                    <a:pt x="59471" y="577150"/>
                  </a:lnTo>
                  <a:lnTo>
                    <a:pt x="97409" y="584809"/>
                  </a:lnTo>
                  <a:lnTo>
                    <a:pt x="3214497" y="584809"/>
                  </a:lnTo>
                  <a:lnTo>
                    <a:pt x="3252454" y="577150"/>
                  </a:lnTo>
                  <a:lnTo>
                    <a:pt x="3283458" y="556263"/>
                  </a:lnTo>
                  <a:lnTo>
                    <a:pt x="3304365" y="525284"/>
                  </a:lnTo>
                  <a:lnTo>
                    <a:pt x="3312033" y="487349"/>
                  </a:lnTo>
                  <a:lnTo>
                    <a:pt x="3312033" y="97536"/>
                  </a:lnTo>
                  <a:lnTo>
                    <a:pt x="3304365" y="59578"/>
                  </a:lnTo>
                  <a:lnTo>
                    <a:pt x="3283457" y="28575"/>
                  </a:lnTo>
                  <a:lnTo>
                    <a:pt x="3252454" y="7667"/>
                  </a:lnTo>
                  <a:lnTo>
                    <a:pt x="321449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3361" y="5123688"/>
              <a:ext cx="3312160" cy="584835"/>
            </a:xfrm>
            <a:custGeom>
              <a:avLst/>
              <a:gdLst/>
              <a:ahLst/>
              <a:cxnLst/>
              <a:rect l="l" t="t" r="r" b="b"/>
              <a:pathLst>
                <a:path w="3312159" h="584835">
                  <a:moveTo>
                    <a:pt x="0" y="97536"/>
                  </a:moveTo>
                  <a:lnTo>
                    <a:pt x="7647" y="59578"/>
                  </a:lnTo>
                  <a:lnTo>
                    <a:pt x="28511" y="28575"/>
                  </a:lnTo>
                  <a:lnTo>
                    <a:pt x="59471" y="7667"/>
                  </a:lnTo>
                  <a:lnTo>
                    <a:pt x="97409" y="0"/>
                  </a:lnTo>
                  <a:lnTo>
                    <a:pt x="3214497" y="0"/>
                  </a:lnTo>
                  <a:lnTo>
                    <a:pt x="3252454" y="7667"/>
                  </a:lnTo>
                  <a:lnTo>
                    <a:pt x="3283457" y="28575"/>
                  </a:lnTo>
                  <a:lnTo>
                    <a:pt x="3304365" y="59578"/>
                  </a:lnTo>
                  <a:lnTo>
                    <a:pt x="3312033" y="97536"/>
                  </a:lnTo>
                  <a:lnTo>
                    <a:pt x="3312033" y="487349"/>
                  </a:lnTo>
                  <a:lnTo>
                    <a:pt x="3304365" y="525284"/>
                  </a:lnTo>
                  <a:lnTo>
                    <a:pt x="3283458" y="556263"/>
                  </a:lnTo>
                  <a:lnTo>
                    <a:pt x="3252454" y="577150"/>
                  </a:lnTo>
                  <a:lnTo>
                    <a:pt x="3214497" y="584809"/>
                  </a:lnTo>
                  <a:lnTo>
                    <a:pt x="97409" y="584809"/>
                  </a:lnTo>
                  <a:lnTo>
                    <a:pt x="59471" y="577150"/>
                  </a:lnTo>
                  <a:lnTo>
                    <a:pt x="28511" y="556263"/>
                  </a:lnTo>
                  <a:lnTo>
                    <a:pt x="7647" y="525284"/>
                  </a:lnTo>
                  <a:lnTo>
                    <a:pt x="0" y="487349"/>
                  </a:lnTo>
                  <a:lnTo>
                    <a:pt x="0" y="97536"/>
                  </a:lnTo>
                  <a:close/>
                </a:path>
              </a:pathLst>
            </a:custGeom>
            <a:ln w="19049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58936" y="5125592"/>
            <a:ext cx="3001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Cancelar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emitir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uno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r>
              <a:rPr sz="12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PPD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cancelando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sustitución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previo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4335" y="3709670"/>
            <a:ext cx="76200" cy="865505"/>
          </a:xfrm>
          <a:custGeom>
            <a:avLst/>
            <a:gdLst/>
            <a:ahLst/>
            <a:cxnLst/>
            <a:rect l="l" t="t" r="r" b="b"/>
            <a:pathLst>
              <a:path w="76200" h="865504">
                <a:moveTo>
                  <a:pt x="31750" y="788923"/>
                </a:moveTo>
                <a:lnTo>
                  <a:pt x="0" y="788923"/>
                </a:lnTo>
                <a:lnTo>
                  <a:pt x="38100" y="865123"/>
                </a:lnTo>
                <a:lnTo>
                  <a:pt x="66675" y="807973"/>
                </a:lnTo>
                <a:lnTo>
                  <a:pt x="34671" y="807973"/>
                </a:lnTo>
                <a:lnTo>
                  <a:pt x="31750" y="805052"/>
                </a:lnTo>
                <a:lnTo>
                  <a:pt x="31750" y="788923"/>
                </a:lnTo>
                <a:close/>
              </a:path>
              <a:path w="76200" h="865504">
                <a:moveTo>
                  <a:pt x="41655" y="0"/>
                </a:moveTo>
                <a:lnTo>
                  <a:pt x="34671" y="0"/>
                </a:lnTo>
                <a:lnTo>
                  <a:pt x="31750" y="2920"/>
                </a:lnTo>
                <a:lnTo>
                  <a:pt x="31750" y="805052"/>
                </a:lnTo>
                <a:lnTo>
                  <a:pt x="34671" y="807973"/>
                </a:lnTo>
                <a:lnTo>
                  <a:pt x="41655" y="807973"/>
                </a:lnTo>
                <a:lnTo>
                  <a:pt x="44450" y="805052"/>
                </a:lnTo>
                <a:lnTo>
                  <a:pt x="44450" y="2920"/>
                </a:lnTo>
                <a:lnTo>
                  <a:pt x="41655" y="0"/>
                </a:lnTo>
                <a:close/>
              </a:path>
              <a:path w="76200" h="865504">
                <a:moveTo>
                  <a:pt x="76200" y="788923"/>
                </a:moveTo>
                <a:lnTo>
                  <a:pt x="44450" y="788923"/>
                </a:lnTo>
                <a:lnTo>
                  <a:pt x="44450" y="805052"/>
                </a:lnTo>
                <a:lnTo>
                  <a:pt x="41655" y="807973"/>
                </a:lnTo>
                <a:lnTo>
                  <a:pt x="66675" y="807973"/>
                </a:lnTo>
                <a:lnTo>
                  <a:pt x="76200" y="78892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1215" y="3627246"/>
            <a:ext cx="76200" cy="1439545"/>
          </a:xfrm>
          <a:custGeom>
            <a:avLst/>
            <a:gdLst/>
            <a:ahLst/>
            <a:cxnLst/>
            <a:rect l="l" t="t" r="r" b="b"/>
            <a:pathLst>
              <a:path w="76200" h="1439545">
                <a:moveTo>
                  <a:pt x="31750" y="1363090"/>
                </a:moveTo>
                <a:lnTo>
                  <a:pt x="0" y="1363090"/>
                </a:lnTo>
                <a:lnTo>
                  <a:pt x="38100" y="1439290"/>
                </a:lnTo>
                <a:lnTo>
                  <a:pt x="66675" y="1382140"/>
                </a:lnTo>
                <a:lnTo>
                  <a:pt x="34670" y="1382140"/>
                </a:lnTo>
                <a:lnTo>
                  <a:pt x="31750" y="1379346"/>
                </a:lnTo>
                <a:lnTo>
                  <a:pt x="31750" y="1363090"/>
                </a:lnTo>
                <a:close/>
              </a:path>
              <a:path w="76200" h="1439545">
                <a:moveTo>
                  <a:pt x="41655" y="0"/>
                </a:moveTo>
                <a:lnTo>
                  <a:pt x="34543" y="0"/>
                </a:lnTo>
                <a:lnTo>
                  <a:pt x="31750" y="2920"/>
                </a:lnTo>
                <a:lnTo>
                  <a:pt x="31750" y="1379346"/>
                </a:lnTo>
                <a:lnTo>
                  <a:pt x="34670" y="1382140"/>
                </a:lnTo>
                <a:lnTo>
                  <a:pt x="41655" y="1382140"/>
                </a:lnTo>
                <a:lnTo>
                  <a:pt x="44450" y="1379346"/>
                </a:lnTo>
                <a:lnTo>
                  <a:pt x="44450" y="2920"/>
                </a:lnTo>
                <a:lnTo>
                  <a:pt x="41655" y="0"/>
                </a:lnTo>
                <a:close/>
              </a:path>
              <a:path w="76200" h="1439545">
                <a:moveTo>
                  <a:pt x="76200" y="1363090"/>
                </a:moveTo>
                <a:lnTo>
                  <a:pt x="44450" y="1363090"/>
                </a:lnTo>
                <a:lnTo>
                  <a:pt x="44450" y="1379346"/>
                </a:lnTo>
                <a:lnTo>
                  <a:pt x="41655" y="1382140"/>
                </a:lnTo>
                <a:lnTo>
                  <a:pt x="66675" y="1382140"/>
                </a:lnTo>
                <a:lnTo>
                  <a:pt x="76200" y="136309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86805" y="3138043"/>
            <a:ext cx="11912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Pago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forma distinta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82435" y="2954273"/>
            <a:ext cx="3477260" cy="146685"/>
          </a:xfrm>
          <a:custGeom>
            <a:avLst/>
            <a:gdLst/>
            <a:ahLst/>
            <a:cxnLst/>
            <a:rect l="l" t="t" r="r" b="b"/>
            <a:pathLst>
              <a:path w="3477259" h="146685">
                <a:moveTo>
                  <a:pt x="0" y="146176"/>
                </a:moveTo>
                <a:lnTo>
                  <a:pt x="958" y="117709"/>
                </a:lnTo>
                <a:lnTo>
                  <a:pt x="3571" y="94456"/>
                </a:lnTo>
                <a:lnTo>
                  <a:pt x="7447" y="78775"/>
                </a:lnTo>
                <a:lnTo>
                  <a:pt x="12191" y="73025"/>
                </a:lnTo>
                <a:lnTo>
                  <a:pt x="1726311" y="73025"/>
                </a:lnTo>
                <a:lnTo>
                  <a:pt x="1731055" y="67276"/>
                </a:lnTo>
                <a:lnTo>
                  <a:pt x="1734931" y="51609"/>
                </a:lnTo>
                <a:lnTo>
                  <a:pt x="1737544" y="28394"/>
                </a:lnTo>
                <a:lnTo>
                  <a:pt x="1738503" y="0"/>
                </a:lnTo>
                <a:lnTo>
                  <a:pt x="1739461" y="28394"/>
                </a:lnTo>
                <a:lnTo>
                  <a:pt x="1742074" y="51609"/>
                </a:lnTo>
                <a:lnTo>
                  <a:pt x="1745950" y="67276"/>
                </a:lnTo>
                <a:lnTo>
                  <a:pt x="1750694" y="73025"/>
                </a:lnTo>
                <a:lnTo>
                  <a:pt x="3464687" y="73025"/>
                </a:lnTo>
                <a:lnTo>
                  <a:pt x="3469431" y="78775"/>
                </a:lnTo>
                <a:lnTo>
                  <a:pt x="3473307" y="94456"/>
                </a:lnTo>
                <a:lnTo>
                  <a:pt x="3475920" y="117709"/>
                </a:lnTo>
                <a:lnTo>
                  <a:pt x="3476879" y="146176"/>
                </a:lnTo>
              </a:path>
            </a:pathLst>
          </a:custGeom>
          <a:ln w="63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9658" y="1844801"/>
            <a:ext cx="4783455" cy="345440"/>
          </a:xfrm>
          <a:custGeom>
            <a:avLst/>
            <a:gdLst/>
            <a:ahLst/>
            <a:cxnLst/>
            <a:rect l="l" t="t" r="r" b="b"/>
            <a:pathLst>
              <a:path w="4783455" h="345439">
                <a:moveTo>
                  <a:pt x="4783327" y="0"/>
                </a:moveTo>
                <a:lnTo>
                  <a:pt x="57530" y="0"/>
                </a:lnTo>
                <a:lnTo>
                  <a:pt x="35147" y="4524"/>
                </a:lnTo>
                <a:lnTo>
                  <a:pt x="16859" y="16859"/>
                </a:lnTo>
                <a:lnTo>
                  <a:pt x="4524" y="35147"/>
                </a:lnTo>
                <a:lnTo>
                  <a:pt x="0" y="57531"/>
                </a:lnTo>
                <a:lnTo>
                  <a:pt x="0" y="345186"/>
                </a:lnTo>
                <a:lnTo>
                  <a:pt x="4725796" y="345186"/>
                </a:lnTo>
                <a:lnTo>
                  <a:pt x="4748180" y="340661"/>
                </a:lnTo>
                <a:lnTo>
                  <a:pt x="4766468" y="328326"/>
                </a:lnTo>
                <a:lnTo>
                  <a:pt x="4778803" y="310038"/>
                </a:lnTo>
                <a:lnTo>
                  <a:pt x="4783327" y="287655"/>
                </a:lnTo>
                <a:lnTo>
                  <a:pt x="478332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35426" y="1861820"/>
            <a:ext cx="524256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Facilidad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utilizar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método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PUE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aplica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PUE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0197" y="836764"/>
            <a:ext cx="3960495" cy="3295774"/>
          </a:xfrm>
          <a:prstGeom prst="rect">
            <a:avLst/>
          </a:prstGeom>
          <a:solidFill>
            <a:srgbClr val="4471C4">
              <a:alpha val="27842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049655" marR="1026160" indent="-13970">
              <a:lnSpc>
                <a:spcPct val="100000"/>
              </a:lnSpc>
            </a:pPr>
            <a:r>
              <a:rPr sz="4000" dirty="0">
                <a:solidFill>
                  <a:schemeClr val="tx1"/>
                </a:solidFill>
                <a:latin typeface="Arial"/>
                <a:cs typeface="Arial"/>
              </a:rPr>
              <a:t>CFDI</a:t>
            </a:r>
            <a:r>
              <a:rPr sz="4000" spc="-25" dirty="0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sz="4000" spc="-10" dirty="0">
                <a:solidFill>
                  <a:schemeClr val="tx1"/>
                </a:solidFill>
                <a:latin typeface="Arial"/>
                <a:cs typeface="Arial"/>
              </a:rPr>
              <a:t>Egresos</a:t>
            </a:r>
            <a:endParaRPr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egresos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0" dirty="0"/>
              <a:t> </a:t>
            </a:r>
            <a:r>
              <a:rPr sz="1600" dirty="0"/>
              <a:t>20 </a:t>
            </a:r>
            <a:r>
              <a:rPr sz="1600" spc="-25" dirty="0"/>
              <a:t>RMF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435225" y="2943860"/>
            <a:ext cx="3041015" cy="1224280"/>
            <a:chOff x="2435225" y="2943860"/>
            <a:chExt cx="3041015" cy="1224280"/>
          </a:xfrm>
        </p:grpSpPr>
        <p:sp>
          <p:nvSpPr>
            <p:cNvPr id="4" name="object 4"/>
            <p:cNvSpPr/>
            <p:nvPr/>
          </p:nvSpPr>
          <p:spPr>
            <a:xfrm>
              <a:off x="2441575" y="2950210"/>
              <a:ext cx="3028315" cy="1211580"/>
            </a:xfrm>
            <a:custGeom>
              <a:avLst/>
              <a:gdLst/>
              <a:ahLst/>
              <a:cxnLst/>
              <a:rect l="l" t="t" r="r" b="b"/>
              <a:pathLst>
                <a:path w="3028315" h="1211579">
                  <a:moveTo>
                    <a:pt x="2422398" y="0"/>
                  </a:moveTo>
                  <a:lnTo>
                    <a:pt x="0" y="0"/>
                  </a:lnTo>
                  <a:lnTo>
                    <a:pt x="605663" y="605536"/>
                  </a:lnTo>
                  <a:lnTo>
                    <a:pt x="0" y="1211198"/>
                  </a:lnTo>
                  <a:lnTo>
                    <a:pt x="2422398" y="1211198"/>
                  </a:lnTo>
                  <a:lnTo>
                    <a:pt x="3027934" y="605536"/>
                  </a:lnTo>
                  <a:lnTo>
                    <a:pt x="24223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1575" y="2950210"/>
              <a:ext cx="3028315" cy="1211580"/>
            </a:xfrm>
            <a:custGeom>
              <a:avLst/>
              <a:gdLst/>
              <a:ahLst/>
              <a:cxnLst/>
              <a:rect l="l" t="t" r="r" b="b"/>
              <a:pathLst>
                <a:path w="3028315" h="1211579">
                  <a:moveTo>
                    <a:pt x="0" y="0"/>
                  </a:moveTo>
                  <a:lnTo>
                    <a:pt x="2422398" y="0"/>
                  </a:lnTo>
                  <a:lnTo>
                    <a:pt x="3027934" y="605536"/>
                  </a:lnTo>
                  <a:lnTo>
                    <a:pt x="2422398" y="1211198"/>
                  </a:lnTo>
                  <a:lnTo>
                    <a:pt x="0" y="1211198"/>
                  </a:lnTo>
                  <a:lnTo>
                    <a:pt x="605663" y="6055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06292" y="2975229"/>
            <a:ext cx="1747520" cy="1075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135"/>
              </a:lnSpc>
              <a:spcBef>
                <a:spcPts val="95"/>
              </a:spcBef>
            </a:pPr>
            <a:r>
              <a:rPr sz="3700" spc="-2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ts val="4135"/>
              </a:lnSpc>
            </a:pPr>
            <a:r>
              <a:rPr sz="3700" spc="-10" dirty="0">
                <a:solidFill>
                  <a:srgbClr val="FFFFFF"/>
                </a:solidFill>
                <a:latin typeface="Arial"/>
                <a:cs typeface="Arial"/>
              </a:rPr>
              <a:t>Egresos</a:t>
            </a:r>
            <a:endParaRPr sz="3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69585" y="3046857"/>
            <a:ext cx="2526030" cy="1017905"/>
            <a:chOff x="5069585" y="3046857"/>
            <a:chExt cx="2526030" cy="1017905"/>
          </a:xfrm>
        </p:grpSpPr>
        <p:sp>
          <p:nvSpPr>
            <p:cNvPr id="8" name="object 8"/>
            <p:cNvSpPr/>
            <p:nvPr/>
          </p:nvSpPr>
          <p:spPr>
            <a:xfrm>
              <a:off x="5075935" y="3053207"/>
              <a:ext cx="2513330" cy="1005205"/>
            </a:xfrm>
            <a:custGeom>
              <a:avLst/>
              <a:gdLst/>
              <a:ahLst/>
              <a:cxnLst/>
              <a:rect l="l" t="t" r="r" b="b"/>
              <a:pathLst>
                <a:path w="2513329" h="1005204">
                  <a:moveTo>
                    <a:pt x="2010537" y="0"/>
                  </a:moveTo>
                  <a:lnTo>
                    <a:pt x="0" y="0"/>
                  </a:lnTo>
                  <a:lnTo>
                    <a:pt x="502538" y="502538"/>
                  </a:lnTo>
                  <a:lnTo>
                    <a:pt x="0" y="1005204"/>
                  </a:lnTo>
                  <a:lnTo>
                    <a:pt x="2010537" y="1005204"/>
                  </a:lnTo>
                  <a:lnTo>
                    <a:pt x="2513075" y="502538"/>
                  </a:lnTo>
                  <a:lnTo>
                    <a:pt x="2010537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75935" y="3053207"/>
              <a:ext cx="2513330" cy="1005205"/>
            </a:xfrm>
            <a:custGeom>
              <a:avLst/>
              <a:gdLst/>
              <a:ahLst/>
              <a:cxnLst/>
              <a:rect l="l" t="t" r="r" b="b"/>
              <a:pathLst>
                <a:path w="2513329" h="1005204">
                  <a:moveTo>
                    <a:pt x="0" y="0"/>
                  </a:moveTo>
                  <a:lnTo>
                    <a:pt x="2010537" y="0"/>
                  </a:lnTo>
                  <a:lnTo>
                    <a:pt x="2513075" y="502538"/>
                  </a:lnTo>
                  <a:lnTo>
                    <a:pt x="2010537" y="1005204"/>
                  </a:lnTo>
                  <a:lnTo>
                    <a:pt x="0" y="1005204"/>
                  </a:lnTo>
                  <a:lnTo>
                    <a:pt x="502538" y="50253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09335" y="3147821"/>
            <a:ext cx="146939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5715" algn="just">
              <a:lnSpc>
                <a:spcPct val="86400"/>
              </a:lnSpc>
              <a:spcBef>
                <a:spcPts val="390"/>
              </a:spcBef>
            </a:pPr>
            <a:r>
              <a:rPr sz="1800" spc="-10" dirty="0">
                <a:latin typeface="Arial"/>
                <a:cs typeface="Arial"/>
              </a:rPr>
              <a:t>Devoluciones, </a:t>
            </a:r>
            <a:r>
              <a:rPr sz="1800" dirty="0">
                <a:latin typeface="Arial"/>
                <a:cs typeface="Arial"/>
              </a:rPr>
              <a:t>descuentos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bonificaciones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30871" y="3046857"/>
            <a:ext cx="2526030" cy="1017905"/>
            <a:chOff x="7230871" y="3046857"/>
            <a:chExt cx="2526030" cy="1017905"/>
          </a:xfrm>
        </p:grpSpPr>
        <p:sp>
          <p:nvSpPr>
            <p:cNvPr id="12" name="object 12"/>
            <p:cNvSpPr/>
            <p:nvPr/>
          </p:nvSpPr>
          <p:spPr>
            <a:xfrm>
              <a:off x="7237221" y="3053207"/>
              <a:ext cx="2513330" cy="1005205"/>
            </a:xfrm>
            <a:custGeom>
              <a:avLst/>
              <a:gdLst/>
              <a:ahLst/>
              <a:cxnLst/>
              <a:rect l="l" t="t" r="r" b="b"/>
              <a:pathLst>
                <a:path w="2513329" h="1005204">
                  <a:moveTo>
                    <a:pt x="2010536" y="0"/>
                  </a:moveTo>
                  <a:lnTo>
                    <a:pt x="0" y="0"/>
                  </a:lnTo>
                  <a:lnTo>
                    <a:pt x="502666" y="502538"/>
                  </a:lnTo>
                  <a:lnTo>
                    <a:pt x="0" y="1005204"/>
                  </a:lnTo>
                  <a:lnTo>
                    <a:pt x="2010536" y="1005204"/>
                  </a:lnTo>
                  <a:lnTo>
                    <a:pt x="2513203" y="502538"/>
                  </a:lnTo>
                  <a:lnTo>
                    <a:pt x="2010536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7221" y="3053207"/>
              <a:ext cx="2513330" cy="1005205"/>
            </a:xfrm>
            <a:custGeom>
              <a:avLst/>
              <a:gdLst/>
              <a:ahLst/>
              <a:cxnLst/>
              <a:rect l="l" t="t" r="r" b="b"/>
              <a:pathLst>
                <a:path w="2513329" h="1005204">
                  <a:moveTo>
                    <a:pt x="0" y="0"/>
                  </a:moveTo>
                  <a:lnTo>
                    <a:pt x="2010536" y="0"/>
                  </a:lnTo>
                  <a:lnTo>
                    <a:pt x="2513203" y="502538"/>
                  </a:lnTo>
                  <a:lnTo>
                    <a:pt x="2010536" y="1005204"/>
                  </a:lnTo>
                  <a:lnTo>
                    <a:pt x="0" y="1005204"/>
                  </a:lnTo>
                  <a:lnTo>
                    <a:pt x="502666" y="50253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973694" y="3147821"/>
            <a:ext cx="106489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90"/>
              </a:spcBef>
            </a:pPr>
            <a:r>
              <a:rPr sz="1800" spc="-10" dirty="0">
                <a:latin typeface="Arial"/>
                <a:cs typeface="Arial"/>
              </a:rPr>
              <a:t>Aplicación </a:t>
            </a:r>
            <a:r>
              <a:rPr sz="1800" dirty="0">
                <a:latin typeface="Arial"/>
                <a:cs typeface="Arial"/>
              </a:rPr>
              <a:t>fiscal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anticipos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091" rIns="0" bIns="0" rtlCol="0">
            <a:spAutoFit/>
          </a:bodyPr>
          <a:lstStyle/>
          <a:p>
            <a:pPr marL="210185">
              <a:lnSpc>
                <a:spcPts val="4235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egresos</a:t>
            </a:r>
          </a:p>
          <a:p>
            <a:pPr marL="210185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dirty="0"/>
              <a:t>29,</a:t>
            </a:r>
            <a:r>
              <a:rPr sz="1800" spc="-5" dirty="0"/>
              <a:t> </a:t>
            </a:r>
            <a:r>
              <a:rPr sz="1800" dirty="0"/>
              <a:t>tercer</a:t>
            </a:r>
            <a:r>
              <a:rPr sz="1800" spc="-5" dirty="0"/>
              <a:t> </a:t>
            </a:r>
            <a:r>
              <a:rPr sz="1800" dirty="0"/>
              <a:t>párrafo</a:t>
            </a:r>
            <a:r>
              <a:rPr sz="1800" spc="5" dirty="0"/>
              <a:t>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189226" y="2812669"/>
            <a:ext cx="2065655" cy="1941195"/>
            <a:chOff x="2189226" y="2812669"/>
            <a:chExt cx="2065655" cy="1941195"/>
          </a:xfrm>
        </p:grpSpPr>
        <p:sp>
          <p:nvSpPr>
            <p:cNvPr id="4" name="object 4"/>
            <p:cNvSpPr/>
            <p:nvPr/>
          </p:nvSpPr>
          <p:spPr>
            <a:xfrm>
              <a:off x="2195576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1860041" y="0"/>
                  </a:moveTo>
                  <a:lnTo>
                    <a:pt x="192786" y="0"/>
                  </a:lnTo>
                  <a:lnTo>
                    <a:pt x="148596" y="5087"/>
                  </a:lnTo>
                  <a:lnTo>
                    <a:pt x="108024" y="19580"/>
                  </a:lnTo>
                  <a:lnTo>
                    <a:pt x="72227" y="42327"/>
                  </a:lnTo>
                  <a:lnTo>
                    <a:pt x="42367" y="72174"/>
                  </a:lnTo>
                  <a:lnTo>
                    <a:pt x="19603" y="107968"/>
                  </a:lnTo>
                  <a:lnTo>
                    <a:pt x="5094" y="148556"/>
                  </a:lnTo>
                  <a:lnTo>
                    <a:pt x="0" y="192785"/>
                  </a:lnTo>
                  <a:lnTo>
                    <a:pt x="0" y="1735327"/>
                  </a:lnTo>
                  <a:lnTo>
                    <a:pt x="5094" y="1779517"/>
                  </a:lnTo>
                  <a:lnTo>
                    <a:pt x="19603" y="1820089"/>
                  </a:lnTo>
                  <a:lnTo>
                    <a:pt x="42367" y="1855886"/>
                  </a:lnTo>
                  <a:lnTo>
                    <a:pt x="72227" y="1885746"/>
                  </a:lnTo>
                  <a:lnTo>
                    <a:pt x="108024" y="1908510"/>
                  </a:lnTo>
                  <a:lnTo>
                    <a:pt x="148596" y="1923019"/>
                  </a:lnTo>
                  <a:lnTo>
                    <a:pt x="192786" y="1928113"/>
                  </a:lnTo>
                  <a:lnTo>
                    <a:pt x="1860041" y="1928113"/>
                  </a:lnTo>
                  <a:lnTo>
                    <a:pt x="1904271" y="1923019"/>
                  </a:lnTo>
                  <a:lnTo>
                    <a:pt x="1944859" y="1908510"/>
                  </a:lnTo>
                  <a:lnTo>
                    <a:pt x="1980653" y="1885746"/>
                  </a:lnTo>
                  <a:lnTo>
                    <a:pt x="2010500" y="1855886"/>
                  </a:lnTo>
                  <a:lnTo>
                    <a:pt x="2033247" y="1820089"/>
                  </a:lnTo>
                  <a:lnTo>
                    <a:pt x="2047740" y="1779517"/>
                  </a:lnTo>
                  <a:lnTo>
                    <a:pt x="2052827" y="1735327"/>
                  </a:lnTo>
                  <a:lnTo>
                    <a:pt x="2052827" y="192785"/>
                  </a:lnTo>
                  <a:lnTo>
                    <a:pt x="2047740" y="148556"/>
                  </a:lnTo>
                  <a:lnTo>
                    <a:pt x="2033247" y="107968"/>
                  </a:lnTo>
                  <a:lnTo>
                    <a:pt x="2010500" y="72174"/>
                  </a:lnTo>
                  <a:lnTo>
                    <a:pt x="1980653" y="42327"/>
                  </a:lnTo>
                  <a:lnTo>
                    <a:pt x="1944859" y="19580"/>
                  </a:lnTo>
                  <a:lnTo>
                    <a:pt x="1904271" y="5087"/>
                  </a:lnTo>
                  <a:lnTo>
                    <a:pt x="186004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5576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0" y="192785"/>
                  </a:moveTo>
                  <a:lnTo>
                    <a:pt x="5094" y="148556"/>
                  </a:lnTo>
                  <a:lnTo>
                    <a:pt x="19603" y="107968"/>
                  </a:lnTo>
                  <a:lnTo>
                    <a:pt x="42367" y="72174"/>
                  </a:lnTo>
                  <a:lnTo>
                    <a:pt x="72227" y="42327"/>
                  </a:lnTo>
                  <a:lnTo>
                    <a:pt x="108024" y="19580"/>
                  </a:lnTo>
                  <a:lnTo>
                    <a:pt x="148596" y="5087"/>
                  </a:lnTo>
                  <a:lnTo>
                    <a:pt x="192786" y="0"/>
                  </a:lnTo>
                  <a:lnTo>
                    <a:pt x="1860041" y="0"/>
                  </a:lnTo>
                  <a:lnTo>
                    <a:pt x="1904271" y="5087"/>
                  </a:lnTo>
                  <a:lnTo>
                    <a:pt x="1944859" y="19580"/>
                  </a:lnTo>
                  <a:lnTo>
                    <a:pt x="1980653" y="42327"/>
                  </a:lnTo>
                  <a:lnTo>
                    <a:pt x="2010500" y="72174"/>
                  </a:lnTo>
                  <a:lnTo>
                    <a:pt x="2033247" y="107968"/>
                  </a:lnTo>
                  <a:lnTo>
                    <a:pt x="2047740" y="148556"/>
                  </a:lnTo>
                  <a:lnTo>
                    <a:pt x="2052827" y="192785"/>
                  </a:lnTo>
                  <a:lnTo>
                    <a:pt x="2052827" y="1735327"/>
                  </a:lnTo>
                  <a:lnTo>
                    <a:pt x="2047740" y="1779517"/>
                  </a:lnTo>
                  <a:lnTo>
                    <a:pt x="2033247" y="1820089"/>
                  </a:lnTo>
                  <a:lnTo>
                    <a:pt x="2010500" y="1855886"/>
                  </a:lnTo>
                  <a:lnTo>
                    <a:pt x="1980653" y="1885746"/>
                  </a:lnTo>
                  <a:lnTo>
                    <a:pt x="1944859" y="1908510"/>
                  </a:lnTo>
                  <a:lnTo>
                    <a:pt x="1904271" y="1923019"/>
                  </a:lnTo>
                  <a:lnTo>
                    <a:pt x="1860041" y="1928113"/>
                  </a:lnTo>
                  <a:lnTo>
                    <a:pt x="192786" y="1928113"/>
                  </a:lnTo>
                  <a:lnTo>
                    <a:pt x="148596" y="1923019"/>
                  </a:lnTo>
                  <a:lnTo>
                    <a:pt x="108024" y="1908510"/>
                  </a:lnTo>
                  <a:lnTo>
                    <a:pt x="72227" y="1885746"/>
                  </a:lnTo>
                  <a:lnTo>
                    <a:pt x="42367" y="1855886"/>
                  </a:lnTo>
                  <a:lnTo>
                    <a:pt x="19603" y="1820089"/>
                  </a:lnTo>
                  <a:lnTo>
                    <a:pt x="5094" y="1779517"/>
                  </a:lnTo>
                  <a:lnTo>
                    <a:pt x="0" y="1735327"/>
                  </a:lnTo>
                  <a:lnTo>
                    <a:pt x="0" y="192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84551" y="3375152"/>
            <a:ext cx="167703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Imposibilidad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disminuir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ingresos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3763" y="3528567"/>
            <a:ext cx="435609" cy="509270"/>
          </a:xfrm>
          <a:custGeom>
            <a:avLst/>
            <a:gdLst/>
            <a:ahLst/>
            <a:cxnLst/>
            <a:rect l="l" t="t" r="r" b="b"/>
            <a:pathLst>
              <a:path w="435610" h="509270">
                <a:moveTo>
                  <a:pt x="217550" y="0"/>
                </a:moveTo>
                <a:lnTo>
                  <a:pt x="217550" y="101727"/>
                </a:lnTo>
                <a:lnTo>
                  <a:pt x="0" y="101727"/>
                </a:lnTo>
                <a:lnTo>
                  <a:pt x="0" y="407162"/>
                </a:lnTo>
                <a:lnTo>
                  <a:pt x="217550" y="407162"/>
                </a:lnTo>
                <a:lnTo>
                  <a:pt x="217550" y="509016"/>
                </a:lnTo>
                <a:lnTo>
                  <a:pt x="435101" y="254508"/>
                </a:lnTo>
                <a:lnTo>
                  <a:pt x="217550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63235" y="2812669"/>
            <a:ext cx="2065655" cy="1941195"/>
            <a:chOff x="5063235" y="2812669"/>
            <a:chExt cx="2065655" cy="1941195"/>
          </a:xfrm>
        </p:grpSpPr>
        <p:sp>
          <p:nvSpPr>
            <p:cNvPr id="9" name="object 9"/>
            <p:cNvSpPr/>
            <p:nvPr/>
          </p:nvSpPr>
          <p:spPr>
            <a:xfrm>
              <a:off x="5069585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1860041" y="0"/>
                  </a:moveTo>
                  <a:lnTo>
                    <a:pt x="192786" y="0"/>
                  </a:lnTo>
                  <a:lnTo>
                    <a:pt x="148596" y="5087"/>
                  </a:lnTo>
                  <a:lnTo>
                    <a:pt x="108024" y="19580"/>
                  </a:lnTo>
                  <a:lnTo>
                    <a:pt x="72227" y="42327"/>
                  </a:lnTo>
                  <a:lnTo>
                    <a:pt x="42367" y="72174"/>
                  </a:lnTo>
                  <a:lnTo>
                    <a:pt x="19603" y="107968"/>
                  </a:lnTo>
                  <a:lnTo>
                    <a:pt x="5094" y="148556"/>
                  </a:lnTo>
                  <a:lnTo>
                    <a:pt x="0" y="192785"/>
                  </a:lnTo>
                  <a:lnTo>
                    <a:pt x="0" y="1735327"/>
                  </a:lnTo>
                  <a:lnTo>
                    <a:pt x="5094" y="1779517"/>
                  </a:lnTo>
                  <a:lnTo>
                    <a:pt x="19603" y="1820089"/>
                  </a:lnTo>
                  <a:lnTo>
                    <a:pt x="42367" y="1855886"/>
                  </a:lnTo>
                  <a:lnTo>
                    <a:pt x="72227" y="1885746"/>
                  </a:lnTo>
                  <a:lnTo>
                    <a:pt x="108024" y="1908510"/>
                  </a:lnTo>
                  <a:lnTo>
                    <a:pt x="148596" y="1923019"/>
                  </a:lnTo>
                  <a:lnTo>
                    <a:pt x="192786" y="1928113"/>
                  </a:lnTo>
                  <a:lnTo>
                    <a:pt x="1860041" y="1928113"/>
                  </a:lnTo>
                  <a:lnTo>
                    <a:pt x="1904231" y="1923019"/>
                  </a:lnTo>
                  <a:lnTo>
                    <a:pt x="1944803" y="1908510"/>
                  </a:lnTo>
                  <a:lnTo>
                    <a:pt x="1980600" y="1885746"/>
                  </a:lnTo>
                  <a:lnTo>
                    <a:pt x="2010460" y="1855886"/>
                  </a:lnTo>
                  <a:lnTo>
                    <a:pt x="2033224" y="1820089"/>
                  </a:lnTo>
                  <a:lnTo>
                    <a:pt x="2047733" y="1779517"/>
                  </a:lnTo>
                  <a:lnTo>
                    <a:pt x="2052828" y="1735327"/>
                  </a:lnTo>
                  <a:lnTo>
                    <a:pt x="2052828" y="192785"/>
                  </a:lnTo>
                  <a:lnTo>
                    <a:pt x="2047733" y="148556"/>
                  </a:lnTo>
                  <a:lnTo>
                    <a:pt x="2033224" y="107968"/>
                  </a:lnTo>
                  <a:lnTo>
                    <a:pt x="2010460" y="72174"/>
                  </a:lnTo>
                  <a:lnTo>
                    <a:pt x="1980600" y="42327"/>
                  </a:lnTo>
                  <a:lnTo>
                    <a:pt x="1944803" y="19580"/>
                  </a:lnTo>
                  <a:lnTo>
                    <a:pt x="1904231" y="5087"/>
                  </a:lnTo>
                  <a:lnTo>
                    <a:pt x="186004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69585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0" y="192785"/>
                  </a:moveTo>
                  <a:lnTo>
                    <a:pt x="5094" y="148556"/>
                  </a:lnTo>
                  <a:lnTo>
                    <a:pt x="19603" y="107968"/>
                  </a:lnTo>
                  <a:lnTo>
                    <a:pt x="42367" y="72174"/>
                  </a:lnTo>
                  <a:lnTo>
                    <a:pt x="72227" y="42327"/>
                  </a:lnTo>
                  <a:lnTo>
                    <a:pt x="108024" y="19580"/>
                  </a:lnTo>
                  <a:lnTo>
                    <a:pt x="148596" y="5087"/>
                  </a:lnTo>
                  <a:lnTo>
                    <a:pt x="192786" y="0"/>
                  </a:lnTo>
                  <a:lnTo>
                    <a:pt x="1860041" y="0"/>
                  </a:lnTo>
                  <a:lnTo>
                    <a:pt x="1904231" y="5087"/>
                  </a:lnTo>
                  <a:lnTo>
                    <a:pt x="1944803" y="19580"/>
                  </a:lnTo>
                  <a:lnTo>
                    <a:pt x="1980600" y="42327"/>
                  </a:lnTo>
                  <a:lnTo>
                    <a:pt x="2010460" y="72174"/>
                  </a:lnTo>
                  <a:lnTo>
                    <a:pt x="2033224" y="107968"/>
                  </a:lnTo>
                  <a:lnTo>
                    <a:pt x="2047733" y="148556"/>
                  </a:lnTo>
                  <a:lnTo>
                    <a:pt x="2052828" y="192785"/>
                  </a:lnTo>
                  <a:lnTo>
                    <a:pt x="2052828" y="1735327"/>
                  </a:lnTo>
                  <a:lnTo>
                    <a:pt x="2047733" y="1779517"/>
                  </a:lnTo>
                  <a:lnTo>
                    <a:pt x="2033224" y="1820089"/>
                  </a:lnTo>
                  <a:lnTo>
                    <a:pt x="2010460" y="1855886"/>
                  </a:lnTo>
                  <a:lnTo>
                    <a:pt x="1980600" y="1885746"/>
                  </a:lnTo>
                  <a:lnTo>
                    <a:pt x="1944803" y="1908510"/>
                  </a:lnTo>
                  <a:lnTo>
                    <a:pt x="1904231" y="1923019"/>
                  </a:lnTo>
                  <a:lnTo>
                    <a:pt x="1860041" y="1928113"/>
                  </a:lnTo>
                  <a:lnTo>
                    <a:pt x="192786" y="1928113"/>
                  </a:lnTo>
                  <a:lnTo>
                    <a:pt x="148596" y="1923019"/>
                  </a:lnTo>
                  <a:lnTo>
                    <a:pt x="108024" y="1908510"/>
                  </a:lnTo>
                  <a:lnTo>
                    <a:pt x="72227" y="1885746"/>
                  </a:lnTo>
                  <a:lnTo>
                    <a:pt x="42367" y="1855886"/>
                  </a:lnTo>
                  <a:lnTo>
                    <a:pt x="19603" y="1820089"/>
                  </a:lnTo>
                  <a:lnTo>
                    <a:pt x="5094" y="1779517"/>
                  </a:lnTo>
                  <a:lnTo>
                    <a:pt x="0" y="1735327"/>
                  </a:lnTo>
                  <a:lnTo>
                    <a:pt x="0" y="192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62447" y="3138296"/>
            <a:ext cx="1469390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amparen devoluciones,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descuentos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bonificaciones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7645" y="3528567"/>
            <a:ext cx="435609" cy="509270"/>
          </a:xfrm>
          <a:custGeom>
            <a:avLst/>
            <a:gdLst/>
            <a:ahLst/>
            <a:cxnLst/>
            <a:rect l="l" t="t" r="r" b="b"/>
            <a:pathLst>
              <a:path w="435609" h="509270">
                <a:moveTo>
                  <a:pt x="217677" y="0"/>
                </a:moveTo>
                <a:lnTo>
                  <a:pt x="217677" y="101727"/>
                </a:lnTo>
                <a:lnTo>
                  <a:pt x="0" y="101727"/>
                </a:lnTo>
                <a:lnTo>
                  <a:pt x="0" y="407162"/>
                </a:lnTo>
                <a:lnTo>
                  <a:pt x="217677" y="407162"/>
                </a:lnTo>
                <a:lnTo>
                  <a:pt x="217677" y="509016"/>
                </a:lnTo>
                <a:lnTo>
                  <a:pt x="435228" y="254508"/>
                </a:lnTo>
                <a:lnTo>
                  <a:pt x="217677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937245" y="2812669"/>
            <a:ext cx="2065655" cy="1941195"/>
            <a:chOff x="7937245" y="2812669"/>
            <a:chExt cx="2065655" cy="1941195"/>
          </a:xfrm>
        </p:grpSpPr>
        <p:sp>
          <p:nvSpPr>
            <p:cNvPr id="14" name="object 14"/>
            <p:cNvSpPr/>
            <p:nvPr/>
          </p:nvSpPr>
          <p:spPr>
            <a:xfrm>
              <a:off x="7943595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1860042" y="0"/>
                  </a:moveTo>
                  <a:lnTo>
                    <a:pt x="192785" y="0"/>
                  </a:lnTo>
                  <a:lnTo>
                    <a:pt x="148556" y="5087"/>
                  </a:lnTo>
                  <a:lnTo>
                    <a:pt x="107968" y="19580"/>
                  </a:lnTo>
                  <a:lnTo>
                    <a:pt x="72174" y="42327"/>
                  </a:lnTo>
                  <a:lnTo>
                    <a:pt x="42327" y="72174"/>
                  </a:lnTo>
                  <a:lnTo>
                    <a:pt x="19580" y="107968"/>
                  </a:lnTo>
                  <a:lnTo>
                    <a:pt x="5087" y="148556"/>
                  </a:lnTo>
                  <a:lnTo>
                    <a:pt x="0" y="192785"/>
                  </a:lnTo>
                  <a:lnTo>
                    <a:pt x="0" y="1735327"/>
                  </a:lnTo>
                  <a:lnTo>
                    <a:pt x="5087" y="1779517"/>
                  </a:lnTo>
                  <a:lnTo>
                    <a:pt x="19580" y="1820089"/>
                  </a:lnTo>
                  <a:lnTo>
                    <a:pt x="42327" y="1855886"/>
                  </a:lnTo>
                  <a:lnTo>
                    <a:pt x="72174" y="1885746"/>
                  </a:lnTo>
                  <a:lnTo>
                    <a:pt x="107968" y="1908510"/>
                  </a:lnTo>
                  <a:lnTo>
                    <a:pt x="148556" y="1923019"/>
                  </a:lnTo>
                  <a:lnTo>
                    <a:pt x="192785" y="1928113"/>
                  </a:lnTo>
                  <a:lnTo>
                    <a:pt x="1860042" y="1928113"/>
                  </a:lnTo>
                  <a:lnTo>
                    <a:pt x="1904231" y="1923019"/>
                  </a:lnTo>
                  <a:lnTo>
                    <a:pt x="1944803" y="1908510"/>
                  </a:lnTo>
                  <a:lnTo>
                    <a:pt x="1980600" y="1885746"/>
                  </a:lnTo>
                  <a:lnTo>
                    <a:pt x="2010460" y="1855886"/>
                  </a:lnTo>
                  <a:lnTo>
                    <a:pt x="2033224" y="1820089"/>
                  </a:lnTo>
                  <a:lnTo>
                    <a:pt x="2047733" y="1779517"/>
                  </a:lnTo>
                  <a:lnTo>
                    <a:pt x="2052827" y="1735327"/>
                  </a:lnTo>
                  <a:lnTo>
                    <a:pt x="2052827" y="192785"/>
                  </a:lnTo>
                  <a:lnTo>
                    <a:pt x="2047733" y="148556"/>
                  </a:lnTo>
                  <a:lnTo>
                    <a:pt x="2033224" y="107968"/>
                  </a:lnTo>
                  <a:lnTo>
                    <a:pt x="2010460" y="72174"/>
                  </a:lnTo>
                  <a:lnTo>
                    <a:pt x="1980600" y="42327"/>
                  </a:lnTo>
                  <a:lnTo>
                    <a:pt x="1944803" y="19580"/>
                  </a:lnTo>
                  <a:lnTo>
                    <a:pt x="1904231" y="5087"/>
                  </a:lnTo>
                  <a:lnTo>
                    <a:pt x="186004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43595" y="2819019"/>
              <a:ext cx="2052955" cy="1928495"/>
            </a:xfrm>
            <a:custGeom>
              <a:avLst/>
              <a:gdLst/>
              <a:ahLst/>
              <a:cxnLst/>
              <a:rect l="l" t="t" r="r" b="b"/>
              <a:pathLst>
                <a:path w="2052954" h="1928495">
                  <a:moveTo>
                    <a:pt x="0" y="192785"/>
                  </a:moveTo>
                  <a:lnTo>
                    <a:pt x="5087" y="148556"/>
                  </a:lnTo>
                  <a:lnTo>
                    <a:pt x="19580" y="107968"/>
                  </a:lnTo>
                  <a:lnTo>
                    <a:pt x="42327" y="72174"/>
                  </a:lnTo>
                  <a:lnTo>
                    <a:pt x="72174" y="42327"/>
                  </a:lnTo>
                  <a:lnTo>
                    <a:pt x="107968" y="19580"/>
                  </a:lnTo>
                  <a:lnTo>
                    <a:pt x="148556" y="5087"/>
                  </a:lnTo>
                  <a:lnTo>
                    <a:pt x="192785" y="0"/>
                  </a:lnTo>
                  <a:lnTo>
                    <a:pt x="1860042" y="0"/>
                  </a:lnTo>
                  <a:lnTo>
                    <a:pt x="1904231" y="5087"/>
                  </a:lnTo>
                  <a:lnTo>
                    <a:pt x="1944803" y="19580"/>
                  </a:lnTo>
                  <a:lnTo>
                    <a:pt x="1980600" y="42327"/>
                  </a:lnTo>
                  <a:lnTo>
                    <a:pt x="2010460" y="72174"/>
                  </a:lnTo>
                  <a:lnTo>
                    <a:pt x="2033224" y="107968"/>
                  </a:lnTo>
                  <a:lnTo>
                    <a:pt x="2047733" y="148556"/>
                  </a:lnTo>
                  <a:lnTo>
                    <a:pt x="2052827" y="192785"/>
                  </a:lnTo>
                  <a:lnTo>
                    <a:pt x="2052827" y="1735327"/>
                  </a:lnTo>
                  <a:lnTo>
                    <a:pt x="2047733" y="1779517"/>
                  </a:lnTo>
                  <a:lnTo>
                    <a:pt x="2033224" y="1820089"/>
                  </a:lnTo>
                  <a:lnTo>
                    <a:pt x="2010460" y="1855886"/>
                  </a:lnTo>
                  <a:lnTo>
                    <a:pt x="1980600" y="1885746"/>
                  </a:lnTo>
                  <a:lnTo>
                    <a:pt x="1944803" y="1908510"/>
                  </a:lnTo>
                  <a:lnTo>
                    <a:pt x="1904231" y="1923019"/>
                  </a:lnTo>
                  <a:lnTo>
                    <a:pt x="1860042" y="1928113"/>
                  </a:lnTo>
                  <a:lnTo>
                    <a:pt x="192785" y="1928113"/>
                  </a:lnTo>
                  <a:lnTo>
                    <a:pt x="148556" y="1923019"/>
                  </a:lnTo>
                  <a:lnTo>
                    <a:pt x="107968" y="1908510"/>
                  </a:lnTo>
                  <a:lnTo>
                    <a:pt x="72174" y="1885746"/>
                  </a:lnTo>
                  <a:lnTo>
                    <a:pt x="42327" y="1855886"/>
                  </a:lnTo>
                  <a:lnTo>
                    <a:pt x="19580" y="1820089"/>
                  </a:lnTo>
                  <a:lnTo>
                    <a:pt x="5087" y="1779517"/>
                  </a:lnTo>
                  <a:lnTo>
                    <a:pt x="0" y="1735327"/>
                  </a:lnTo>
                  <a:lnTo>
                    <a:pt x="0" y="192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81264" y="2901822"/>
            <a:ext cx="1778635" cy="17208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3810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dichos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emitan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contar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justificación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soporte documental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482" rIns="0" bIns="0" rtlCol="0">
            <a:spAutoFit/>
          </a:bodyPr>
          <a:lstStyle/>
          <a:p>
            <a:pPr marL="499109">
              <a:lnSpc>
                <a:spcPts val="4235"/>
              </a:lnSpc>
              <a:spcBef>
                <a:spcPts val="100"/>
              </a:spcBef>
            </a:pPr>
            <a:r>
              <a:rPr dirty="0"/>
              <a:t>Reformas</a:t>
            </a:r>
            <a:r>
              <a:rPr spc="-25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dirty="0"/>
              <a:t>CFF:</a:t>
            </a:r>
            <a:r>
              <a:rPr spc="-30" dirty="0"/>
              <a:t> </a:t>
            </a:r>
            <a:r>
              <a:rPr spc="-10" dirty="0"/>
              <a:t>Emisión</a:t>
            </a:r>
          </a:p>
          <a:p>
            <a:pPr marL="499109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dirty="0"/>
              <a:t>29,</a:t>
            </a:r>
            <a:r>
              <a:rPr sz="1800" spc="-10" dirty="0"/>
              <a:t> </a:t>
            </a:r>
            <a:r>
              <a:rPr sz="1800" dirty="0"/>
              <a:t>fracción</a:t>
            </a:r>
            <a:r>
              <a:rPr sz="1800" spc="-10" dirty="0"/>
              <a:t> </a:t>
            </a:r>
            <a:r>
              <a:rPr sz="1800" dirty="0"/>
              <a:t>I</a:t>
            </a:r>
            <a:r>
              <a:rPr sz="1800" spc="-10" dirty="0"/>
              <a:t>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4008754" y="1622463"/>
            <a:ext cx="1409065" cy="4450715"/>
            <a:chOff x="4008754" y="1622463"/>
            <a:chExt cx="1409065" cy="4450715"/>
          </a:xfrm>
        </p:grpSpPr>
        <p:sp>
          <p:nvSpPr>
            <p:cNvPr id="4" name="object 4"/>
            <p:cNvSpPr/>
            <p:nvPr/>
          </p:nvSpPr>
          <p:spPr>
            <a:xfrm>
              <a:off x="4858257" y="2793619"/>
              <a:ext cx="553085" cy="2108200"/>
            </a:xfrm>
            <a:custGeom>
              <a:avLst/>
              <a:gdLst/>
              <a:ahLst/>
              <a:cxnLst/>
              <a:rect l="l" t="t" r="r" b="b"/>
              <a:pathLst>
                <a:path w="553085" h="2108200">
                  <a:moveTo>
                    <a:pt x="0" y="1053972"/>
                  </a:moveTo>
                  <a:lnTo>
                    <a:pt x="276605" y="1053972"/>
                  </a:lnTo>
                  <a:lnTo>
                    <a:pt x="276605" y="2107818"/>
                  </a:lnTo>
                  <a:lnTo>
                    <a:pt x="553084" y="2107818"/>
                  </a:lnTo>
                </a:path>
                <a:path w="553085" h="2108200">
                  <a:moveTo>
                    <a:pt x="0" y="1053972"/>
                  </a:moveTo>
                  <a:lnTo>
                    <a:pt x="553084" y="1053972"/>
                  </a:lnTo>
                </a:path>
                <a:path w="553085" h="2108200">
                  <a:moveTo>
                    <a:pt x="0" y="1053972"/>
                  </a:moveTo>
                  <a:lnTo>
                    <a:pt x="276605" y="1053972"/>
                  </a:lnTo>
                  <a:lnTo>
                    <a:pt x="276605" y="0"/>
                  </a:lnTo>
                  <a:lnTo>
                    <a:pt x="553084" y="0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5104" y="1628813"/>
              <a:ext cx="843280" cy="4438015"/>
            </a:xfrm>
            <a:custGeom>
              <a:avLst/>
              <a:gdLst/>
              <a:ahLst/>
              <a:cxnLst/>
              <a:rect l="l" t="t" r="r" b="b"/>
              <a:pathLst>
                <a:path w="843279" h="4438015">
                  <a:moveTo>
                    <a:pt x="843127" y="0"/>
                  </a:moveTo>
                  <a:lnTo>
                    <a:pt x="0" y="0"/>
                  </a:lnTo>
                  <a:lnTo>
                    <a:pt x="0" y="4437507"/>
                  </a:lnTo>
                  <a:lnTo>
                    <a:pt x="843127" y="4437507"/>
                  </a:lnTo>
                  <a:lnTo>
                    <a:pt x="84312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104" y="1628813"/>
              <a:ext cx="843280" cy="4438015"/>
            </a:xfrm>
            <a:custGeom>
              <a:avLst/>
              <a:gdLst/>
              <a:ahLst/>
              <a:cxnLst/>
              <a:rect l="l" t="t" r="r" b="b"/>
              <a:pathLst>
                <a:path w="843279" h="4438015">
                  <a:moveTo>
                    <a:pt x="0" y="4437507"/>
                  </a:moveTo>
                  <a:lnTo>
                    <a:pt x="843127" y="4437507"/>
                  </a:lnTo>
                  <a:lnTo>
                    <a:pt x="843127" y="0"/>
                  </a:lnTo>
                  <a:lnTo>
                    <a:pt x="0" y="0"/>
                  </a:lnTo>
                  <a:lnTo>
                    <a:pt x="0" y="44375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83740" y="2118199"/>
            <a:ext cx="848360" cy="3463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505"/>
              </a:lnSpc>
            </a:pPr>
            <a:r>
              <a:rPr sz="5800" spc="-10" dirty="0">
                <a:solidFill>
                  <a:srgbClr val="FFFFFF"/>
                </a:solidFill>
                <a:latin typeface="Arial"/>
                <a:cs typeface="Arial"/>
              </a:rPr>
              <a:t>Requisitos</a:t>
            </a:r>
            <a:endParaRPr sz="5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1342" y="2372131"/>
            <a:ext cx="2765425" cy="843280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4511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9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Certificado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e.firma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11342" y="3425977"/>
            <a:ext cx="2765425" cy="857250"/>
            <a:chOff x="5411342" y="3425977"/>
            <a:chExt cx="2765425" cy="857250"/>
          </a:xfrm>
        </p:grpSpPr>
        <p:sp>
          <p:nvSpPr>
            <p:cNvPr id="10" name="object 10"/>
            <p:cNvSpPr/>
            <p:nvPr/>
          </p:nvSpPr>
          <p:spPr>
            <a:xfrm>
              <a:off x="5411342" y="3425977"/>
              <a:ext cx="2765425" cy="843280"/>
            </a:xfrm>
            <a:custGeom>
              <a:avLst/>
              <a:gdLst/>
              <a:ahLst/>
              <a:cxnLst/>
              <a:rect l="l" t="t" r="r" b="b"/>
              <a:pathLst>
                <a:path w="2765425" h="843279">
                  <a:moveTo>
                    <a:pt x="2765424" y="0"/>
                  </a:moveTo>
                  <a:lnTo>
                    <a:pt x="0" y="0"/>
                  </a:lnTo>
                  <a:lnTo>
                    <a:pt x="0" y="843127"/>
                  </a:lnTo>
                  <a:lnTo>
                    <a:pt x="2765424" y="843127"/>
                  </a:lnTo>
                  <a:lnTo>
                    <a:pt x="276542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6395" y="3474719"/>
              <a:ext cx="1948433" cy="5448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7171" y="3738371"/>
              <a:ext cx="1328166" cy="5448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11342" y="3425977"/>
            <a:ext cx="2765425" cy="8432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252729">
              <a:lnSpc>
                <a:spcPts val="2240"/>
              </a:lnSpc>
              <a:spcBef>
                <a:spcPts val="894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Tener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Arial"/>
                <a:cs typeface="Arial"/>
              </a:rPr>
              <a:t>obligaciones</a:t>
            </a:r>
            <a:endParaRPr sz="2000">
              <a:latin typeface="Arial"/>
              <a:cs typeface="Arial"/>
            </a:endParaRPr>
          </a:p>
          <a:p>
            <a:pPr marL="308610">
              <a:lnSpc>
                <a:spcPts val="2240"/>
              </a:lnSpc>
            </a:pP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fiscales</a:t>
            </a:r>
            <a:r>
              <a:rPr sz="20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RFC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04992" y="4398276"/>
            <a:ext cx="2778125" cy="931544"/>
            <a:chOff x="5404992" y="4398276"/>
            <a:chExt cx="2778125" cy="931544"/>
          </a:xfrm>
        </p:grpSpPr>
        <p:sp>
          <p:nvSpPr>
            <p:cNvPr id="15" name="object 15"/>
            <p:cNvSpPr/>
            <p:nvPr/>
          </p:nvSpPr>
          <p:spPr>
            <a:xfrm>
              <a:off x="5411342" y="4479950"/>
              <a:ext cx="2765425" cy="843280"/>
            </a:xfrm>
            <a:custGeom>
              <a:avLst/>
              <a:gdLst/>
              <a:ahLst/>
              <a:cxnLst/>
              <a:rect l="l" t="t" r="r" b="b"/>
              <a:pathLst>
                <a:path w="2765425" h="843279">
                  <a:moveTo>
                    <a:pt x="2765424" y="0"/>
                  </a:moveTo>
                  <a:lnTo>
                    <a:pt x="0" y="0"/>
                  </a:lnTo>
                  <a:lnTo>
                    <a:pt x="0" y="843127"/>
                  </a:lnTo>
                  <a:lnTo>
                    <a:pt x="2765424" y="843127"/>
                  </a:lnTo>
                  <a:lnTo>
                    <a:pt x="276542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1342" y="4479950"/>
              <a:ext cx="2765425" cy="843280"/>
            </a:xfrm>
            <a:custGeom>
              <a:avLst/>
              <a:gdLst/>
              <a:ahLst/>
              <a:cxnLst/>
              <a:rect l="l" t="t" r="r" b="b"/>
              <a:pathLst>
                <a:path w="2765425" h="843279">
                  <a:moveTo>
                    <a:pt x="0" y="843127"/>
                  </a:moveTo>
                  <a:lnTo>
                    <a:pt x="2765424" y="843127"/>
                  </a:lnTo>
                  <a:lnTo>
                    <a:pt x="2765424" y="0"/>
                  </a:lnTo>
                  <a:lnTo>
                    <a:pt x="0" y="0"/>
                  </a:lnTo>
                  <a:lnTo>
                    <a:pt x="0" y="8431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4791" y="4398276"/>
              <a:ext cx="2173986" cy="54329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17692" y="4449571"/>
            <a:ext cx="2752725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00" marR="245110" indent="-1270" algn="ctr">
              <a:lnSpc>
                <a:spcPct val="86300"/>
              </a:lnSpc>
              <a:spcBef>
                <a:spcPts val="430"/>
              </a:spcBef>
            </a:pP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Cumplir</a:t>
            </a:r>
            <a:r>
              <a:rPr sz="20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reglas</a:t>
            </a:r>
            <a:r>
              <a:rPr sz="2000" b="1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carácter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del SAT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egresos:</a:t>
            </a:r>
            <a:r>
              <a:rPr spc="-40" dirty="0"/>
              <a:t> </a:t>
            </a:r>
            <a:r>
              <a:rPr dirty="0"/>
              <a:t>Uso</a:t>
            </a:r>
            <a:r>
              <a:rPr spc="-25" dirty="0"/>
              <a:t> </a:t>
            </a:r>
            <a:r>
              <a:rPr spc="-10" dirty="0"/>
              <a:t>comercial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0" dirty="0"/>
              <a:t> </a:t>
            </a:r>
            <a:r>
              <a:rPr sz="1600" dirty="0"/>
              <a:t>20 </a:t>
            </a:r>
            <a:r>
              <a:rPr sz="1600" spc="-25" dirty="0"/>
              <a:t>RMF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352801" y="2078989"/>
            <a:ext cx="7486650" cy="715010"/>
            <a:chOff x="2352801" y="2078989"/>
            <a:chExt cx="7486650" cy="715010"/>
          </a:xfrm>
        </p:grpSpPr>
        <p:sp>
          <p:nvSpPr>
            <p:cNvPr id="4" name="object 4"/>
            <p:cNvSpPr/>
            <p:nvPr/>
          </p:nvSpPr>
          <p:spPr>
            <a:xfrm>
              <a:off x="2359151" y="2085339"/>
              <a:ext cx="7473950" cy="702310"/>
            </a:xfrm>
            <a:custGeom>
              <a:avLst/>
              <a:gdLst/>
              <a:ahLst/>
              <a:cxnLst/>
              <a:rect l="l" t="t" r="r" b="b"/>
              <a:pathLst>
                <a:path w="7473950" h="702310">
                  <a:moveTo>
                    <a:pt x="7356729" y="0"/>
                  </a:moveTo>
                  <a:lnTo>
                    <a:pt x="116967" y="0"/>
                  </a:lnTo>
                  <a:lnTo>
                    <a:pt x="71419" y="9185"/>
                  </a:lnTo>
                  <a:lnTo>
                    <a:pt x="34242" y="34242"/>
                  </a:lnTo>
                  <a:lnTo>
                    <a:pt x="9185" y="71419"/>
                  </a:lnTo>
                  <a:lnTo>
                    <a:pt x="0" y="116967"/>
                  </a:lnTo>
                  <a:lnTo>
                    <a:pt x="0" y="584962"/>
                  </a:lnTo>
                  <a:lnTo>
                    <a:pt x="9185" y="630529"/>
                  </a:lnTo>
                  <a:lnTo>
                    <a:pt x="34242" y="667750"/>
                  </a:lnTo>
                  <a:lnTo>
                    <a:pt x="71419" y="692850"/>
                  </a:lnTo>
                  <a:lnTo>
                    <a:pt x="116967" y="702056"/>
                  </a:lnTo>
                  <a:lnTo>
                    <a:pt x="7356729" y="702056"/>
                  </a:lnTo>
                  <a:lnTo>
                    <a:pt x="7402276" y="692850"/>
                  </a:lnTo>
                  <a:lnTo>
                    <a:pt x="7439453" y="667750"/>
                  </a:lnTo>
                  <a:lnTo>
                    <a:pt x="7464510" y="630529"/>
                  </a:lnTo>
                  <a:lnTo>
                    <a:pt x="7473696" y="584962"/>
                  </a:lnTo>
                  <a:lnTo>
                    <a:pt x="7473696" y="116967"/>
                  </a:lnTo>
                  <a:lnTo>
                    <a:pt x="7464510" y="71419"/>
                  </a:lnTo>
                  <a:lnTo>
                    <a:pt x="7439453" y="34242"/>
                  </a:lnTo>
                  <a:lnTo>
                    <a:pt x="7402276" y="9185"/>
                  </a:lnTo>
                  <a:lnTo>
                    <a:pt x="735672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9151" y="2085339"/>
              <a:ext cx="7473950" cy="702310"/>
            </a:xfrm>
            <a:custGeom>
              <a:avLst/>
              <a:gdLst/>
              <a:ahLst/>
              <a:cxnLst/>
              <a:rect l="l" t="t" r="r" b="b"/>
              <a:pathLst>
                <a:path w="7473950" h="702310">
                  <a:moveTo>
                    <a:pt x="0" y="116967"/>
                  </a:moveTo>
                  <a:lnTo>
                    <a:pt x="9185" y="71419"/>
                  </a:lnTo>
                  <a:lnTo>
                    <a:pt x="34242" y="34242"/>
                  </a:lnTo>
                  <a:lnTo>
                    <a:pt x="71419" y="9185"/>
                  </a:lnTo>
                  <a:lnTo>
                    <a:pt x="116967" y="0"/>
                  </a:lnTo>
                  <a:lnTo>
                    <a:pt x="7356729" y="0"/>
                  </a:lnTo>
                  <a:lnTo>
                    <a:pt x="7402276" y="9185"/>
                  </a:lnTo>
                  <a:lnTo>
                    <a:pt x="7439453" y="34242"/>
                  </a:lnTo>
                  <a:lnTo>
                    <a:pt x="7464510" y="71419"/>
                  </a:lnTo>
                  <a:lnTo>
                    <a:pt x="7473696" y="116967"/>
                  </a:lnTo>
                  <a:lnTo>
                    <a:pt x="7473696" y="584962"/>
                  </a:lnTo>
                  <a:lnTo>
                    <a:pt x="7464510" y="630529"/>
                  </a:lnTo>
                  <a:lnTo>
                    <a:pt x="7439453" y="667750"/>
                  </a:lnTo>
                  <a:lnTo>
                    <a:pt x="7402276" y="692850"/>
                  </a:lnTo>
                  <a:lnTo>
                    <a:pt x="7356729" y="702056"/>
                  </a:lnTo>
                  <a:lnTo>
                    <a:pt x="116967" y="702056"/>
                  </a:lnTo>
                  <a:lnTo>
                    <a:pt x="71419" y="692850"/>
                  </a:lnTo>
                  <a:lnTo>
                    <a:pt x="34242" y="667750"/>
                  </a:lnTo>
                  <a:lnTo>
                    <a:pt x="9185" y="630529"/>
                  </a:lnTo>
                  <a:lnTo>
                    <a:pt x="0" y="584962"/>
                  </a:lnTo>
                  <a:lnTo>
                    <a:pt x="0" y="1169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52801" y="4147184"/>
            <a:ext cx="7486650" cy="715010"/>
            <a:chOff x="2352801" y="4147184"/>
            <a:chExt cx="7486650" cy="715010"/>
          </a:xfrm>
        </p:grpSpPr>
        <p:sp>
          <p:nvSpPr>
            <p:cNvPr id="7" name="object 7"/>
            <p:cNvSpPr/>
            <p:nvPr/>
          </p:nvSpPr>
          <p:spPr>
            <a:xfrm>
              <a:off x="2359151" y="4153534"/>
              <a:ext cx="7473950" cy="702310"/>
            </a:xfrm>
            <a:custGeom>
              <a:avLst/>
              <a:gdLst/>
              <a:ahLst/>
              <a:cxnLst/>
              <a:rect l="l" t="t" r="r" b="b"/>
              <a:pathLst>
                <a:path w="7473950" h="702310">
                  <a:moveTo>
                    <a:pt x="7356729" y="0"/>
                  </a:moveTo>
                  <a:lnTo>
                    <a:pt x="116967" y="0"/>
                  </a:lnTo>
                  <a:lnTo>
                    <a:pt x="71419" y="9203"/>
                  </a:lnTo>
                  <a:lnTo>
                    <a:pt x="34242" y="34289"/>
                  </a:lnTo>
                  <a:lnTo>
                    <a:pt x="9185" y="71473"/>
                  </a:lnTo>
                  <a:lnTo>
                    <a:pt x="0" y="116966"/>
                  </a:lnTo>
                  <a:lnTo>
                    <a:pt x="0" y="584962"/>
                  </a:lnTo>
                  <a:lnTo>
                    <a:pt x="9185" y="630529"/>
                  </a:lnTo>
                  <a:lnTo>
                    <a:pt x="34242" y="667750"/>
                  </a:lnTo>
                  <a:lnTo>
                    <a:pt x="71419" y="692850"/>
                  </a:lnTo>
                  <a:lnTo>
                    <a:pt x="116967" y="702056"/>
                  </a:lnTo>
                  <a:lnTo>
                    <a:pt x="7356729" y="702056"/>
                  </a:lnTo>
                  <a:lnTo>
                    <a:pt x="7402276" y="692850"/>
                  </a:lnTo>
                  <a:lnTo>
                    <a:pt x="7439453" y="667750"/>
                  </a:lnTo>
                  <a:lnTo>
                    <a:pt x="7464510" y="630529"/>
                  </a:lnTo>
                  <a:lnTo>
                    <a:pt x="7473696" y="584962"/>
                  </a:lnTo>
                  <a:lnTo>
                    <a:pt x="7473696" y="116966"/>
                  </a:lnTo>
                  <a:lnTo>
                    <a:pt x="7464510" y="71473"/>
                  </a:lnTo>
                  <a:lnTo>
                    <a:pt x="7439453" y="34289"/>
                  </a:lnTo>
                  <a:lnTo>
                    <a:pt x="7402276" y="9203"/>
                  </a:lnTo>
                  <a:lnTo>
                    <a:pt x="735672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9151" y="4153534"/>
              <a:ext cx="7473950" cy="702310"/>
            </a:xfrm>
            <a:custGeom>
              <a:avLst/>
              <a:gdLst/>
              <a:ahLst/>
              <a:cxnLst/>
              <a:rect l="l" t="t" r="r" b="b"/>
              <a:pathLst>
                <a:path w="7473950" h="702310">
                  <a:moveTo>
                    <a:pt x="0" y="116966"/>
                  </a:moveTo>
                  <a:lnTo>
                    <a:pt x="9185" y="71473"/>
                  </a:lnTo>
                  <a:lnTo>
                    <a:pt x="34242" y="34289"/>
                  </a:lnTo>
                  <a:lnTo>
                    <a:pt x="71419" y="9203"/>
                  </a:lnTo>
                  <a:lnTo>
                    <a:pt x="116967" y="0"/>
                  </a:lnTo>
                  <a:lnTo>
                    <a:pt x="7356729" y="0"/>
                  </a:lnTo>
                  <a:lnTo>
                    <a:pt x="7402276" y="9203"/>
                  </a:lnTo>
                  <a:lnTo>
                    <a:pt x="7439453" y="34289"/>
                  </a:lnTo>
                  <a:lnTo>
                    <a:pt x="7464510" y="71473"/>
                  </a:lnTo>
                  <a:lnTo>
                    <a:pt x="7473696" y="116966"/>
                  </a:lnTo>
                  <a:lnTo>
                    <a:pt x="7473696" y="584962"/>
                  </a:lnTo>
                  <a:lnTo>
                    <a:pt x="7464510" y="630529"/>
                  </a:lnTo>
                  <a:lnTo>
                    <a:pt x="7439453" y="667750"/>
                  </a:lnTo>
                  <a:lnTo>
                    <a:pt x="7402276" y="692850"/>
                  </a:lnTo>
                  <a:lnTo>
                    <a:pt x="7356729" y="702056"/>
                  </a:lnTo>
                  <a:lnTo>
                    <a:pt x="116967" y="702056"/>
                  </a:lnTo>
                  <a:lnTo>
                    <a:pt x="71419" y="692850"/>
                  </a:lnTo>
                  <a:lnTo>
                    <a:pt x="34242" y="667750"/>
                  </a:lnTo>
                  <a:lnTo>
                    <a:pt x="9185" y="630529"/>
                  </a:lnTo>
                  <a:lnTo>
                    <a:pt x="0" y="584962"/>
                  </a:lnTo>
                  <a:lnTo>
                    <a:pt x="0" y="1169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95169" y="1971704"/>
            <a:ext cx="7128509" cy="360426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endParaRPr sz="3000">
              <a:latin typeface="Arial"/>
              <a:cs typeface="Arial"/>
            </a:endParaRPr>
          </a:p>
          <a:p>
            <a:pPr marL="328930" marR="1400175" indent="-227965">
              <a:lnSpc>
                <a:spcPts val="2380"/>
              </a:lnSpc>
              <a:spcBef>
                <a:spcPts val="1540"/>
              </a:spcBef>
              <a:buChar char="•"/>
              <a:tabLst>
                <a:tab pos="330200" algn="l"/>
              </a:tabLst>
            </a:pPr>
            <a:r>
              <a:rPr sz="2300" dirty="0">
                <a:latin typeface="Arial"/>
                <a:cs typeface="Arial"/>
              </a:rPr>
              <a:t>Dependiendo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como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esté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efectuando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el 	</a:t>
            </a:r>
            <a:r>
              <a:rPr sz="2300" dirty="0">
                <a:latin typeface="Arial"/>
                <a:cs typeface="Arial"/>
              </a:rPr>
              <a:t>descuento,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bonificación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devolución.</a:t>
            </a:r>
            <a:endParaRPr sz="2300">
              <a:latin typeface="Arial"/>
              <a:cs typeface="Arial"/>
            </a:endParaRPr>
          </a:p>
          <a:p>
            <a:pPr marL="328930" indent="-227965">
              <a:lnSpc>
                <a:spcPts val="2575"/>
              </a:lnSpc>
              <a:spcBef>
                <a:spcPts val="120"/>
              </a:spcBef>
              <a:buChar char="•"/>
              <a:tabLst>
                <a:tab pos="328930" algn="l"/>
              </a:tabLst>
            </a:pPr>
            <a:r>
              <a:rPr sz="2300" dirty="0">
                <a:latin typeface="Arial"/>
                <a:cs typeface="Arial"/>
              </a:rPr>
              <a:t>Si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operación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no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ha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pagado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podrá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registrarse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la</a:t>
            </a:r>
            <a:endParaRPr sz="2300">
              <a:latin typeface="Arial"/>
              <a:cs typeface="Arial"/>
            </a:endParaRPr>
          </a:p>
          <a:p>
            <a:pPr marL="330200">
              <a:lnSpc>
                <a:spcPts val="2575"/>
              </a:lnSpc>
            </a:pPr>
            <a:r>
              <a:rPr sz="2300" dirty="0">
                <a:latin typeface="Arial"/>
                <a:cs typeface="Arial"/>
              </a:rPr>
              <a:t>clave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15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“condonación”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producto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endParaRPr sz="3000">
              <a:latin typeface="Arial"/>
              <a:cs typeface="Arial"/>
            </a:endParaRPr>
          </a:p>
          <a:p>
            <a:pPr marL="328930" indent="-227965">
              <a:lnSpc>
                <a:spcPct val="100000"/>
              </a:lnSpc>
              <a:spcBef>
                <a:spcPts val="1145"/>
              </a:spcBef>
              <a:buChar char="•"/>
              <a:tabLst>
                <a:tab pos="328930" algn="l"/>
              </a:tabLst>
            </a:pPr>
            <a:r>
              <a:rPr sz="2300" dirty="0">
                <a:latin typeface="Arial"/>
                <a:cs typeface="Arial"/>
              </a:rPr>
              <a:t>La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corresponda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tipo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bien.</a:t>
            </a:r>
            <a:endParaRPr sz="2300">
              <a:latin typeface="Arial"/>
              <a:cs typeface="Arial"/>
            </a:endParaRPr>
          </a:p>
          <a:p>
            <a:pPr marL="328930" indent="-227965">
              <a:lnSpc>
                <a:spcPct val="100000"/>
              </a:lnSpc>
              <a:spcBef>
                <a:spcPts val="140"/>
              </a:spcBef>
              <a:buChar char="•"/>
              <a:tabLst>
                <a:tab pos="328930" algn="l"/>
              </a:tabLst>
            </a:pPr>
            <a:r>
              <a:rPr sz="2300" dirty="0">
                <a:latin typeface="Arial"/>
                <a:cs typeface="Arial"/>
              </a:rPr>
              <a:t>La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clave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“84111506”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Servicios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facturación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egresos:</a:t>
            </a:r>
            <a:r>
              <a:rPr spc="-40" dirty="0"/>
              <a:t> </a:t>
            </a:r>
            <a:r>
              <a:rPr dirty="0"/>
              <a:t>Uso</a:t>
            </a:r>
            <a:r>
              <a:rPr spc="-25" dirty="0"/>
              <a:t> </a:t>
            </a:r>
            <a:r>
              <a:rPr spc="-10" dirty="0"/>
              <a:t>comercial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0" dirty="0"/>
              <a:t> </a:t>
            </a:r>
            <a:r>
              <a:rPr sz="1600" dirty="0"/>
              <a:t>20 </a:t>
            </a:r>
            <a:r>
              <a:rPr sz="1600" spc="-25" dirty="0"/>
              <a:t>RMF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5695696" y="2190495"/>
            <a:ext cx="4748530" cy="2477135"/>
            <a:chOff x="5695696" y="2190495"/>
            <a:chExt cx="4748530" cy="2477135"/>
          </a:xfrm>
        </p:grpSpPr>
        <p:sp>
          <p:nvSpPr>
            <p:cNvPr id="4" name="object 4"/>
            <p:cNvSpPr/>
            <p:nvPr/>
          </p:nvSpPr>
          <p:spPr>
            <a:xfrm>
              <a:off x="5702046" y="2196845"/>
              <a:ext cx="4735830" cy="2464435"/>
            </a:xfrm>
            <a:custGeom>
              <a:avLst/>
              <a:gdLst/>
              <a:ahLst/>
              <a:cxnLst/>
              <a:rect l="l" t="t" r="r" b="b"/>
              <a:pathLst>
                <a:path w="4735830" h="2464435">
                  <a:moveTo>
                    <a:pt x="3503295" y="0"/>
                  </a:moveTo>
                  <a:lnTo>
                    <a:pt x="3503295" y="307975"/>
                  </a:lnTo>
                  <a:lnTo>
                    <a:pt x="0" y="307975"/>
                  </a:lnTo>
                  <a:lnTo>
                    <a:pt x="0" y="2156333"/>
                  </a:lnTo>
                  <a:lnTo>
                    <a:pt x="3503295" y="2156333"/>
                  </a:lnTo>
                  <a:lnTo>
                    <a:pt x="3503295" y="2464308"/>
                  </a:lnTo>
                  <a:lnTo>
                    <a:pt x="4735449" y="1232153"/>
                  </a:lnTo>
                  <a:lnTo>
                    <a:pt x="3503295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2046" y="2196845"/>
              <a:ext cx="4735830" cy="2464435"/>
            </a:xfrm>
            <a:custGeom>
              <a:avLst/>
              <a:gdLst/>
              <a:ahLst/>
              <a:cxnLst/>
              <a:rect l="l" t="t" r="r" b="b"/>
              <a:pathLst>
                <a:path w="4735830" h="2464435">
                  <a:moveTo>
                    <a:pt x="0" y="307975"/>
                  </a:moveTo>
                  <a:lnTo>
                    <a:pt x="3503295" y="307975"/>
                  </a:lnTo>
                  <a:lnTo>
                    <a:pt x="3503295" y="0"/>
                  </a:lnTo>
                  <a:lnTo>
                    <a:pt x="4735449" y="1232153"/>
                  </a:lnTo>
                  <a:lnTo>
                    <a:pt x="3503295" y="2464308"/>
                  </a:lnTo>
                  <a:lnTo>
                    <a:pt x="3503295" y="2156333"/>
                  </a:lnTo>
                  <a:lnTo>
                    <a:pt x="0" y="2156333"/>
                  </a:lnTo>
                  <a:lnTo>
                    <a:pt x="0" y="307975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0173" y="2440051"/>
            <a:ext cx="3136265" cy="18459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97815" marR="456565" indent="-285750">
              <a:lnSpc>
                <a:spcPts val="3310"/>
              </a:lnSpc>
              <a:spcBef>
                <a:spcPts val="655"/>
              </a:spcBef>
              <a:buChar char="•"/>
              <a:tabLst>
                <a:tab pos="299085" algn="l"/>
              </a:tabLst>
            </a:pPr>
            <a:r>
              <a:rPr sz="3200" dirty="0">
                <a:latin typeface="Arial"/>
                <a:cs typeface="Arial"/>
              </a:rPr>
              <a:t>La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que 	</a:t>
            </a:r>
            <a:r>
              <a:rPr sz="3200" spc="-10" dirty="0">
                <a:latin typeface="Arial"/>
                <a:cs typeface="Arial"/>
              </a:rPr>
              <a:t>corresponda.</a:t>
            </a:r>
            <a:endParaRPr sz="3200">
              <a:latin typeface="Arial"/>
              <a:cs typeface="Arial"/>
            </a:endParaRPr>
          </a:p>
          <a:p>
            <a:pPr marL="298450" indent="-285750">
              <a:lnSpc>
                <a:spcPts val="3575"/>
              </a:lnSpc>
              <a:spcBef>
                <a:spcPts val="5"/>
              </a:spcBef>
              <a:buChar char="•"/>
              <a:tabLst>
                <a:tab pos="298450" algn="l"/>
                <a:tab pos="976630" algn="l"/>
              </a:tabLst>
            </a:pPr>
            <a:r>
              <a:rPr sz="3200" spc="-25" dirty="0">
                <a:latin typeface="Arial"/>
                <a:cs typeface="Arial"/>
              </a:rPr>
              <a:t>La</a:t>
            </a:r>
            <a:r>
              <a:rPr sz="3200" dirty="0">
                <a:latin typeface="Arial"/>
                <a:cs typeface="Arial"/>
              </a:rPr>
              <a:t>	clave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“ACT”</a:t>
            </a:r>
            <a:endParaRPr sz="3200">
              <a:latin typeface="Arial"/>
              <a:cs typeface="Arial"/>
            </a:endParaRPr>
          </a:p>
          <a:p>
            <a:pPr marL="299085">
              <a:lnSpc>
                <a:spcPts val="3575"/>
              </a:lnSpc>
            </a:pPr>
            <a:r>
              <a:rPr sz="3200" spc="-10" dirty="0">
                <a:latin typeface="Arial"/>
                <a:cs typeface="Arial"/>
              </a:rPr>
              <a:t>Actividad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38602" y="2190495"/>
            <a:ext cx="3169920" cy="2477135"/>
            <a:chOff x="2538602" y="2190495"/>
            <a:chExt cx="3169920" cy="2477135"/>
          </a:xfrm>
        </p:grpSpPr>
        <p:sp>
          <p:nvSpPr>
            <p:cNvPr id="8" name="object 8"/>
            <p:cNvSpPr/>
            <p:nvPr/>
          </p:nvSpPr>
          <p:spPr>
            <a:xfrm>
              <a:off x="2544952" y="2196845"/>
              <a:ext cx="3157220" cy="2464435"/>
            </a:xfrm>
            <a:custGeom>
              <a:avLst/>
              <a:gdLst/>
              <a:ahLst/>
              <a:cxnLst/>
              <a:rect l="l" t="t" r="r" b="b"/>
              <a:pathLst>
                <a:path w="3157220" h="2464435">
                  <a:moveTo>
                    <a:pt x="2746248" y="0"/>
                  </a:moveTo>
                  <a:lnTo>
                    <a:pt x="410718" y="0"/>
                  </a:lnTo>
                  <a:lnTo>
                    <a:pt x="362821" y="2763"/>
                  </a:lnTo>
                  <a:lnTo>
                    <a:pt x="316547" y="10847"/>
                  </a:lnTo>
                  <a:lnTo>
                    <a:pt x="272204" y="23945"/>
                  </a:lnTo>
                  <a:lnTo>
                    <a:pt x="230099" y="41747"/>
                  </a:lnTo>
                  <a:lnTo>
                    <a:pt x="190541" y="63946"/>
                  </a:lnTo>
                  <a:lnTo>
                    <a:pt x="153839" y="90233"/>
                  </a:lnTo>
                  <a:lnTo>
                    <a:pt x="120300" y="120300"/>
                  </a:lnTo>
                  <a:lnTo>
                    <a:pt x="90233" y="153839"/>
                  </a:lnTo>
                  <a:lnTo>
                    <a:pt x="63946" y="190541"/>
                  </a:lnTo>
                  <a:lnTo>
                    <a:pt x="41747" y="230099"/>
                  </a:lnTo>
                  <a:lnTo>
                    <a:pt x="23945" y="272204"/>
                  </a:lnTo>
                  <a:lnTo>
                    <a:pt x="10847" y="316547"/>
                  </a:lnTo>
                  <a:lnTo>
                    <a:pt x="2763" y="362821"/>
                  </a:lnTo>
                  <a:lnTo>
                    <a:pt x="0" y="410717"/>
                  </a:lnTo>
                  <a:lnTo>
                    <a:pt x="0" y="2053589"/>
                  </a:lnTo>
                  <a:lnTo>
                    <a:pt x="2763" y="2101486"/>
                  </a:lnTo>
                  <a:lnTo>
                    <a:pt x="10847" y="2147760"/>
                  </a:lnTo>
                  <a:lnTo>
                    <a:pt x="23945" y="2192103"/>
                  </a:lnTo>
                  <a:lnTo>
                    <a:pt x="41747" y="2234208"/>
                  </a:lnTo>
                  <a:lnTo>
                    <a:pt x="63946" y="2273766"/>
                  </a:lnTo>
                  <a:lnTo>
                    <a:pt x="90233" y="2310468"/>
                  </a:lnTo>
                  <a:lnTo>
                    <a:pt x="120300" y="2344007"/>
                  </a:lnTo>
                  <a:lnTo>
                    <a:pt x="153839" y="2374074"/>
                  </a:lnTo>
                  <a:lnTo>
                    <a:pt x="190541" y="2400361"/>
                  </a:lnTo>
                  <a:lnTo>
                    <a:pt x="230099" y="2422560"/>
                  </a:lnTo>
                  <a:lnTo>
                    <a:pt x="272204" y="2440362"/>
                  </a:lnTo>
                  <a:lnTo>
                    <a:pt x="316547" y="2453460"/>
                  </a:lnTo>
                  <a:lnTo>
                    <a:pt x="362821" y="2461544"/>
                  </a:lnTo>
                  <a:lnTo>
                    <a:pt x="410718" y="2464308"/>
                  </a:lnTo>
                  <a:lnTo>
                    <a:pt x="2746248" y="2464308"/>
                  </a:lnTo>
                  <a:lnTo>
                    <a:pt x="2794169" y="2461544"/>
                  </a:lnTo>
                  <a:lnTo>
                    <a:pt x="2840465" y="2453460"/>
                  </a:lnTo>
                  <a:lnTo>
                    <a:pt x="2884827" y="2440362"/>
                  </a:lnTo>
                  <a:lnTo>
                    <a:pt x="2926947" y="2422560"/>
                  </a:lnTo>
                  <a:lnTo>
                    <a:pt x="2966517" y="2400361"/>
                  </a:lnTo>
                  <a:lnTo>
                    <a:pt x="3003229" y="2374074"/>
                  </a:lnTo>
                  <a:lnTo>
                    <a:pt x="3036776" y="2344007"/>
                  </a:lnTo>
                  <a:lnTo>
                    <a:pt x="3066849" y="2310468"/>
                  </a:lnTo>
                  <a:lnTo>
                    <a:pt x="3093140" y="2273766"/>
                  </a:lnTo>
                  <a:lnTo>
                    <a:pt x="3115342" y="2234208"/>
                  </a:lnTo>
                  <a:lnTo>
                    <a:pt x="3133146" y="2192103"/>
                  </a:lnTo>
                  <a:lnTo>
                    <a:pt x="3146244" y="2147760"/>
                  </a:lnTo>
                  <a:lnTo>
                    <a:pt x="3154329" y="2101486"/>
                  </a:lnTo>
                  <a:lnTo>
                    <a:pt x="3157093" y="2053589"/>
                  </a:lnTo>
                  <a:lnTo>
                    <a:pt x="3157093" y="410717"/>
                  </a:lnTo>
                  <a:lnTo>
                    <a:pt x="3154329" y="362821"/>
                  </a:lnTo>
                  <a:lnTo>
                    <a:pt x="3146244" y="316547"/>
                  </a:lnTo>
                  <a:lnTo>
                    <a:pt x="3133146" y="272204"/>
                  </a:lnTo>
                  <a:lnTo>
                    <a:pt x="3115342" y="230099"/>
                  </a:lnTo>
                  <a:lnTo>
                    <a:pt x="3093140" y="190541"/>
                  </a:lnTo>
                  <a:lnTo>
                    <a:pt x="3066849" y="153839"/>
                  </a:lnTo>
                  <a:lnTo>
                    <a:pt x="3036776" y="120300"/>
                  </a:lnTo>
                  <a:lnTo>
                    <a:pt x="3003229" y="90233"/>
                  </a:lnTo>
                  <a:lnTo>
                    <a:pt x="2966517" y="63946"/>
                  </a:lnTo>
                  <a:lnTo>
                    <a:pt x="2926947" y="41747"/>
                  </a:lnTo>
                  <a:lnTo>
                    <a:pt x="2884827" y="23945"/>
                  </a:lnTo>
                  <a:lnTo>
                    <a:pt x="2840465" y="10847"/>
                  </a:lnTo>
                  <a:lnTo>
                    <a:pt x="2794169" y="2763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4952" y="2196845"/>
              <a:ext cx="3157220" cy="2464435"/>
            </a:xfrm>
            <a:custGeom>
              <a:avLst/>
              <a:gdLst/>
              <a:ahLst/>
              <a:cxnLst/>
              <a:rect l="l" t="t" r="r" b="b"/>
              <a:pathLst>
                <a:path w="3157220" h="2464435">
                  <a:moveTo>
                    <a:pt x="0" y="410717"/>
                  </a:moveTo>
                  <a:lnTo>
                    <a:pt x="2763" y="362821"/>
                  </a:lnTo>
                  <a:lnTo>
                    <a:pt x="10847" y="316547"/>
                  </a:lnTo>
                  <a:lnTo>
                    <a:pt x="23945" y="272204"/>
                  </a:lnTo>
                  <a:lnTo>
                    <a:pt x="41747" y="230099"/>
                  </a:lnTo>
                  <a:lnTo>
                    <a:pt x="63946" y="190541"/>
                  </a:lnTo>
                  <a:lnTo>
                    <a:pt x="90233" y="153839"/>
                  </a:lnTo>
                  <a:lnTo>
                    <a:pt x="120300" y="120300"/>
                  </a:lnTo>
                  <a:lnTo>
                    <a:pt x="153839" y="90233"/>
                  </a:lnTo>
                  <a:lnTo>
                    <a:pt x="190541" y="63946"/>
                  </a:lnTo>
                  <a:lnTo>
                    <a:pt x="230099" y="41747"/>
                  </a:lnTo>
                  <a:lnTo>
                    <a:pt x="272204" y="23945"/>
                  </a:lnTo>
                  <a:lnTo>
                    <a:pt x="316547" y="10847"/>
                  </a:lnTo>
                  <a:lnTo>
                    <a:pt x="362821" y="2763"/>
                  </a:lnTo>
                  <a:lnTo>
                    <a:pt x="410718" y="0"/>
                  </a:lnTo>
                  <a:lnTo>
                    <a:pt x="2746248" y="0"/>
                  </a:lnTo>
                  <a:lnTo>
                    <a:pt x="2794169" y="2763"/>
                  </a:lnTo>
                  <a:lnTo>
                    <a:pt x="2840465" y="10847"/>
                  </a:lnTo>
                  <a:lnTo>
                    <a:pt x="2884827" y="23945"/>
                  </a:lnTo>
                  <a:lnTo>
                    <a:pt x="2926947" y="41747"/>
                  </a:lnTo>
                  <a:lnTo>
                    <a:pt x="2966517" y="63946"/>
                  </a:lnTo>
                  <a:lnTo>
                    <a:pt x="3003229" y="90233"/>
                  </a:lnTo>
                  <a:lnTo>
                    <a:pt x="3036776" y="120300"/>
                  </a:lnTo>
                  <a:lnTo>
                    <a:pt x="3066849" y="153839"/>
                  </a:lnTo>
                  <a:lnTo>
                    <a:pt x="3093140" y="190541"/>
                  </a:lnTo>
                  <a:lnTo>
                    <a:pt x="3115342" y="230099"/>
                  </a:lnTo>
                  <a:lnTo>
                    <a:pt x="3133146" y="272204"/>
                  </a:lnTo>
                  <a:lnTo>
                    <a:pt x="3146244" y="316547"/>
                  </a:lnTo>
                  <a:lnTo>
                    <a:pt x="3154329" y="362821"/>
                  </a:lnTo>
                  <a:lnTo>
                    <a:pt x="3157093" y="410717"/>
                  </a:lnTo>
                  <a:lnTo>
                    <a:pt x="3157093" y="2053589"/>
                  </a:lnTo>
                  <a:lnTo>
                    <a:pt x="3154329" y="2101486"/>
                  </a:lnTo>
                  <a:lnTo>
                    <a:pt x="3146244" y="2147760"/>
                  </a:lnTo>
                  <a:lnTo>
                    <a:pt x="3133146" y="2192103"/>
                  </a:lnTo>
                  <a:lnTo>
                    <a:pt x="3115342" y="2234208"/>
                  </a:lnTo>
                  <a:lnTo>
                    <a:pt x="3093140" y="2273766"/>
                  </a:lnTo>
                  <a:lnTo>
                    <a:pt x="3066849" y="2310468"/>
                  </a:lnTo>
                  <a:lnTo>
                    <a:pt x="3036776" y="2344007"/>
                  </a:lnTo>
                  <a:lnTo>
                    <a:pt x="3003229" y="2374074"/>
                  </a:lnTo>
                  <a:lnTo>
                    <a:pt x="2966517" y="2400361"/>
                  </a:lnTo>
                  <a:lnTo>
                    <a:pt x="2926947" y="2422560"/>
                  </a:lnTo>
                  <a:lnTo>
                    <a:pt x="2884827" y="2440362"/>
                  </a:lnTo>
                  <a:lnTo>
                    <a:pt x="2840465" y="2453460"/>
                  </a:lnTo>
                  <a:lnTo>
                    <a:pt x="2794169" y="2461544"/>
                  </a:lnTo>
                  <a:lnTo>
                    <a:pt x="2746248" y="2464308"/>
                  </a:lnTo>
                  <a:lnTo>
                    <a:pt x="410718" y="2464308"/>
                  </a:lnTo>
                  <a:lnTo>
                    <a:pt x="362821" y="2461544"/>
                  </a:lnTo>
                  <a:lnTo>
                    <a:pt x="316547" y="2453460"/>
                  </a:lnTo>
                  <a:lnTo>
                    <a:pt x="272204" y="2440362"/>
                  </a:lnTo>
                  <a:lnTo>
                    <a:pt x="230099" y="2422560"/>
                  </a:lnTo>
                  <a:lnTo>
                    <a:pt x="190541" y="2400361"/>
                  </a:lnTo>
                  <a:lnTo>
                    <a:pt x="153839" y="2374074"/>
                  </a:lnTo>
                  <a:lnTo>
                    <a:pt x="120300" y="2344007"/>
                  </a:lnTo>
                  <a:lnTo>
                    <a:pt x="90233" y="2310468"/>
                  </a:lnTo>
                  <a:lnTo>
                    <a:pt x="63946" y="2273766"/>
                  </a:lnTo>
                  <a:lnTo>
                    <a:pt x="41747" y="2234208"/>
                  </a:lnTo>
                  <a:lnTo>
                    <a:pt x="23945" y="2192103"/>
                  </a:lnTo>
                  <a:lnTo>
                    <a:pt x="10847" y="2147760"/>
                  </a:lnTo>
                  <a:lnTo>
                    <a:pt x="2763" y="2101486"/>
                  </a:lnTo>
                  <a:lnTo>
                    <a:pt x="0" y="2053589"/>
                  </a:lnTo>
                  <a:lnTo>
                    <a:pt x="0" y="4107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9820" y="2297048"/>
            <a:ext cx="1967230" cy="21443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935"/>
              </a:spcBef>
            </a:pPr>
            <a:r>
              <a:rPr sz="5100" spc="-10" dirty="0">
                <a:solidFill>
                  <a:srgbClr val="FFFFFF"/>
                </a:solidFill>
                <a:latin typeface="Arial"/>
                <a:cs typeface="Arial"/>
              </a:rPr>
              <a:t>Clave </a:t>
            </a:r>
            <a:r>
              <a:rPr sz="51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5100" spc="-20" dirty="0">
                <a:solidFill>
                  <a:srgbClr val="FFFFFF"/>
                </a:solidFill>
                <a:latin typeface="Arial"/>
                <a:cs typeface="Arial"/>
              </a:rPr>
              <a:t>unidad</a:t>
            </a:r>
            <a:endParaRPr sz="5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0197" y="836764"/>
            <a:ext cx="3960495" cy="2987997"/>
          </a:xfrm>
          <a:prstGeom prst="rect">
            <a:avLst/>
          </a:prstGeom>
          <a:solidFill>
            <a:srgbClr val="4471C4">
              <a:alpha val="27842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0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4000" dirty="0">
                <a:solidFill>
                  <a:schemeClr val="tx1"/>
                </a:solidFill>
                <a:latin typeface="Arial"/>
                <a:cs typeface="Arial"/>
              </a:rPr>
              <a:t>Factura</a:t>
            </a:r>
            <a:r>
              <a:rPr sz="4000" spc="-1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Arial"/>
                <a:cs typeface="Arial"/>
              </a:rPr>
              <a:t>Global</a:t>
            </a:r>
            <a:endParaRPr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30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público</a:t>
            </a:r>
            <a:r>
              <a:rPr spc="-25" dirty="0"/>
              <a:t> </a:t>
            </a:r>
            <a:r>
              <a:rPr dirty="0"/>
              <a:t>en</a:t>
            </a:r>
            <a:r>
              <a:rPr spc="-55" dirty="0"/>
              <a:t> </a:t>
            </a:r>
            <a:r>
              <a:rPr spc="-10" dirty="0"/>
              <a:t>general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Regla</a:t>
            </a:r>
            <a:r>
              <a:rPr sz="1600" spc="-65" dirty="0"/>
              <a:t> </a:t>
            </a:r>
            <a:r>
              <a:rPr sz="1600" dirty="0"/>
              <a:t>2.7.1.21</a:t>
            </a:r>
            <a:r>
              <a:rPr sz="1600" spc="-20" dirty="0"/>
              <a:t> </a:t>
            </a:r>
            <a:r>
              <a:rPr sz="1600" dirty="0"/>
              <a:t>RMF</a:t>
            </a:r>
            <a:r>
              <a:rPr sz="1600" spc="-45" dirty="0"/>
              <a:t> </a:t>
            </a:r>
            <a:r>
              <a:rPr sz="1600" spc="-20" dirty="0"/>
              <a:t>2025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26463" y="1835912"/>
            <a:ext cx="8415020" cy="408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Regla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2.7.1.21.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efectos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artículos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29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29-</a:t>
            </a:r>
            <a:r>
              <a:rPr sz="1400" dirty="0">
                <a:latin typeface="Arial"/>
                <a:cs typeface="Arial"/>
              </a:rPr>
              <a:t>A,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fracción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IV,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segundo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párrafo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CFF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39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del </a:t>
            </a:r>
            <a:r>
              <a:rPr sz="1400" dirty="0">
                <a:latin typeface="Arial"/>
                <a:cs typeface="Arial"/>
              </a:rPr>
              <a:t>Reglamento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CFF</a:t>
            </a:r>
            <a:r>
              <a:rPr sz="1400" spc="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113-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G,</a:t>
            </a:r>
            <a:r>
              <a:rPr sz="1400" b="1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fracción</a:t>
            </a:r>
            <a:r>
              <a:rPr sz="1400" b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V,</a:t>
            </a:r>
            <a:r>
              <a:rPr sz="1400" b="1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segundo</a:t>
            </a:r>
            <a:r>
              <a:rPr sz="1400" b="1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párrafo</a:t>
            </a:r>
            <a:r>
              <a:rPr sz="1400" b="1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400" b="1"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Ley</a:t>
            </a:r>
            <a:r>
              <a:rPr sz="1400" b="1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sz="1400" b="1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ISR</a:t>
            </a:r>
            <a:r>
              <a:rPr sz="1400" b="1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contribuyentes </a:t>
            </a:r>
            <a:r>
              <a:rPr sz="1400" b="1" dirty="0">
                <a:latin typeface="Arial"/>
                <a:cs typeface="Arial"/>
              </a:rPr>
              <a:t>podrán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elaborar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CFDI</a:t>
            </a:r>
            <a:r>
              <a:rPr sz="1400" b="1" spc="1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diario,</a:t>
            </a:r>
            <a:r>
              <a:rPr sz="1400" b="1" spc="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semanal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mensual</a:t>
            </a:r>
            <a:r>
              <a:rPr sz="1400" b="1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donde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consten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importes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correspondientes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b="1" dirty="0">
                <a:latin typeface="Arial"/>
                <a:cs typeface="Arial"/>
              </a:rPr>
              <a:t>cada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una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las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operaciones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realizadas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público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general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periodo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corresponda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y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número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folio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operación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los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comprobantes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operaciones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público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general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que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hubieran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emitido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utilizando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clave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genérica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RFC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refiere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2.7.1.23.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contribuyentes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físicas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tributen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RIF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conformidad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dispuesto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Sección </a:t>
            </a:r>
            <a:r>
              <a:rPr sz="1400" dirty="0">
                <a:latin typeface="Arial"/>
                <a:cs typeface="Arial"/>
              </a:rPr>
              <a:t>II,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Capítulo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II,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Título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IV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Ley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ISR,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vigente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hasta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31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diciembre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2021,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relación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lo </a:t>
            </a:r>
            <a:r>
              <a:rPr sz="1400" dirty="0">
                <a:latin typeface="Arial"/>
                <a:cs typeface="Arial"/>
              </a:rPr>
              <a:t>dispuesto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fracción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IX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Artículo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Segundo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Disposiciones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Transitorias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Ley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Impuesto </a:t>
            </a:r>
            <a:r>
              <a:rPr sz="1400" dirty="0">
                <a:latin typeface="Arial"/>
                <a:cs typeface="Arial"/>
              </a:rPr>
              <a:t>sobre la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Renta,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publicada 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noviembre 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2021,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podrán elaborar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CFDI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referencia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20" dirty="0"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forma</a:t>
            </a:r>
            <a:r>
              <a:rPr sz="1400" b="1" spc="12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bimestral,</a:t>
            </a:r>
            <a:r>
              <a:rPr sz="1400" b="1" spc="12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incluyendo</a:t>
            </a:r>
            <a:r>
              <a:rPr sz="1400" b="1" spc="13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únicamente</a:t>
            </a:r>
            <a:r>
              <a:rPr sz="1400" b="1" spc="12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13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monto</a:t>
            </a:r>
            <a:r>
              <a:rPr sz="1400" b="1" spc="12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total</a:t>
            </a:r>
            <a:r>
              <a:rPr sz="1400" b="1" spc="12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25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13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operaciones</a:t>
            </a:r>
            <a:r>
              <a:rPr sz="1400" spc="120" dirty="0">
                <a:latin typeface="Arial"/>
                <a:cs typeface="Arial"/>
              </a:rPr>
              <a:t> 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125" dirty="0">
                <a:latin typeface="Arial"/>
                <a:cs typeface="Arial"/>
              </a:rPr>
              <a:t>  </a:t>
            </a:r>
            <a:r>
              <a:rPr sz="1400" b="1" spc="-10" dirty="0">
                <a:latin typeface="Arial"/>
                <a:cs typeface="Arial"/>
              </a:rPr>
              <a:t>periodo correspondiente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Tratándose</a:t>
            </a:r>
            <a:r>
              <a:rPr sz="1400" spc="4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4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4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contribuyentes</a:t>
            </a:r>
            <a:r>
              <a:rPr sz="1400" spc="459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personas</a:t>
            </a:r>
            <a:r>
              <a:rPr sz="1400" b="1" spc="43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físicas</a:t>
            </a:r>
            <a:r>
              <a:rPr sz="1400" b="1" spc="4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4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tributen</a:t>
            </a:r>
            <a:r>
              <a:rPr sz="1400" spc="4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4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434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Régimen</a:t>
            </a:r>
            <a:r>
              <a:rPr sz="1400" b="1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Simplificado</a:t>
            </a:r>
            <a:r>
              <a:rPr sz="1400" b="1" spc="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Confianza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conformidad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señalado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Título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IV,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Capítulo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Sección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IV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ISR,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los </a:t>
            </a:r>
            <a:r>
              <a:rPr sz="1400" dirty="0">
                <a:latin typeface="Arial"/>
                <a:cs typeface="Arial"/>
              </a:rPr>
              <a:t>CFDI</a:t>
            </a:r>
            <a:r>
              <a:rPr sz="1400" spc="3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emitan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operaciones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realizadas</a:t>
            </a:r>
            <a:r>
              <a:rPr sz="1400" spc="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durante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trate,</a:t>
            </a:r>
            <a:r>
              <a:rPr sz="1400" spc="37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deberán</a:t>
            </a:r>
            <a:r>
              <a:rPr sz="1400" b="1" spc="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incluir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únicamente</a:t>
            </a:r>
            <a:r>
              <a:rPr sz="1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monto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total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operaciones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periodo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correspondiente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deberán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cumplir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con </a:t>
            </a:r>
            <a:r>
              <a:rPr sz="1400" b="1" dirty="0">
                <a:latin typeface="Arial"/>
                <a:cs typeface="Arial"/>
              </a:rPr>
              <a:t>lo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establecido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quinto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párrafo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regla.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15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público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general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268473" y="2582417"/>
            <a:ext cx="2103120" cy="1693545"/>
            <a:chOff x="2268473" y="2582417"/>
            <a:chExt cx="2103120" cy="1693545"/>
          </a:xfrm>
        </p:grpSpPr>
        <p:sp>
          <p:nvSpPr>
            <p:cNvPr id="4" name="object 4"/>
            <p:cNvSpPr/>
            <p:nvPr/>
          </p:nvSpPr>
          <p:spPr>
            <a:xfrm>
              <a:off x="2274823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1843151" y="0"/>
                  </a:moveTo>
                  <a:lnTo>
                    <a:pt x="168148" y="0"/>
                  </a:lnTo>
                  <a:lnTo>
                    <a:pt x="123457" y="6007"/>
                  </a:lnTo>
                  <a:lnTo>
                    <a:pt x="83293" y="22958"/>
                  </a:lnTo>
                  <a:lnTo>
                    <a:pt x="49260" y="49244"/>
                  </a:lnTo>
                  <a:lnTo>
                    <a:pt x="22963" y="83255"/>
                  </a:lnTo>
                  <a:lnTo>
                    <a:pt x="6008" y="123384"/>
                  </a:lnTo>
                  <a:lnTo>
                    <a:pt x="0" y="168021"/>
                  </a:lnTo>
                  <a:lnTo>
                    <a:pt x="0" y="1512443"/>
                  </a:lnTo>
                  <a:lnTo>
                    <a:pt x="6008" y="1557079"/>
                  </a:lnTo>
                  <a:lnTo>
                    <a:pt x="22963" y="1597208"/>
                  </a:lnTo>
                  <a:lnTo>
                    <a:pt x="49260" y="1631219"/>
                  </a:lnTo>
                  <a:lnTo>
                    <a:pt x="83293" y="1657505"/>
                  </a:lnTo>
                  <a:lnTo>
                    <a:pt x="123457" y="1674456"/>
                  </a:lnTo>
                  <a:lnTo>
                    <a:pt x="168148" y="1680464"/>
                  </a:lnTo>
                  <a:lnTo>
                    <a:pt x="1843151" y="1680464"/>
                  </a:lnTo>
                  <a:lnTo>
                    <a:pt x="1887832" y="1674456"/>
                  </a:lnTo>
                  <a:lnTo>
                    <a:pt x="1927972" y="1657505"/>
                  </a:lnTo>
                  <a:lnTo>
                    <a:pt x="1961975" y="1631219"/>
                  </a:lnTo>
                  <a:lnTo>
                    <a:pt x="1988241" y="1597208"/>
                  </a:lnTo>
                  <a:lnTo>
                    <a:pt x="2005173" y="1557079"/>
                  </a:lnTo>
                  <a:lnTo>
                    <a:pt x="2011172" y="1512443"/>
                  </a:lnTo>
                  <a:lnTo>
                    <a:pt x="2011172" y="168021"/>
                  </a:lnTo>
                  <a:lnTo>
                    <a:pt x="2005173" y="123384"/>
                  </a:lnTo>
                  <a:lnTo>
                    <a:pt x="1988241" y="83255"/>
                  </a:lnTo>
                  <a:lnTo>
                    <a:pt x="1961975" y="49244"/>
                  </a:lnTo>
                  <a:lnTo>
                    <a:pt x="1927972" y="22958"/>
                  </a:lnTo>
                  <a:lnTo>
                    <a:pt x="1887832" y="6007"/>
                  </a:lnTo>
                  <a:lnTo>
                    <a:pt x="184315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4823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0" y="168021"/>
                  </a:moveTo>
                  <a:lnTo>
                    <a:pt x="6008" y="123384"/>
                  </a:lnTo>
                  <a:lnTo>
                    <a:pt x="22963" y="83255"/>
                  </a:lnTo>
                  <a:lnTo>
                    <a:pt x="49260" y="49244"/>
                  </a:lnTo>
                  <a:lnTo>
                    <a:pt x="83293" y="22958"/>
                  </a:lnTo>
                  <a:lnTo>
                    <a:pt x="123457" y="6007"/>
                  </a:lnTo>
                  <a:lnTo>
                    <a:pt x="168148" y="0"/>
                  </a:lnTo>
                  <a:lnTo>
                    <a:pt x="1843151" y="0"/>
                  </a:lnTo>
                  <a:lnTo>
                    <a:pt x="1887832" y="6007"/>
                  </a:lnTo>
                  <a:lnTo>
                    <a:pt x="1927972" y="22958"/>
                  </a:lnTo>
                  <a:lnTo>
                    <a:pt x="1961975" y="49244"/>
                  </a:lnTo>
                  <a:lnTo>
                    <a:pt x="1988241" y="83255"/>
                  </a:lnTo>
                  <a:lnTo>
                    <a:pt x="2005173" y="123384"/>
                  </a:lnTo>
                  <a:lnTo>
                    <a:pt x="2011172" y="168021"/>
                  </a:lnTo>
                  <a:lnTo>
                    <a:pt x="2011172" y="1512443"/>
                  </a:lnTo>
                  <a:lnTo>
                    <a:pt x="2005173" y="1557079"/>
                  </a:lnTo>
                  <a:lnTo>
                    <a:pt x="1988241" y="1597208"/>
                  </a:lnTo>
                  <a:lnTo>
                    <a:pt x="1961975" y="1631219"/>
                  </a:lnTo>
                  <a:lnTo>
                    <a:pt x="1927972" y="1657505"/>
                  </a:lnTo>
                  <a:lnTo>
                    <a:pt x="1887832" y="1674456"/>
                  </a:lnTo>
                  <a:lnTo>
                    <a:pt x="1843151" y="1680464"/>
                  </a:lnTo>
                  <a:lnTo>
                    <a:pt x="168148" y="1680464"/>
                  </a:lnTo>
                  <a:lnTo>
                    <a:pt x="123457" y="1674456"/>
                  </a:lnTo>
                  <a:lnTo>
                    <a:pt x="83293" y="1657505"/>
                  </a:lnTo>
                  <a:lnTo>
                    <a:pt x="49260" y="1631219"/>
                  </a:lnTo>
                  <a:lnTo>
                    <a:pt x="22963" y="1597208"/>
                  </a:lnTo>
                  <a:lnTo>
                    <a:pt x="6008" y="1557079"/>
                  </a:lnTo>
                  <a:lnTo>
                    <a:pt x="0" y="1512443"/>
                  </a:lnTo>
                  <a:lnTo>
                    <a:pt x="0" y="16802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283" y="2974860"/>
              <a:ext cx="2099310" cy="4930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98522" y="2784094"/>
            <a:ext cx="1765300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9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Contribuyentes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podrán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elaborar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diario,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semanal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mensual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7164" y="3179572"/>
            <a:ext cx="426720" cy="499109"/>
          </a:xfrm>
          <a:custGeom>
            <a:avLst/>
            <a:gdLst/>
            <a:ahLst/>
            <a:cxnLst/>
            <a:rect l="l" t="t" r="r" b="b"/>
            <a:pathLst>
              <a:path w="426720" h="499110">
                <a:moveTo>
                  <a:pt x="213106" y="0"/>
                </a:moveTo>
                <a:lnTo>
                  <a:pt x="213106" y="99822"/>
                </a:lnTo>
                <a:lnTo>
                  <a:pt x="0" y="99822"/>
                </a:lnTo>
                <a:lnTo>
                  <a:pt x="0" y="399033"/>
                </a:lnTo>
                <a:lnTo>
                  <a:pt x="213106" y="399033"/>
                </a:lnTo>
                <a:lnTo>
                  <a:pt x="213106" y="498855"/>
                </a:lnTo>
                <a:lnTo>
                  <a:pt x="426338" y="249427"/>
                </a:lnTo>
                <a:lnTo>
                  <a:pt x="213106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84064" y="2582417"/>
            <a:ext cx="2084070" cy="1693545"/>
            <a:chOff x="5084064" y="2582417"/>
            <a:chExt cx="2084070" cy="1693545"/>
          </a:xfrm>
        </p:grpSpPr>
        <p:sp>
          <p:nvSpPr>
            <p:cNvPr id="10" name="object 10"/>
            <p:cNvSpPr/>
            <p:nvPr/>
          </p:nvSpPr>
          <p:spPr>
            <a:xfrm>
              <a:off x="5090414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1843151" y="0"/>
                  </a:moveTo>
                  <a:lnTo>
                    <a:pt x="168021" y="0"/>
                  </a:lnTo>
                  <a:lnTo>
                    <a:pt x="123384" y="6007"/>
                  </a:lnTo>
                  <a:lnTo>
                    <a:pt x="83255" y="22958"/>
                  </a:lnTo>
                  <a:lnTo>
                    <a:pt x="49244" y="49244"/>
                  </a:lnTo>
                  <a:lnTo>
                    <a:pt x="22958" y="83255"/>
                  </a:lnTo>
                  <a:lnTo>
                    <a:pt x="6007" y="123384"/>
                  </a:lnTo>
                  <a:lnTo>
                    <a:pt x="0" y="168021"/>
                  </a:lnTo>
                  <a:lnTo>
                    <a:pt x="0" y="1512443"/>
                  </a:lnTo>
                  <a:lnTo>
                    <a:pt x="6007" y="1557079"/>
                  </a:lnTo>
                  <a:lnTo>
                    <a:pt x="22958" y="1597208"/>
                  </a:lnTo>
                  <a:lnTo>
                    <a:pt x="49244" y="1631219"/>
                  </a:lnTo>
                  <a:lnTo>
                    <a:pt x="83255" y="1657505"/>
                  </a:lnTo>
                  <a:lnTo>
                    <a:pt x="123384" y="1674456"/>
                  </a:lnTo>
                  <a:lnTo>
                    <a:pt x="168021" y="1680464"/>
                  </a:lnTo>
                  <a:lnTo>
                    <a:pt x="1843151" y="1680464"/>
                  </a:lnTo>
                  <a:lnTo>
                    <a:pt x="1887787" y="1674456"/>
                  </a:lnTo>
                  <a:lnTo>
                    <a:pt x="1927916" y="1657505"/>
                  </a:lnTo>
                  <a:lnTo>
                    <a:pt x="1961927" y="1631219"/>
                  </a:lnTo>
                  <a:lnTo>
                    <a:pt x="1988213" y="1597208"/>
                  </a:lnTo>
                  <a:lnTo>
                    <a:pt x="2005164" y="1557079"/>
                  </a:lnTo>
                  <a:lnTo>
                    <a:pt x="2011171" y="1512443"/>
                  </a:lnTo>
                  <a:lnTo>
                    <a:pt x="2011171" y="168021"/>
                  </a:lnTo>
                  <a:lnTo>
                    <a:pt x="2005164" y="123384"/>
                  </a:lnTo>
                  <a:lnTo>
                    <a:pt x="1988213" y="83255"/>
                  </a:lnTo>
                  <a:lnTo>
                    <a:pt x="1961927" y="49244"/>
                  </a:lnTo>
                  <a:lnTo>
                    <a:pt x="1927916" y="22958"/>
                  </a:lnTo>
                  <a:lnTo>
                    <a:pt x="1887787" y="6007"/>
                  </a:lnTo>
                  <a:lnTo>
                    <a:pt x="184315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0414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0" y="168021"/>
                  </a:moveTo>
                  <a:lnTo>
                    <a:pt x="6007" y="123384"/>
                  </a:lnTo>
                  <a:lnTo>
                    <a:pt x="22958" y="83255"/>
                  </a:lnTo>
                  <a:lnTo>
                    <a:pt x="49244" y="49244"/>
                  </a:lnTo>
                  <a:lnTo>
                    <a:pt x="83255" y="22958"/>
                  </a:lnTo>
                  <a:lnTo>
                    <a:pt x="123384" y="6007"/>
                  </a:lnTo>
                  <a:lnTo>
                    <a:pt x="168021" y="0"/>
                  </a:lnTo>
                  <a:lnTo>
                    <a:pt x="1843151" y="0"/>
                  </a:lnTo>
                  <a:lnTo>
                    <a:pt x="1887787" y="6007"/>
                  </a:lnTo>
                  <a:lnTo>
                    <a:pt x="1927916" y="22958"/>
                  </a:lnTo>
                  <a:lnTo>
                    <a:pt x="1961927" y="49244"/>
                  </a:lnTo>
                  <a:lnTo>
                    <a:pt x="1988213" y="83255"/>
                  </a:lnTo>
                  <a:lnTo>
                    <a:pt x="2005164" y="123384"/>
                  </a:lnTo>
                  <a:lnTo>
                    <a:pt x="2011171" y="168021"/>
                  </a:lnTo>
                  <a:lnTo>
                    <a:pt x="2011171" y="1512443"/>
                  </a:lnTo>
                  <a:lnTo>
                    <a:pt x="2005164" y="1557079"/>
                  </a:lnTo>
                  <a:lnTo>
                    <a:pt x="1988213" y="1597208"/>
                  </a:lnTo>
                  <a:lnTo>
                    <a:pt x="1961927" y="1631219"/>
                  </a:lnTo>
                  <a:lnTo>
                    <a:pt x="1927916" y="1657505"/>
                  </a:lnTo>
                  <a:lnTo>
                    <a:pt x="1887787" y="1674456"/>
                  </a:lnTo>
                  <a:lnTo>
                    <a:pt x="1843151" y="1680464"/>
                  </a:lnTo>
                  <a:lnTo>
                    <a:pt x="168021" y="1680464"/>
                  </a:lnTo>
                  <a:lnTo>
                    <a:pt x="123384" y="1674456"/>
                  </a:lnTo>
                  <a:lnTo>
                    <a:pt x="83255" y="1657505"/>
                  </a:lnTo>
                  <a:lnTo>
                    <a:pt x="49244" y="1631219"/>
                  </a:lnTo>
                  <a:lnTo>
                    <a:pt x="22958" y="1597208"/>
                  </a:lnTo>
                  <a:lnTo>
                    <a:pt x="6007" y="1557079"/>
                  </a:lnTo>
                  <a:lnTo>
                    <a:pt x="0" y="1512443"/>
                  </a:lnTo>
                  <a:lnTo>
                    <a:pt x="0" y="16802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6924" y="2857499"/>
              <a:ext cx="2061210" cy="4914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5232" y="3093719"/>
              <a:ext cx="1704593" cy="4914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32908" y="2665857"/>
            <a:ext cx="1728470" cy="1484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indent="-1905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consten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operaciones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realizadas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02627" y="3179572"/>
            <a:ext cx="426720" cy="499109"/>
          </a:xfrm>
          <a:custGeom>
            <a:avLst/>
            <a:gdLst/>
            <a:ahLst/>
            <a:cxnLst/>
            <a:rect l="l" t="t" r="r" b="b"/>
            <a:pathLst>
              <a:path w="426720" h="499110">
                <a:moveTo>
                  <a:pt x="213232" y="0"/>
                </a:moveTo>
                <a:lnTo>
                  <a:pt x="213232" y="99822"/>
                </a:lnTo>
                <a:lnTo>
                  <a:pt x="0" y="99822"/>
                </a:lnTo>
                <a:lnTo>
                  <a:pt x="0" y="399033"/>
                </a:lnTo>
                <a:lnTo>
                  <a:pt x="213232" y="399033"/>
                </a:lnTo>
                <a:lnTo>
                  <a:pt x="213232" y="498855"/>
                </a:lnTo>
                <a:lnTo>
                  <a:pt x="426339" y="249427"/>
                </a:lnTo>
                <a:lnTo>
                  <a:pt x="213232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899654" y="2582417"/>
            <a:ext cx="2024380" cy="1693545"/>
            <a:chOff x="7899654" y="2582417"/>
            <a:chExt cx="2024380" cy="1693545"/>
          </a:xfrm>
        </p:grpSpPr>
        <p:sp>
          <p:nvSpPr>
            <p:cNvPr id="17" name="object 17"/>
            <p:cNvSpPr/>
            <p:nvPr/>
          </p:nvSpPr>
          <p:spPr>
            <a:xfrm>
              <a:off x="7906004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1843024" y="0"/>
                  </a:moveTo>
                  <a:lnTo>
                    <a:pt x="168021" y="0"/>
                  </a:lnTo>
                  <a:lnTo>
                    <a:pt x="123339" y="6007"/>
                  </a:lnTo>
                  <a:lnTo>
                    <a:pt x="83199" y="22958"/>
                  </a:lnTo>
                  <a:lnTo>
                    <a:pt x="49196" y="49244"/>
                  </a:lnTo>
                  <a:lnTo>
                    <a:pt x="22930" y="83255"/>
                  </a:lnTo>
                  <a:lnTo>
                    <a:pt x="5998" y="123384"/>
                  </a:lnTo>
                  <a:lnTo>
                    <a:pt x="0" y="168021"/>
                  </a:lnTo>
                  <a:lnTo>
                    <a:pt x="0" y="1512443"/>
                  </a:lnTo>
                  <a:lnTo>
                    <a:pt x="5998" y="1557079"/>
                  </a:lnTo>
                  <a:lnTo>
                    <a:pt x="22930" y="1597208"/>
                  </a:lnTo>
                  <a:lnTo>
                    <a:pt x="49196" y="1631219"/>
                  </a:lnTo>
                  <a:lnTo>
                    <a:pt x="83199" y="1657505"/>
                  </a:lnTo>
                  <a:lnTo>
                    <a:pt x="123339" y="1674456"/>
                  </a:lnTo>
                  <a:lnTo>
                    <a:pt x="168021" y="1680464"/>
                  </a:lnTo>
                  <a:lnTo>
                    <a:pt x="1843024" y="1680464"/>
                  </a:lnTo>
                  <a:lnTo>
                    <a:pt x="1887714" y="1674456"/>
                  </a:lnTo>
                  <a:lnTo>
                    <a:pt x="1927878" y="1657505"/>
                  </a:lnTo>
                  <a:lnTo>
                    <a:pt x="1961911" y="1631219"/>
                  </a:lnTo>
                  <a:lnTo>
                    <a:pt x="1988208" y="1597208"/>
                  </a:lnTo>
                  <a:lnTo>
                    <a:pt x="2005163" y="1557079"/>
                  </a:lnTo>
                  <a:lnTo>
                    <a:pt x="2011172" y="1512443"/>
                  </a:lnTo>
                  <a:lnTo>
                    <a:pt x="2011172" y="168021"/>
                  </a:lnTo>
                  <a:lnTo>
                    <a:pt x="2005163" y="123384"/>
                  </a:lnTo>
                  <a:lnTo>
                    <a:pt x="1988208" y="83255"/>
                  </a:lnTo>
                  <a:lnTo>
                    <a:pt x="1961911" y="49244"/>
                  </a:lnTo>
                  <a:lnTo>
                    <a:pt x="1927878" y="22958"/>
                  </a:lnTo>
                  <a:lnTo>
                    <a:pt x="1887714" y="6007"/>
                  </a:lnTo>
                  <a:lnTo>
                    <a:pt x="184302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06004" y="2588767"/>
              <a:ext cx="2011680" cy="1680845"/>
            </a:xfrm>
            <a:custGeom>
              <a:avLst/>
              <a:gdLst/>
              <a:ahLst/>
              <a:cxnLst/>
              <a:rect l="l" t="t" r="r" b="b"/>
              <a:pathLst>
                <a:path w="2011679" h="1680845">
                  <a:moveTo>
                    <a:pt x="0" y="168021"/>
                  </a:moveTo>
                  <a:lnTo>
                    <a:pt x="5998" y="123384"/>
                  </a:lnTo>
                  <a:lnTo>
                    <a:pt x="22930" y="83255"/>
                  </a:lnTo>
                  <a:lnTo>
                    <a:pt x="49196" y="49244"/>
                  </a:lnTo>
                  <a:lnTo>
                    <a:pt x="83199" y="22958"/>
                  </a:lnTo>
                  <a:lnTo>
                    <a:pt x="123339" y="6007"/>
                  </a:lnTo>
                  <a:lnTo>
                    <a:pt x="168021" y="0"/>
                  </a:lnTo>
                  <a:lnTo>
                    <a:pt x="1843024" y="0"/>
                  </a:lnTo>
                  <a:lnTo>
                    <a:pt x="1887714" y="6007"/>
                  </a:lnTo>
                  <a:lnTo>
                    <a:pt x="1927878" y="22958"/>
                  </a:lnTo>
                  <a:lnTo>
                    <a:pt x="1961911" y="49244"/>
                  </a:lnTo>
                  <a:lnTo>
                    <a:pt x="1988208" y="83255"/>
                  </a:lnTo>
                  <a:lnTo>
                    <a:pt x="2005163" y="123384"/>
                  </a:lnTo>
                  <a:lnTo>
                    <a:pt x="2011172" y="168021"/>
                  </a:lnTo>
                  <a:lnTo>
                    <a:pt x="2011172" y="1512443"/>
                  </a:lnTo>
                  <a:lnTo>
                    <a:pt x="2005163" y="1557079"/>
                  </a:lnTo>
                  <a:lnTo>
                    <a:pt x="1988208" y="1597208"/>
                  </a:lnTo>
                  <a:lnTo>
                    <a:pt x="1961911" y="1631219"/>
                  </a:lnTo>
                  <a:lnTo>
                    <a:pt x="1927878" y="1657505"/>
                  </a:lnTo>
                  <a:lnTo>
                    <a:pt x="1887714" y="1674456"/>
                  </a:lnTo>
                  <a:lnTo>
                    <a:pt x="1843024" y="1680464"/>
                  </a:lnTo>
                  <a:lnTo>
                    <a:pt x="168021" y="1680464"/>
                  </a:lnTo>
                  <a:lnTo>
                    <a:pt x="123339" y="1674456"/>
                  </a:lnTo>
                  <a:lnTo>
                    <a:pt x="83199" y="1657505"/>
                  </a:lnTo>
                  <a:lnTo>
                    <a:pt x="49196" y="1631219"/>
                  </a:lnTo>
                  <a:lnTo>
                    <a:pt x="22930" y="1597208"/>
                  </a:lnTo>
                  <a:lnTo>
                    <a:pt x="5998" y="1557079"/>
                  </a:lnTo>
                  <a:lnTo>
                    <a:pt x="0" y="1512443"/>
                  </a:lnTo>
                  <a:lnTo>
                    <a:pt x="0" y="16802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5760" y="2974860"/>
              <a:ext cx="1934718" cy="49300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9372" y="3211080"/>
              <a:ext cx="1411985" cy="49300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018144" y="2784094"/>
            <a:ext cx="1789430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Utilizando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genérica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RFC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refiere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regla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2.7.1.23.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15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público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general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039366" y="2043683"/>
            <a:ext cx="8113395" cy="598170"/>
            <a:chOff x="2039366" y="2043683"/>
            <a:chExt cx="8113395" cy="598170"/>
          </a:xfrm>
        </p:grpSpPr>
        <p:sp>
          <p:nvSpPr>
            <p:cNvPr id="4" name="object 4"/>
            <p:cNvSpPr/>
            <p:nvPr/>
          </p:nvSpPr>
          <p:spPr>
            <a:xfrm>
              <a:off x="2045716" y="2050033"/>
              <a:ext cx="8100695" cy="585470"/>
            </a:xfrm>
            <a:custGeom>
              <a:avLst/>
              <a:gdLst/>
              <a:ahLst/>
              <a:cxnLst/>
              <a:rect l="l" t="t" r="r" b="b"/>
              <a:pathLst>
                <a:path w="8100695" h="585469">
                  <a:moveTo>
                    <a:pt x="8003032" y="0"/>
                  </a:moveTo>
                  <a:lnTo>
                    <a:pt x="97535" y="0"/>
                  </a:lnTo>
                  <a:lnTo>
                    <a:pt x="59578" y="7647"/>
                  </a:lnTo>
                  <a:lnTo>
                    <a:pt x="28575" y="28511"/>
                  </a:lnTo>
                  <a:lnTo>
                    <a:pt x="7667" y="59471"/>
                  </a:lnTo>
                  <a:lnTo>
                    <a:pt x="0" y="97408"/>
                  </a:lnTo>
                  <a:lnTo>
                    <a:pt x="0" y="487425"/>
                  </a:lnTo>
                  <a:lnTo>
                    <a:pt x="7667" y="525383"/>
                  </a:lnTo>
                  <a:lnTo>
                    <a:pt x="28575" y="556387"/>
                  </a:lnTo>
                  <a:lnTo>
                    <a:pt x="59578" y="577294"/>
                  </a:lnTo>
                  <a:lnTo>
                    <a:pt x="97535" y="584962"/>
                  </a:lnTo>
                  <a:lnTo>
                    <a:pt x="8003032" y="584962"/>
                  </a:lnTo>
                  <a:lnTo>
                    <a:pt x="8040989" y="577294"/>
                  </a:lnTo>
                  <a:lnTo>
                    <a:pt x="8071992" y="556387"/>
                  </a:lnTo>
                  <a:lnTo>
                    <a:pt x="8092900" y="525383"/>
                  </a:lnTo>
                  <a:lnTo>
                    <a:pt x="8100567" y="487425"/>
                  </a:lnTo>
                  <a:lnTo>
                    <a:pt x="8100567" y="97408"/>
                  </a:lnTo>
                  <a:lnTo>
                    <a:pt x="8092900" y="59471"/>
                  </a:lnTo>
                  <a:lnTo>
                    <a:pt x="8071992" y="28511"/>
                  </a:lnTo>
                  <a:lnTo>
                    <a:pt x="8040989" y="7647"/>
                  </a:lnTo>
                  <a:lnTo>
                    <a:pt x="800303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5716" y="2050033"/>
              <a:ext cx="8100695" cy="585470"/>
            </a:xfrm>
            <a:custGeom>
              <a:avLst/>
              <a:gdLst/>
              <a:ahLst/>
              <a:cxnLst/>
              <a:rect l="l" t="t" r="r" b="b"/>
              <a:pathLst>
                <a:path w="8100695" h="585469">
                  <a:moveTo>
                    <a:pt x="0" y="97408"/>
                  </a:moveTo>
                  <a:lnTo>
                    <a:pt x="7667" y="59471"/>
                  </a:lnTo>
                  <a:lnTo>
                    <a:pt x="28575" y="28511"/>
                  </a:lnTo>
                  <a:lnTo>
                    <a:pt x="59578" y="7647"/>
                  </a:lnTo>
                  <a:lnTo>
                    <a:pt x="97535" y="0"/>
                  </a:lnTo>
                  <a:lnTo>
                    <a:pt x="8003032" y="0"/>
                  </a:lnTo>
                  <a:lnTo>
                    <a:pt x="8040989" y="7647"/>
                  </a:lnTo>
                  <a:lnTo>
                    <a:pt x="8071992" y="28511"/>
                  </a:lnTo>
                  <a:lnTo>
                    <a:pt x="8092900" y="59471"/>
                  </a:lnTo>
                  <a:lnTo>
                    <a:pt x="8100567" y="97408"/>
                  </a:lnTo>
                  <a:lnTo>
                    <a:pt x="8100567" y="487425"/>
                  </a:lnTo>
                  <a:lnTo>
                    <a:pt x="8092900" y="525383"/>
                  </a:lnTo>
                  <a:lnTo>
                    <a:pt x="8071992" y="556387"/>
                  </a:lnTo>
                  <a:lnTo>
                    <a:pt x="8040989" y="577294"/>
                  </a:lnTo>
                  <a:lnTo>
                    <a:pt x="8003032" y="584962"/>
                  </a:lnTo>
                  <a:lnTo>
                    <a:pt x="97535" y="584962"/>
                  </a:lnTo>
                  <a:lnTo>
                    <a:pt x="59578" y="577294"/>
                  </a:lnTo>
                  <a:lnTo>
                    <a:pt x="28575" y="556387"/>
                  </a:lnTo>
                  <a:lnTo>
                    <a:pt x="7667" y="525383"/>
                  </a:lnTo>
                  <a:lnTo>
                    <a:pt x="0" y="487425"/>
                  </a:lnTo>
                  <a:lnTo>
                    <a:pt x="0" y="9740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39366" y="3767201"/>
            <a:ext cx="8113395" cy="598170"/>
            <a:chOff x="2039366" y="3767201"/>
            <a:chExt cx="8113395" cy="598170"/>
          </a:xfrm>
        </p:grpSpPr>
        <p:sp>
          <p:nvSpPr>
            <p:cNvPr id="7" name="object 7"/>
            <p:cNvSpPr/>
            <p:nvPr/>
          </p:nvSpPr>
          <p:spPr>
            <a:xfrm>
              <a:off x="2045716" y="3773551"/>
              <a:ext cx="8100695" cy="585470"/>
            </a:xfrm>
            <a:custGeom>
              <a:avLst/>
              <a:gdLst/>
              <a:ahLst/>
              <a:cxnLst/>
              <a:rect l="l" t="t" r="r" b="b"/>
              <a:pathLst>
                <a:path w="8100695" h="585470">
                  <a:moveTo>
                    <a:pt x="8003032" y="0"/>
                  </a:moveTo>
                  <a:lnTo>
                    <a:pt x="97535" y="0"/>
                  </a:lnTo>
                  <a:lnTo>
                    <a:pt x="59578" y="7647"/>
                  </a:lnTo>
                  <a:lnTo>
                    <a:pt x="28575" y="28511"/>
                  </a:lnTo>
                  <a:lnTo>
                    <a:pt x="7667" y="59471"/>
                  </a:lnTo>
                  <a:lnTo>
                    <a:pt x="0" y="97409"/>
                  </a:lnTo>
                  <a:lnTo>
                    <a:pt x="0" y="487425"/>
                  </a:lnTo>
                  <a:lnTo>
                    <a:pt x="7667" y="525383"/>
                  </a:lnTo>
                  <a:lnTo>
                    <a:pt x="28575" y="556387"/>
                  </a:lnTo>
                  <a:lnTo>
                    <a:pt x="59578" y="577294"/>
                  </a:lnTo>
                  <a:lnTo>
                    <a:pt x="97535" y="584962"/>
                  </a:lnTo>
                  <a:lnTo>
                    <a:pt x="8003032" y="584962"/>
                  </a:lnTo>
                  <a:lnTo>
                    <a:pt x="8040989" y="577294"/>
                  </a:lnTo>
                  <a:lnTo>
                    <a:pt x="8071992" y="556387"/>
                  </a:lnTo>
                  <a:lnTo>
                    <a:pt x="8092900" y="525383"/>
                  </a:lnTo>
                  <a:lnTo>
                    <a:pt x="8100567" y="487425"/>
                  </a:lnTo>
                  <a:lnTo>
                    <a:pt x="8100567" y="97409"/>
                  </a:lnTo>
                  <a:lnTo>
                    <a:pt x="8092900" y="59471"/>
                  </a:lnTo>
                  <a:lnTo>
                    <a:pt x="8071992" y="28511"/>
                  </a:lnTo>
                  <a:lnTo>
                    <a:pt x="8040989" y="7647"/>
                  </a:lnTo>
                  <a:lnTo>
                    <a:pt x="80030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5716" y="3773551"/>
              <a:ext cx="8100695" cy="585470"/>
            </a:xfrm>
            <a:custGeom>
              <a:avLst/>
              <a:gdLst/>
              <a:ahLst/>
              <a:cxnLst/>
              <a:rect l="l" t="t" r="r" b="b"/>
              <a:pathLst>
                <a:path w="8100695" h="585470">
                  <a:moveTo>
                    <a:pt x="0" y="97409"/>
                  </a:moveTo>
                  <a:lnTo>
                    <a:pt x="7667" y="59471"/>
                  </a:lnTo>
                  <a:lnTo>
                    <a:pt x="28575" y="28511"/>
                  </a:lnTo>
                  <a:lnTo>
                    <a:pt x="59578" y="7647"/>
                  </a:lnTo>
                  <a:lnTo>
                    <a:pt x="97535" y="0"/>
                  </a:lnTo>
                  <a:lnTo>
                    <a:pt x="8003032" y="0"/>
                  </a:lnTo>
                  <a:lnTo>
                    <a:pt x="8040989" y="7647"/>
                  </a:lnTo>
                  <a:lnTo>
                    <a:pt x="8071992" y="28511"/>
                  </a:lnTo>
                  <a:lnTo>
                    <a:pt x="8092900" y="59471"/>
                  </a:lnTo>
                  <a:lnTo>
                    <a:pt x="8100567" y="97409"/>
                  </a:lnTo>
                  <a:lnTo>
                    <a:pt x="8100567" y="487425"/>
                  </a:lnTo>
                  <a:lnTo>
                    <a:pt x="8092900" y="525383"/>
                  </a:lnTo>
                  <a:lnTo>
                    <a:pt x="8071992" y="556387"/>
                  </a:lnTo>
                  <a:lnTo>
                    <a:pt x="8040989" y="577294"/>
                  </a:lnTo>
                  <a:lnTo>
                    <a:pt x="8003032" y="584962"/>
                  </a:lnTo>
                  <a:lnTo>
                    <a:pt x="97535" y="584962"/>
                  </a:lnTo>
                  <a:lnTo>
                    <a:pt x="59578" y="577294"/>
                  </a:lnTo>
                  <a:lnTo>
                    <a:pt x="28575" y="556387"/>
                  </a:lnTo>
                  <a:lnTo>
                    <a:pt x="7667" y="525383"/>
                  </a:lnTo>
                  <a:lnTo>
                    <a:pt x="0" y="487425"/>
                  </a:lnTo>
                  <a:lnTo>
                    <a:pt x="0" y="9740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57222" y="1961572"/>
            <a:ext cx="7827009" cy="349186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2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2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2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2500">
              <a:latin typeface="Arial"/>
              <a:cs typeface="Arial"/>
            </a:endParaRPr>
          </a:p>
          <a:p>
            <a:pPr marL="372745" marR="5080" indent="-226695" algn="just">
              <a:lnSpc>
                <a:spcPct val="86400"/>
              </a:lnSpc>
              <a:spcBef>
                <a:spcPts val="1265"/>
              </a:spcBef>
              <a:buChar char="•"/>
              <a:tabLst>
                <a:tab pos="374650" algn="l"/>
              </a:tabLst>
            </a:pPr>
            <a:r>
              <a:rPr sz="2000" dirty="0">
                <a:latin typeface="Arial"/>
                <a:cs typeface="Arial"/>
              </a:rPr>
              <a:t>Debe</a:t>
            </a:r>
            <a:r>
              <a:rPr sz="2000" spc="75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constar</a:t>
            </a:r>
            <a:r>
              <a:rPr sz="2000" spc="7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cada</a:t>
            </a:r>
            <a:r>
              <a:rPr sz="2000" b="1" spc="8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una</a:t>
            </a:r>
            <a:r>
              <a:rPr sz="2000" b="1" spc="7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8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las</a:t>
            </a:r>
            <a:r>
              <a:rPr sz="2000" b="1" spc="7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operaciones</a:t>
            </a:r>
            <a:r>
              <a:rPr sz="2000" b="1" spc="8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realizadas</a:t>
            </a:r>
            <a:r>
              <a:rPr sz="2000" spc="80" dirty="0">
                <a:latin typeface="Arial"/>
                <a:cs typeface="Arial"/>
              </a:rPr>
              <a:t>  </a:t>
            </a:r>
            <a:r>
              <a:rPr sz="2000" spc="-25" dirty="0">
                <a:latin typeface="Arial"/>
                <a:cs typeface="Arial"/>
              </a:rPr>
              <a:t>del 	</a:t>
            </a:r>
            <a:r>
              <a:rPr sz="2000" dirty="0">
                <a:latin typeface="Arial"/>
                <a:cs typeface="Arial"/>
              </a:rPr>
              <a:t>periodo</a:t>
            </a:r>
            <a:r>
              <a:rPr sz="2000" spc="31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1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310" dirty="0"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número</a:t>
            </a:r>
            <a:r>
              <a:rPr sz="2000" b="1" spc="3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31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folio</a:t>
            </a:r>
            <a:r>
              <a:rPr sz="2000" b="1" spc="30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31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b="1" spc="31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operación</a:t>
            </a:r>
            <a:r>
              <a:rPr sz="2000" b="1" spc="31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315" dirty="0">
                <a:latin typeface="Arial"/>
                <a:cs typeface="Arial"/>
              </a:rPr>
              <a:t>  </a:t>
            </a:r>
            <a:r>
              <a:rPr sz="2000" spc="-25" dirty="0">
                <a:latin typeface="Arial"/>
                <a:cs typeface="Arial"/>
              </a:rPr>
              <a:t>los 	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comprobantes</a:t>
            </a:r>
            <a:r>
              <a:rPr sz="2000" b="1" spc="1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de</a:t>
            </a:r>
            <a:r>
              <a:rPr sz="2000" b="1" spc="1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operaciones</a:t>
            </a:r>
            <a:r>
              <a:rPr sz="2000" b="1" spc="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con</a:t>
            </a:r>
            <a:r>
              <a:rPr sz="2000" b="1" spc="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el</a:t>
            </a:r>
            <a:r>
              <a:rPr sz="2000" b="1" spc="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público</a:t>
            </a:r>
            <a:r>
              <a:rPr sz="2000" b="1" spc="1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en</a:t>
            </a:r>
            <a:r>
              <a:rPr sz="2000" b="1" spc="1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EF"/>
                </a:solidFill>
                <a:latin typeface="Arial"/>
                <a:cs typeface="Arial"/>
              </a:rPr>
              <a:t>general</a:t>
            </a:r>
            <a:r>
              <a:rPr sz="2000" b="1" spc="1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que 	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hubieran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emitido.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2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sz="2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2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endParaRPr sz="2500">
              <a:latin typeface="Arial"/>
              <a:cs typeface="Arial"/>
            </a:endParaRPr>
          </a:p>
          <a:p>
            <a:pPr marL="372745" indent="-226695" algn="just">
              <a:lnSpc>
                <a:spcPts val="2240"/>
              </a:lnSpc>
              <a:spcBef>
                <a:spcPts val="940"/>
              </a:spcBef>
              <a:buChar char="•"/>
              <a:tabLst>
                <a:tab pos="372745" algn="l"/>
              </a:tabLst>
            </a:pPr>
            <a:r>
              <a:rPr sz="2000" dirty="0">
                <a:latin typeface="Arial"/>
                <a:cs typeface="Arial"/>
              </a:rPr>
              <a:t>Deberán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contener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los requisitos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 artículo </a:t>
            </a:r>
            <a:r>
              <a:rPr sz="2000" spc="-10" dirty="0">
                <a:latin typeface="Arial"/>
                <a:cs typeface="Arial"/>
              </a:rPr>
              <a:t>29-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fracciones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374650" marR="5080" algn="just">
              <a:lnSpc>
                <a:spcPct val="86300"/>
              </a:lnSpc>
              <a:spcBef>
                <a:spcPts val="170"/>
              </a:spcBef>
            </a:pPr>
            <a:r>
              <a:rPr sz="2000" dirty="0">
                <a:latin typeface="Arial"/>
                <a:cs typeface="Arial"/>
              </a:rPr>
              <a:t>III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CFF,</a:t>
            </a:r>
            <a:r>
              <a:rPr sz="2000" spc="3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así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como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4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valor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total</a:t>
            </a:r>
            <a:r>
              <a:rPr sz="2000" spc="4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4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actos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9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actividades </a:t>
            </a:r>
            <a:r>
              <a:rPr sz="2000" dirty="0">
                <a:latin typeface="Arial"/>
                <a:cs typeface="Arial"/>
              </a:rPr>
              <a:t>realizados,</a:t>
            </a:r>
            <a:r>
              <a:rPr sz="2000" spc="3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3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cantidad,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3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clase</a:t>
            </a:r>
            <a:r>
              <a:rPr sz="2000" spc="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</a:t>
            </a:r>
            <a:r>
              <a:rPr sz="2000" spc="3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bienes</a:t>
            </a:r>
            <a:r>
              <a:rPr sz="2000" spc="3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3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mercancías</a:t>
            </a:r>
            <a:r>
              <a:rPr sz="2000" spc="3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o </a:t>
            </a:r>
            <a:r>
              <a:rPr sz="2000" dirty="0">
                <a:latin typeface="Arial"/>
                <a:cs typeface="Arial"/>
              </a:rPr>
              <a:t>descripción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servicio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amparen.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2188" y="569467"/>
            <a:ext cx="678688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Factura</a:t>
            </a:r>
            <a:r>
              <a:rPr sz="3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global</a:t>
            </a:r>
            <a:r>
              <a:rPr sz="3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público</a:t>
            </a:r>
            <a:r>
              <a:rPr sz="3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3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Arial"/>
                <a:cs typeface="Arial"/>
              </a:rPr>
              <a:t>general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Regla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2.7.1.21.</a:t>
            </a: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RMF</a:t>
            </a:r>
            <a:r>
              <a:rPr sz="18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11775" y="1674622"/>
            <a:ext cx="4680585" cy="1988185"/>
            <a:chOff x="5311775" y="1674622"/>
            <a:chExt cx="4680585" cy="1988185"/>
          </a:xfrm>
        </p:grpSpPr>
        <p:sp>
          <p:nvSpPr>
            <p:cNvPr id="5" name="object 5"/>
            <p:cNvSpPr/>
            <p:nvPr/>
          </p:nvSpPr>
          <p:spPr>
            <a:xfrm>
              <a:off x="5318125" y="1680972"/>
              <a:ext cx="4667885" cy="1975485"/>
            </a:xfrm>
            <a:custGeom>
              <a:avLst/>
              <a:gdLst/>
              <a:ahLst/>
              <a:cxnLst/>
              <a:rect l="l" t="t" r="r" b="b"/>
              <a:pathLst>
                <a:path w="4667884" h="1975485">
                  <a:moveTo>
                    <a:pt x="3679952" y="0"/>
                  </a:moveTo>
                  <a:lnTo>
                    <a:pt x="3679952" y="247014"/>
                  </a:lnTo>
                  <a:lnTo>
                    <a:pt x="0" y="247014"/>
                  </a:lnTo>
                  <a:lnTo>
                    <a:pt x="0" y="1728342"/>
                  </a:lnTo>
                  <a:lnTo>
                    <a:pt x="3679952" y="1728342"/>
                  </a:lnTo>
                  <a:lnTo>
                    <a:pt x="3679952" y="1975230"/>
                  </a:lnTo>
                  <a:lnTo>
                    <a:pt x="4667504" y="987678"/>
                  </a:lnTo>
                  <a:lnTo>
                    <a:pt x="3679952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8125" y="1680972"/>
              <a:ext cx="4667885" cy="1975485"/>
            </a:xfrm>
            <a:custGeom>
              <a:avLst/>
              <a:gdLst/>
              <a:ahLst/>
              <a:cxnLst/>
              <a:rect l="l" t="t" r="r" b="b"/>
              <a:pathLst>
                <a:path w="4667884" h="1975485">
                  <a:moveTo>
                    <a:pt x="0" y="247014"/>
                  </a:moveTo>
                  <a:lnTo>
                    <a:pt x="3679952" y="247014"/>
                  </a:lnTo>
                  <a:lnTo>
                    <a:pt x="3679952" y="0"/>
                  </a:lnTo>
                  <a:lnTo>
                    <a:pt x="4667504" y="987678"/>
                  </a:lnTo>
                  <a:lnTo>
                    <a:pt x="3679952" y="1975230"/>
                  </a:lnTo>
                  <a:lnTo>
                    <a:pt x="3679952" y="1728342"/>
                  </a:lnTo>
                  <a:lnTo>
                    <a:pt x="0" y="1728342"/>
                  </a:lnTo>
                  <a:lnTo>
                    <a:pt x="0" y="247014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20029" y="1880438"/>
            <a:ext cx="3840479" cy="15176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ct val="863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Podrán</a:t>
            </a:r>
            <a:r>
              <a:rPr sz="2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elaborar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CFDI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</a:t>
            </a:r>
            <a:r>
              <a:rPr sz="2200" b="1" dirty="0">
                <a:latin typeface="Arial"/>
                <a:cs typeface="Arial"/>
              </a:rPr>
              <a:t>forma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bimestral</a:t>
            </a:r>
            <a:r>
              <a:rPr sz="2200" dirty="0">
                <a:latin typeface="Arial"/>
                <a:cs typeface="Arial"/>
              </a:rPr>
              <a:t>,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incluyendo </a:t>
            </a:r>
            <a:r>
              <a:rPr sz="2200" dirty="0">
                <a:latin typeface="Arial"/>
                <a:cs typeface="Arial"/>
              </a:rPr>
              <a:t>únicamente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el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monto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total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las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operaciones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del </a:t>
            </a:r>
            <a:r>
              <a:rPr sz="2200" dirty="0">
                <a:latin typeface="Arial"/>
                <a:cs typeface="Arial"/>
              </a:rPr>
              <a:t>periodo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correspondiente.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00020" y="1674622"/>
            <a:ext cx="3124835" cy="1988185"/>
            <a:chOff x="2200020" y="1674622"/>
            <a:chExt cx="3124835" cy="1988185"/>
          </a:xfrm>
        </p:grpSpPr>
        <p:sp>
          <p:nvSpPr>
            <p:cNvPr id="9" name="object 9"/>
            <p:cNvSpPr/>
            <p:nvPr/>
          </p:nvSpPr>
          <p:spPr>
            <a:xfrm>
              <a:off x="2206370" y="1680972"/>
              <a:ext cx="3112135" cy="1975485"/>
            </a:xfrm>
            <a:custGeom>
              <a:avLst/>
              <a:gdLst/>
              <a:ahLst/>
              <a:cxnLst/>
              <a:rect l="l" t="t" r="r" b="b"/>
              <a:pathLst>
                <a:path w="3112135" h="1975485">
                  <a:moveTo>
                    <a:pt x="2782443" y="0"/>
                  </a:moveTo>
                  <a:lnTo>
                    <a:pt x="329184" y="0"/>
                  </a:lnTo>
                  <a:lnTo>
                    <a:pt x="280554" y="3570"/>
                  </a:lnTo>
                  <a:lnTo>
                    <a:pt x="234135" y="13943"/>
                  </a:lnTo>
                  <a:lnTo>
                    <a:pt x="190437" y="30608"/>
                  </a:lnTo>
                  <a:lnTo>
                    <a:pt x="149969" y="53056"/>
                  </a:lnTo>
                  <a:lnTo>
                    <a:pt x="113242" y="80777"/>
                  </a:lnTo>
                  <a:lnTo>
                    <a:pt x="80765" y="113262"/>
                  </a:lnTo>
                  <a:lnTo>
                    <a:pt x="53050" y="150001"/>
                  </a:lnTo>
                  <a:lnTo>
                    <a:pt x="30605" y="190485"/>
                  </a:lnTo>
                  <a:lnTo>
                    <a:pt x="13942" y="234205"/>
                  </a:lnTo>
                  <a:lnTo>
                    <a:pt x="3570" y="280649"/>
                  </a:lnTo>
                  <a:lnTo>
                    <a:pt x="0" y="329311"/>
                  </a:lnTo>
                  <a:lnTo>
                    <a:pt x="0" y="1646047"/>
                  </a:lnTo>
                  <a:lnTo>
                    <a:pt x="3570" y="1694676"/>
                  </a:lnTo>
                  <a:lnTo>
                    <a:pt x="13942" y="1741095"/>
                  </a:lnTo>
                  <a:lnTo>
                    <a:pt x="30605" y="1784793"/>
                  </a:lnTo>
                  <a:lnTo>
                    <a:pt x="53050" y="1825261"/>
                  </a:lnTo>
                  <a:lnTo>
                    <a:pt x="80765" y="1861988"/>
                  </a:lnTo>
                  <a:lnTo>
                    <a:pt x="113242" y="1894465"/>
                  </a:lnTo>
                  <a:lnTo>
                    <a:pt x="149969" y="1922180"/>
                  </a:lnTo>
                  <a:lnTo>
                    <a:pt x="190437" y="1944625"/>
                  </a:lnTo>
                  <a:lnTo>
                    <a:pt x="234135" y="1961288"/>
                  </a:lnTo>
                  <a:lnTo>
                    <a:pt x="280554" y="1971660"/>
                  </a:lnTo>
                  <a:lnTo>
                    <a:pt x="329184" y="1975230"/>
                  </a:lnTo>
                  <a:lnTo>
                    <a:pt x="2782443" y="1975230"/>
                  </a:lnTo>
                  <a:lnTo>
                    <a:pt x="2831104" y="1971660"/>
                  </a:lnTo>
                  <a:lnTo>
                    <a:pt x="2877548" y="1961288"/>
                  </a:lnTo>
                  <a:lnTo>
                    <a:pt x="2921268" y="1944625"/>
                  </a:lnTo>
                  <a:lnTo>
                    <a:pt x="2961752" y="1922180"/>
                  </a:lnTo>
                  <a:lnTo>
                    <a:pt x="2998491" y="1894465"/>
                  </a:lnTo>
                  <a:lnTo>
                    <a:pt x="3030976" y="1861988"/>
                  </a:lnTo>
                  <a:lnTo>
                    <a:pt x="3058697" y="1825261"/>
                  </a:lnTo>
                  <a:lnTo>
                    <a:pt x="3081145" y="1784793"/>
                  </a:lnTo>
                  <a:lnTo>
                    <a:pt x="3097810" y="1741095"/>
                  </a:lnTo>
                  <a:lnTo>
                    <a:pt x="3108183" y="1694676"/>
                  </a:lnTo>
                  <a:lnTo>
                    <a:pt x="3111754" y="1646047"/>
                  </a:lnTo>
                  <a:lnTo>
                    <a:pt x="3111754" y="329311"/>
                  </a:lnTo>
                  <a:lnTo>
                    <a:pt x="3108183" y="280649"/>
                  </a:lnTo>
                  <a:lnTo>
                    <a:pt x="3097810" y="234205"/>
                  </a:lnTo>
                  <a:lnTo>
                    <a:pt x="3081145" y="190485"/>
                  </a:lnTo>
                  <a:lnTo>
                    <a:pt x="3058697" y="150001"/>
                  </a:lnTo>
                  <a:lnTo>
                    <a:pt x="3030976" y="113262"/>
                  </a:lnTo>
                  <a:lnTo>
                    <a:pt x="2998491" y="80777"/>
                  </a:lnTo>
                  <a:lnTo>
                    <a:pt x="2961752" y="53056"/>
                  </a:lnTo>
                  <a:lnTo>
                    <a:pt x="2921268" y="30608"/>
                  </a:lnTo>
                  <a:lnTo>
                    <a:pt x="2877548" y="13943"/>
                  </a:lnTo>
                  <a:lnTo>
                    <a:pt x="2831104" y="3570"/>
                  </a:lnTo>
                  <a:lnTo>
                    <a:pt x="27824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06370" y="1680972"/>
              <a:ext cx="3112135" cy="1975485"/>
            </a:xfrm>
            <a:custGeom>
              <a:avLst/>
              <a:gdLst/>
              <a:ahLst/>
              <a:cxnLst/>
              <a:rect l="l" t="t" r="r" b="b"/>
              <a:pathLst>
                <a:path w="3112135" h="1975485">
                  <a:moveTo>
                    <a:pt x="0" y="329311"/>
                  </a:moveTo>
                  <a:lnTo>
                    <a:pt x="3570" y="280649"/>
                  </a:lnTo>
                  <a:lnTo>
                    <a:pt x="13942" y="234205"/>
                  </a:lnTo>
                  <a:lnTo>
                    <a:pt x="30605" y="190485"/>
                  </a:lnTo>
                  <a:lnTo>
                    <a:pt x="53050" y="150001"/>
                  </a:lnTo>
                  <a:lnTo>
                    <a:pt x="80765" y="113262"/>
                  </a:lnTo>
                  <a:lnTo>
                    <a:pt x="113242" y="80777"/>
                  </a:lnTo>
                  <a:lnTo>
                    <a:pt x="149969" y="53056"/>
                  </a:lnTo>
                  <a:lnTo>
                    <a:pt x="190437" y="30608"/>
                  </a:lnTo>
                  <a:lnTo>
                    <a:pt x="234135" y="13943"/>
                  </a:lnTo>
                  <a:lnTo>
                    <a:pt x="280554" y="3570"/>
                  </a:lnTo>
                  <a:lnTo>
                    <a:pt x="329184" y="0"/>
                  </a:lnTo>
                  <a:lnTo>
                    <a:pt x="2782443" y="0"/>
                  </a:lnTo>
                  <a:lnTo>
                    <a:pt x="2831104" y="3570"/>
                  </a:lnTo>
                  <a:lnTo>
                    <a:pt x="2877548" y="13943"/>
                  </a:lnTo>
                  <a:lnTo>
                    <a:pt x="2921268" y="30608"/>
                  </a:lnTo>
                  <a:lnTo>
                    <a:pt x="2961752" y="53056"/>
                  </a:lnTo>
                  <a:lnTo>
                    <a:pt x="2998491" y="80777"/>
                  </a:lnTo>
                  <a:lnTo>
                    <a:pt x="3030976" y="113262"/>
                  </a:lnTo>
                  <a:lnTo>
                    <a:pt x="3058697" y="150001"/>
                  </a:lnTo>
                  <a:lnTo>
                    <a:pt x="3081145" y="190485"/>
                  </a:lnTo>
                  <a:lnTo>
                    <a:pt x="3097810" y="234205"/>
                  </a:lnTo>
                  <a:lnTo>
                    <a:pt x="3108183" y="280649"/>
                  </a:lnTo>
                  <a:lnTo>
                    <a:pt x="3111754" y="329311"/>
                  </a:lnTo>
                  <a:lnTo>
                    <a:pt x="3111754" y="1646047"/>
                  </a:lnTo>
                  <a:lnTo>
                    <a:pt x="3108183" y="1694676"/>
                  </a:lnTo>
                  <a:lnTo>
                    <a:pt x="3097810" y="1741095"/>
                  </a:lnTo>
                  <a:lnTo>
                    <a:pt x="3081145" y="1784793"/>
                  </a:lnTo>
                  <a:lnTo>
                    <a:pt x="3058697" y="1825261"/>
                  </a:lnTo>
                  <a:lnTo>
                    <a:pt x="3030976" y="1861988"/>
                  </a:lnTo>
                  <a:lnTo>
                    <a:pt x="2998491" y="1894465"/>
                  </a:lnTo>
                  <a:lnTo>
                    <a:pt x="2961752" y="1922180"/>
                  </a:lnTo>
                  <a:lnTo>
                    <a:pt x="2921268" y="1944625"/>
                  </a:lnTo>
                  <a:lnTo>
                    <a:pt x="2877548" y="1961288"/>
                  </a:lnTo>
                  <a:lnTo>
                    <a:pt x="2831104" y="1971660"/>
                  </a:lnTo>
                  <a:lnTo>
                    <a:pt x="2782443" y="1975230"/>
                  </a:lnTo>
                  <a:lnTo>
                    <a:pt x="329184" y="1975230"/>
                  </a:lnTo>
                  <a:lnTo>
                    <a:pt x="280554" y="1971660"/>
                  </a:lnTo>
                  <a:lnTo>
                    <a:pt x="234135" y="1961288"/>
                  </a:lnTo>
                  <a:lnTo>
                    <a:pt x="190437" y="1944625"/>
                  </a:lnTo>
                  <a:lnTo>
                    <a:pt x="149969" y="1922180"/>
                  </a:lnTo>
                  <a:lnTo>
                    <a:pt x="113242" y="1894465"/>
                  </a:lnTo>
                  <a:lnTo>
                    <a:pt x="80765" y="1861988"/>
                  </a:lnTo>
                  <a:lnTo>
                    <a:pt x="53050" y="1825261"/>
                  </a:lnTo>
                  <a:lnTo>
                    <a:pt x="30605" y="1784793"/>
                  </a:lnTo>
                  <a:lnTo>
                    <a:pt x="13942" y="1741095"/>
                  </a:lnTo>
                  <a:lnTo>
                    <a:pt x="3570" y="1694676"/>
                  </a:lnTo>
                  <a:lnTo>
                    <a:pt x="0" y="1646047"/>
                  </a:lnTo>
                  <a:lnTo>
                    <a:pt x="0" y="3293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29178" y="2293696"/>
            <a:ext cx="865505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RIF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11775" y="3847338"/>
            <a:ext cx="4680585" cy="1988185"/>
            <a:chOff x="5311775" y="3847338"/>
            <a:chExt cx="4680585" cy="1988185"/>
          </a:xfrm>
        </p:grpSpPr>
        <p:sp>
          <p:nvSpPr>
            <p:cNvPr id="13" name="object 13"/>
            <p:cNvSpPr/>
            <p:nvPr/>
          </p:nvSpPr>
          <p:spPr>
            <a:xfrm>
              <a:off x="5318125" y="3853688"/>
              <a:ext cx="4667885" cy="1975485"/>
            </a:xfrm>
            <a:custGeom>
              <a:avLst/>
              <a:gdLst/>
              <a:ahLst/>
              <a:cxnLst/>
              <a:rect l="l" t="t" r="r" b="b"/>
              <a:pathLst>
                <a:path w="4667884" h="1975485">
                  <a:moveTo>
                    <a:pt x="3679952" y="0"/>
                  </a:moveTo>
                  <a:lnTo>
                    <a:pt x="3679952" y="246887"/>
                  </a:lnTo>
                  <a:lnTo>
                    <a:pt x="0" y="246887"/>
                  </a:lnTo>
                  <a:lnTo>
                    <a:pt x="0" y="1728343"/>
                  </a:lnTo>
                  <a:lnTo>
                    <a:pt x="3679952" y="1728343"/>
                  </a:lnTo>
                  <a:lnTo>
                    <a:pt x="3679952" y="1975218"/>
                  </a:lnTo>
                  <a:lnTo>
                    <a:pt x="4667504" y="987679"/>
                  </a:lnTo>
                  <a:lnTo>
                    <a:pt x="3679952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8125" y="3853688"/>
              <a:ext cx="4667885" cy="1975485"/>
            </a:xfrm>
            <a:custGeom>
              <a:avLst/>
              <a:gdLst/>
              <a:ahLst/>
              <a:cxnLst/>
              <a:rect l="l" t="t" r="r" b="b"/>
              <a:pathLst>
                <a:path w="4667884" h="1975485">
                  <a:moveTo>
                    <a:pt x="0" y="246887"/>
                  </a:moveTo>
                  <a:lnTo>
                    <a:pt x="3679952" y="246887"/>
                  </a:lnTo>
                  <a:lnTo>
                    <a:pt x="3679952" y="0"/>
                  </a:lnTo>
                  <a:lnTo>
                    <a:pt x="4667504" y="987679"/>
                  </a:lnTo>
                  <a:lnTo>
                    <a:pt x="3679952" y="1975218"/>
                  </a:lnTo>
                  <a:lnTo>
                    <a:pt x="3679952" y="1728343"/>
                  </a:lnTo>
                  <a:lnTo>
                    <a:pt x="0" y="1728343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20029" y="4053966"/>
            <a:ext cx="3810635" cy="12280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ct val="862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Deberán</a:t>
            </a:r>
            <a:r>
              <a:rPr sz="22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incluir</a:t>
            </a:r>
            <a:r>
              <a:rPr sz="2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únicamente </a:t>
            </a:r>
            <a:r>
              <a:rPr sz="2200" b="1" dirty="0">
                <a:latin typeface="Arial"/>
                <a:cs typeface="Arial"/>
              </a:rPr>
              <a:t>el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monto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total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las </a:t>
            </a:r>
            <a:r>
              <a:rPr sz="2200" b="1" dirty="0">
                <a:latin typeface="Arial"/>
                <a:cs typeface="Arial"/>
              </a:rPr>
              <a:t>operaciones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periodo correspondiente.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0020" y="3847338"/>
            <a:ext cx="3124835" cy="1988185"/>
            <a:chOff x="2200020" y="3847338"/>
            <a:chExt cx="3124835" cy="1988185"/>
          </a:xfrm>
        </p:grpSpPr>
        <p:sp>
          <p:nvSpPr>
            <p:cNvPr id="17" name="object 17"/>
            <p:cNvSpPr/>
            <p:nvPr/>
          </p:nvSpPr>
          <p:spPr>
            <a:xfrm>
              <a:off x="2206370" y="3853688"/>
              <a:ext cx="3112135" cy="1975485"/>
            </a:xfrm>
            <a:custGeom>
              <a:avLst/>
              <a:gdLst/>
              <a:ahLst/>
              <a:cxnLst/>
              <a:rect l="l" t="t" r="r" b="b"/>
              <a:pathLst>
                <a:path w="3112135" h="1975485">
                  <a:moveTo>
                    <a:pt x="2782443" y="0"/>
                  </a:moveTo>
                  <a:lnTo>
                    <a:pt x="329184" y="0"/>
                  </a:lnTo>
                  <a:lnTo>
                    <a:pt x="280554" y="3570"/>
                  </a:lnTo>
                  <a:lnTo>
                    <a:pt x="234135" y="13942"/>
                  </a:lnTo>
                  <a:lnTo>
                    <a:pt x="190437" y="30605"/>
                  </a:lnTo>
                  <a:lnTo>
                    <a:pt x="149969" y="53050"/>
                  </a:lnTo>
                  <a:lnTo>
                    <a:pt x="113242" y="80765"/>
                  </a:lnTo>
                  <a:lnTo>
                    <a:pt x="80765" y="113242"/>
                  </a:lnTo>
                  <a:lnTo>
                    <a:pt x="53050" y="149969"/>
                  </a:lnTo>
                  <a:lnTo>
                    <a:pt x="30605" y="190437"/>
                  </a:lnTo>
                  <a:lnTo>
                    <a:pt x="13942" y="234135"/>
                  </a:lnTo>
                  <a:lnTo>
                    <a:pt x="3570" y="280554"/>
                  </a:lnTo>
                  <a:lnTo>
                    <a:pt x="0" y="329184"/>
                  </a:lnTo>
                  <a:lnTo>
                    <a:pt x="0" y="1646047"/>
                  </a:lnTo>
                  <a:lnTo>
                    <a:pt x="3570" y="1694687"/>
                  </a:lnTo>
                  <a:lnTo>
                    <a:pt x="13942" y="1741112"/>
                  </a:lnTo>
                  <a:lnTo>
                    <a:pt x="30605" y="1784813"/>
                  </a:lnTo>
                  <a:lnTo>
                    <a:pt x="53050" y="1825280"/>
                  </a:lnTo>
                  <a:lnTo>
                    <a:pt x="80765" y="1862004"/>
                  </a:lnTo>
                  <a:lnTo>
                    <a:pt x="113242" y="1894475"/>
                  </a:lnTo>
                  <a:lnTo>
                    <a:pt x="149969" y="1922184"/>
                  </a:lnTo>
                  <a:lnTo>
                    <a:pt x="190437" y="1944622"/>
                  </a:lnTo>
                  <a:lnTo>
                    <a:pt x="234135" y="1961280"/>
                  </a:lnTo>
                  <a:lnTo>
                    <a:pt x="280554" y="1971649"/>
                  </a:lnTo>
                  <a:lnTo>
                    <a:pt x="329184" y="1975218"/>
                  </a:lnTo>
                  <a:lnTo>
                    <a:pt x="2782443" y="1975218"/>
                  </a:lnTo>
                  <a:lnTo>
                    <a:pt x="2831104" y="1971649"/>
                  </a:lnTo>
                  <a:lnTo>
                    <a:pt x="2877548" y="1961280"/>
                  </a:lnTo>
                  <a:lnTo>
                    <a:pt x="2921268" y="1944622"/>
                  </a:lnTo>
                  <a:lnTo>
                    <a:pt x="2961752" y="1922184"/>
                  </a:lnTo>
                  <a:lnTo>
                    <a:pt x="2998491" y="1894475"/>
                  </a:lnTo>
                  <a:lnTo>
                    <a:pt x="3030976" y="1862004"/>
                  </a:lnTo>
                  <a:lnTo>
                    <a:pt x="3058697" y="1825280"/>
                  </a:lnTo>
                  <a:lnTo>
                    <a:pt x="3081145" y="1784813"/>
                  </a:lnTo>
                  <a:lnTo>
                    <a:pt x="3097810" y="1741112"/>
                  </a:lnTo>
                  <a:lnTo>
                    <a:pt x="3108183" y="1694687"/>
                  </a:lnTo>
                  <a:lnTo>
                    <a:pt x="3111754" y="1646047"/>
                  </a:lnTo>
                  <a:lnTo>
                    <a:pt x="3111754" y="329184"/>
                  </a:lnTo>
                  <a:lnTo>
                    <a:pt x="3108183" y="280554"/>
                  </a:lnTo>
                  <a:lnTo>
                    <a:pt x="3097810" y="234135"/>
                  </a:lnTo>
                  <a:lnTo>
                    <a:pt x="3081145" y="190437"/>
                  </a:lnTo>
                  <a:lnTo>
                    <a:pt x="3058697" y="149969"/>
                  </a:lnTo>
                  <a:lnTo>
                    <a:pt x="3030976" y="113242"/>
                  </a:lnTo>
                  <a:lnTo>
                    <a:pt x="2998491" y="80765"/>
                  </a:lnTo>
                  <a:lnTo>
                    <a:pt x="2961752" y="53050"/>
                  </a:lnTo>
                  <a:lnTo>
                    <a:pt x="2921268" y="30605"/>
                  </a:lnTo>
                  <a:lnTo>
                    <a:pt x="2877548" y="13942"/>
                  </a:lnTo>
                  <a:lnTo>
                    <a:pt x="2831104" y="3570"/>
                  </a:lnTo>
                  <a:lnTo>
                    <a:pt x="27824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6370" y="3853688"/>
              <a:ext cx="3112135" cy="1975485"/>
            </a:xfrm>
            <a:custGeom>
              <a:avLst/>
              <a:gdLst/>
              <a:ahLst/>
              <a:cxnLst/>
              <a:rect l="l" t="t" r="r" b="b"/>
              <a:pathLst>
                <a:path w="3112135" h="1975485">
                  <a:moveTo>
                    <a:pt x="0" y="329184"/>
                  </a:moveTo>
                  <a:lnTo>
                    <a:pt x="3570" y="280554"/>
                  </a:lnTo>
                  <a:lnTo>
                    <a:pt x="13942" y="234135"/>
                  </a:lnTo>
                  <a:lnTo>
                    <a:pt x="30605" y="190437"/>
                  </a:lnTo>
                  <a:lnTo>
                    <a:pt x="53050" y="149969"/>
                  </a:lnTo>
                  <a:lnTo>
                    <a:pt x="80765" y="113242"/>
                  </a:lnTo>
                  <a:lnTo>
                    <a:pt x="113242" y="80765"/>
                  </a:lnTo>
                  <a:lnTo>
                    <a:pt x="149969" y="53050"/>
                  </a:lnTo>
                  <a:lnTo>
                    <a:pt x="190437" y="30605"/>
                  </a:lnTo>
                  <a:lnTo>
                    <a:pt x="234135" y="13942"/>
                  </a:lnTo>
                  <a:lnTo>
                    <a:pt x="280554" y="3570"/>
                  </a:lnTo>
                  <a:lnTo>
                    <a:pt x="329184" y="0"/>
                  </a:lnTo>
                  <a:lnTo>
                    <a:pt x="2782443" y="0"/>
                  </a:lnTo>
                  <a:lnTo>
                    <a:pt x="2831104" y="3570"/>
                  </a:lnTo>
                  <a:lnTo>
                    <a:pt x="2877548" y="13942"/>
                  </a:lnTo>
                  <a:lnTo>
                    <a:pt x="2921268" y="30605"/>
                  </a:lnTo>
                  <a:lnTo>
                    <a:pt x="2961752" y="53050"/>
                  </a:lnTo>
                  <a:lnTo>
                    <a:pt x="2998491" y="80765"/>
                  </a:lnTo>
                  <a:lnTo>
                    <a:pt x="3030976" y="113242"/>
                  </a:lnTo>
                  <a:lnTo>
                    <a:pt x="3058697" y="149969"/>
                  </a:lnTo>
                  <a:lnTo>
                    <a:pt x="3081145" y="190437"/>
                  </a:lnTo>
                  <a:lnTo>
                    <a:pt x="3097810" y="234135"/>
                  </a:lnTo>
                  <a:lnTo>
                    <a:pt x="3108183" y="280554"/>
                  </a:lnTo>
                  <a:lnTo>
                    <a:pt x="3111754" y="329184"/>
                  </a:lnTo>
                  <a:lnTo>
                    <a:pt x="3111754" y="1646047"/>
                  </a:lnTo>
                  <a:lnTo>
                    <a:pt x="3108183" y="1694687"/>
                  </a:lnTo>
                  <a:lnTo>
                    <a:pt x="3097810" y="1741112"/>
                  </a:lnTo>
                  <a:lnTo>
                    <a:pt x="3081145" y="1784813"/>
                  </a:lnTo>
                  <a:lnTo>
                    <a:pt x="3058697" y="1825280"/>
                  </a:lnTo>
                  <a:lnTo>
                    <a:pt x="3030976" y="1862004"/>
                  </a:lnTo>
                  <a:lnTo>
                    <a:pt x="2998491" y="1894475"/>
                  </a:lnTo>
                  <a:lnTo>
                    <a:pt x="2961752" y="1922184"/>
                  </a:lnTo>
                  <a:lnTo>
                    <a:pt x="2921268" y="1944622"/>
                  </a:lnTo>
                  <a:lnTo>
                    <a:pt x="2877548" y="1961280"/>
                  </a:lnTo>
                  <a:lnTo>
                    <a:pt x="2831104" y="1971649"/>
                  </a:lnTo>
                  <a:lnTo>
                    <a:pt x="2782443" y="1975218"/>
                  </a:lnTo>
                  <a:lnTo>
                    <a:pt x="329184" y="1975218"/>
                  </a:lnTo>
                  <a:lnTo>
                    <a:pt x="280554" y="1971649"/>
                  </a:lnTo>
                  <a:lnTo>
                    <a:pt x="234135" y="1961280"/>
                  </a:lnTo>
                  <a:lnTo>
                    <a:pt x="190437" y="1944622"/>
                  </a:lnTo>
                  <a:lnTo>
                    <a:pt x="149969" y="1922184"/>
                  </a:lnTo>
                  <a:lnTo>
                    <a:pt x="113242" y="1894475"/>
                  </a:lnTo>
                  <a:lnTo>
                    <a:pt x="80765" y="1862004"/>
                  </a:lnTo>
                  <a:lnTo>
                    <a:pt x="53050" y="1825280"/>
                  </a:lnTo>
                  <a:lnTo>
                    <a:pt x="30605" y="1784813"/>
                  </a:lnTo>
                  <a:lnTo>
                    <a:pt x="13942" y="1741112"/>
                  </a:lnTo>
                  <a:lnTo>
                    <a:pt x="3570" y="1694687"/>
                  </a:lnTo>
                  <a:lnTo>
                    <a:pt x="0" y="1646047"/>
                  </a:lnTo>
                  <a:lnTo>
                    <a:pt x="0" y="32918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50057" y="3928364"/>
            <a:ext cx="2024380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85"/>
              </a:lnSpc>
              <a:spcBef>
                <a:spcPts val="100"/>
              </a:spcBef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RESICO</a:t>
            </a:r>
            <a:endParaRPr sz="4100">
              <a:latin typeface="Arial"/>
              <a:cs typeface="Arial"/>
            </a:endParaRPr>
          </a:p>
          <a:p>
            <a:pPr marL="70485" marR="62865" algn="ctr">
              <a:lnSpc>
                <a:spcPts val="4240"/>
              </a:lnSpc>
              <a:spcBef>
                <a:spcPts val="375"/>
              </a:spcBef>
            </a:pPr>
            <a:r>
              <a:rPr sz="4100" spc="-10" dirty="0">
                <a:solidFill>
                  <a:srgbClr val="FFFFFF"/>
                </a:solidFill>
                <a:latin typeface="Arial"/>
                <a:cs typeface="Arial"/>
              </a:rPr>
              <a:t>persona física</a:t>
            </a:r>
            <a:endParaRPr sz="4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15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público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general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39" y="1577847"/>
            <a:ext cx="6886067" cy="4047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55489" y="5743752"/>
            <a:ext cx="2072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Trámites</a:t>
            </a:r>
            <a:r>
              <a:rPr sz="1800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y</a:t>
            </a:r>
            <a:r>
              <a:rPr sz="1800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Servicios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Requisitos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50" dirty="0"/>
              <a:t> </a:t>
            </a:r>
            <a:r>
              <a:rPr sz="3200" dirty="0"/>
              <a:t>comprobantes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50" dirty="0"/>
              <a:t> </a:t>
            </a:r>
            <a:r>
              <a:rPr sz="3200" spc="-10" dirty="0"/>
              <a:t>operaciones </a:t>
            </a:r>
            <a:r>
              <a:rPr sz="3200" dirty="0"/>
              <a:t>público</a:t>
            </a:r>
            <a:r>
              <a:rPr sz="3200" spc="-25" dirty="0"/>
              <a:t> </a:t>
            </a:r>
            <a:r>
              <a:rPr sz="3200" dirty="0"/>
              <a:t>en</a:t>
            </a:r>
            <a:r>
              <a:rPr sz="3200" spc="-35" dirty="0"/>
              <a:t> </a:t>
            </a:r>
            <a:r>
              <a:rPr sz="3200" spc="-10" dirty="0"/>
              <a:t>general</a:t>
            </a:r>
            <a:endParaRPr sz="3200"/>
          </a:p>
          <a:p>
            <a:pPr marL="12700">
              <a:lnSpc>
                <a:spcPts val="1725"/>
              </a:lnSpc>
            </a:pPr>
            <a:r>
              <a:rPr sz="1600" dirty="0"/>
              <a:t>Regla</a:t>
            </a:r>
            <a:r>
              <a:rPr sz="1600" spc="-35" dirty="0"/>
              <a:t> </a:t>
            </a:r>
            <a:r>
              <a:rPr sz="1600" dirty="0"/>
              <a:t>2.7.1.21.</a:t>
            </a:r>
            <a:r>
              <a:rPr sz="1600" spc="15" dirty="0"/>
              <a:t> </a:t>
            </a:r>
            <a:r>
              <a:rPr sz="1600" dirty="0"/>
              <a:t>RMF</a:t>
            </a:r>
            <a:r>
              <a:rPr sz="1600" spc="-15" dirty="0"/>
              <a:t> </a:t>
            </a:r>
            <a:r>
              <a:rPr sz="1600" dirty="0"/>
              <a:t>2025</a:t>
            </a:r>
            <a:r>
              <a:rPr sz="1600" spc="-25" dirty="0"/>
              <a:t> </a:t>
            </a:r>
            <a:r>
              <a:rPr sz="1600" dirty="0"/>
              <a:t>y</a:t>
            </a:r>
            <a:r>
              <a:rPr sz="1600" spc="-95" dirty="0"/>
              <a:t> </a:t>
            </a:r>
            <a:r>
              <a:rPr sz="1600" spc="-20" dirty="0"/>
              <a:t>Art.29-</a:t>
            </a:r>
            <a:r>
              <a:rPr sz="1600" dirty="0"/>
              <a:t>A,</a:t>
            </a:r>
            <a:r>
              <a:rPr sz="1600" spc="5" dirty="0"/>
              <a:t> </a:t>
            </a:r>
            <a:r>
              <a:rPr sz="1600" dirty="0"/>
              <a:t>fracciones</a:t>
            </a:r>
            <a:r>
              <a:rPr sz="1600" spc="-15" dirty="0"/>
              <a:t> </a:t>
            </a:r>
            <a:r>
              <a:rPr sz="1600" dirty="0"/>
              <a:t>I</a:t>
            </a:r>
            <a:r>
              <a:rPr sz="1600" spc="-5" dirty="0"/>
              <a:t> </a:t>
            </a:r>
            <a:r>
              <a:rPr sz="1600" dirty="0"/>
              <a:t>y</a:t>
            </a:r>
            <a:r>
              <a:rPr sz="1600" spc="-20" dirty="0"/>
              <a:t> </a:t>
            </a:r>
            <a:r>
              <a:rPr sz="1600" dirty="0"/>
              <a:t>III </a:t>
            </a:r>
            <a:r>
              <a:rPr sz="1600" spc="-25" dirty="0"/>
              <a:t>CFF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281173" y="1726692"/>
            <a:ext cx="7630159" cy="1342390"/>
            <a:chOff x="2281173" y="1726692"/>
            <a:chExt cx="7630159" cy="1342390"/>
          </a:xfrm>
        </p:grpSpPr>
        <p:sp>
          <p:nvSpPr>
            <p:cNvPr id="4" name="object 4"/>
            <p:cNvSpPr/>
            <p:nvPr/>
          </p:nvSpPr>
          <p:spPr>
            <a:xfrm>
              <a:off x="2287523" y="1733042"/>
              <a:ext cx="7617459" cy="1329690"/>
            </a:xfrm>
            <a:custGeom>
              <a:avLst/>
              <a:gdLst/>
              <a:ahLst/>
              <a:cxnLst/>
              <a:rect l="l" t="t" r="r" b="b"/>
              <a:pathLst>
                <a:path w="7617459" h="1329689">
                  <a:moveTo>
                    <a:pt x="7483983" y="0"/>
                  </a:moveTo>
                  <a:lnTo>
                    <a:pt x="132969" y="0"/>
                  </a:lnTo>
                  <a:lnTo>
                    <a:pt x="90952" y="6781"/>
                  </a:lnTo>
                  <a:lnTo>
                    <a:pt x="54452" y="25664"/>
                  </a:lnTo>
                  <a:lnTo>
                    <a:pt x="25664" y="54452"/>
                  </a:lnTo>
                  <a:lnTo>
                    <a:pt x="6781" y="90952"/>
                  </a:lnTo>
                  <a:lnTo>
                    <a:pt x="0" y="132969"/>
                  </a:lnTo>
                  <a:lnTo>
                    <a:pt x="0" y="1196340"/>
                  </a:lnTo>
                  <a:lnTo>
                    <a:pt x="6781" y="1238343"/>
                  </a:lnTo>
                  <a:lnTo>
                    <a:pt x="25664" y="1274811"/>
                  </a:lnTo>
                  <a:lnTo>
                    <a:pt x="54452" y="1303562"/>
                  </a:lnTo>
                  <a:lnTo>
                    <a:pt x="90952" y="1322413"/>
                  </a:lnTo>
                  <a:lnTo>
                    <a:pt x="132969" y="1329182"/>
                  </a:lnTo>
                  <a:lnTo>
                    <a:pt x="7483983" y="1329182"/>
                  </a:lnTo>
                  <a:lnTo>
                    <a:pt x="7525999" y="1322413"/>
                  </a:lnTo>
                  <a:lnTo>
                    <a:pt x="7562499" y="1303562"/>
                  </a:lnTo>
                  <a:lnTo>
                    <a:pt x="7591287" y="1274811"/>
                  </a:lnTo>
                  <a:lnTo>
                    <a:pt x="7610170" y="1238343"/>
                  </a:lnTo>
                  <a:lnTo>
                    <a:pt x="7616952" y="1196340"/>
                  </a:lnTo>
                  <a:lnTo>
                    <a:pt x="7616952" y="132969"/>
                  </a:lnTo>
                  <a:lnTo>
                    <a:pt x="7610170" y="90952"/>
                  </a:lnTo>
                  <a:lnTo>
                    <a:pt x="7591287" y="54452"/>
                  </a:lnTo>
                  <a:lnTo>
                    <a:pt x="7562499" y="25664"/>
                  </a:lnTo>
                  <a:lnTo>
                    <a:pt x="7525999" y="6781"/>
                  </a:lnTo>
                  <a:lnTo>
                    <a:pt x="748398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7523" y="1733042"/>
              <a:ext cx="7617459" cy="1329690"/>
            </a:xfrm>
            <a:custGeom>
              <a:avLst/>
              <a:gdLst/>
              <a:ahLst/>
              <a:cxnLst/>
              <a:rect l="l" t="t" r="r" b="b"/>
              <a:pathLst>
                <a:path w="7617459" h="1329689">
                  <a:moveTo>
                    <a:pt x="0" y="132969"/>
                  </a:moveTo>
                  <a:lnTo>
                    <a:pt x="6781" y="90952"/>
                  </a:lnTo>
                  <a:lnTo>
                    <a:pt x="25664" y="54452"/>
                  </a:lnTo>
                  <a:lnTo>
                    <a:pt x="54452" y="25664"/>
                  </a:lnTo>
                  <a:lnTo>
                    <a:pt x="90952" y="6781"/>
                  </a:lnTo>
                  <a:lnTo>
                    <a:pt x="132969" y="0"/>
                  </a:lnTo>
                  <a:lnTo>
                    <a:pt x="7483983" y="0"/>
                  </a:lnTo>
                  <a:lnTo>
                    <a:pt x="7525999" y="6781"/>
                  </a:lnTo>
                  <a:lnTo>
                    <a:pt x="7562499" y="25664"/>
                  </a:lnTo>
                  <a:lnTo>
                    <a:pt x="7591287" y="54452"/>
                  </a:lnTo>
                  <a:lnTo>
                    <a:pt x="7610170" y="90952"/>
                  </a:lnTo>
                  <a:lnTo>
                    <a:pt x="7616952" y="132969"/>
                  </a:lnTo>
                  <a:lnTo>
                    <a:pt x="7616952" y="1196340"/>
                  </a:lnTo>
                  <a:lnTo>
                    <a:pt x="7610170" y="1238343"/>
                  </a:lnTo>
                  <a:lnTo>
                    <a:pt x="7591287" y="1274811"/>
                  </a:lnTo>
                  <a:lnTo>
                    <a:pt x="7562499" y="1303562"/>
                  </a:lnTo>
                  <a:lnTo>
                    <a:pt x="7525999" y="1322413"/>
                  </a:lnTo>
                  <a:lnTo>
                    <a:pt x="7483983" y="1329182"/>
                  </a:lnTo>
                  <a:lnTo>
                    <a:pt x="132969" y="1329182"/>
                  </a:lnTo>
                  <a:lnTo>
                    <a:pt x="90952" y="1322413"/>
                  </a:lnTo>
                  <a:lnTo>
                    <a:pt x="54452" y="1303562"/>
                  </a:lnTo>
                  <a:lnTo>
                    <a:pt x="25664" y="1274811"/>
                  </a:lnTo>
                  <a:lnTo>
                    <a:pt x="6781" y="1238343"/>
                  </a:lnTo>
                  <a:lnTo>
                    <a:pt x="0" y="1196340"/>
                  </a:lnTo>
                  <a:lnTo>
                    <a:pt x="0" y="1329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80817" y="1969770"/>
            <a:ext cx="7229475" cy="7924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84785" marR="5080" indent="-172720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Clave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RFC, nombre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razón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quien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los expida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y el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régimen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tributen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81173" y="3188970"/>
            <a:ext cx="4988560" cy="1342390"/>
            <a:chOff x="2281173" y="3188970"/>
            <a:chExt cx="4988560" cy="1342390"/>
          </a:xfrm>
        </p:grpSpPr>
        <p:sp>
          <p:nvSpPr>
            <p:cNvPr id="8" name="object 8"/>
            <p:cNvSpPr/>
            <p:nvPr/>
          </p:nvSpPr>
          <p:spPr>
            <a:xfrm>
              <a:off x="2287523" y="3195320"/>
              <a:ext cx="4975860" cy="1329690"/>
            </a:xfrm>
            <a:custGeom>
              <a:avLst/>
              <a:gdLst/>
              <a:ahLst/>
              <a:cxnLst/>
              <a:rect l="l" t="t" r="r" b="b"/>
              <a:pathLst>
                <a:path w="4975859" h="1329689">
                  <a:moveTo>
                    <a:pt x="4842636" y="0"/>
                  </a:moveTo>
                  <a:lnTo>
                    <a:pt x="132969" y="0"/>
                  </a:lnTo>
                  <a:lnTo>
                    <a:pt x="90952" y="6781"/>
                  </a:lnTo>
                  <a:lnTo>
                    <a:pt x="54452" y="25664"/>
                  </a:lnTo>
                  <a:lnTo>
                    <a:pt x="25664" y="54452"/>
                  </a:lnTo>
                  <a:lnTo>
                    <a:pt x="6781" y="90952"/>
                  </a:lnTo>
                  <a:lnTo>
                    <a:pt x="0" y="132968"/>
                  </a:lnTo>
                  <a:lnTo>
                    <a:pt x="0" y="1196339"/>
                  </a:lnTo>
                  <a:lnTo>
                    <a:pt x="6781" y="1238356"/>
                  </a:lnTo>
                  <a:lnTo>
                    <a:pt x="25664" y="1274856"/>
                  </a:lnTo>
                  <a:lnTo>
                    <a:pt x="54452" y="1303644"/>
                  </a:lnTo>
                  <a:lnTo>
                    <a:pt x="90952" y="1322527"/>
                  </a:lnTo>
                  <a:lnTo>
                    <a:pt x="132969" y="1329308"/>
                  </a:lnTo>
                  <a:lnTo>
                    <a:pt x="4842636" y="1329308"/>
                  </a:lnTo>
                  <a:lnTo>
                    <a:pt x="4884653" y="1322527"/>
                  </a:lnTo>
                  <a:lnTo>
                    <a:pt x="4921153" y="1303644"/>
                  </a:lnTo>
                  <a:lnTo>
                    <a:pt x="4949941" y="1274856"/>
                  </a:lnTo>
                  <a:lnTo>
                    <a:pt x="4968824" y="1238356"/>
                  </a:lnTo>
                  <a:lnTo>
                    <a:pt x="4975606" y="1196339"/>
                  </a:lnTo>
                  <a:lnTo>
                    <a:pt x="4975606" y="132968"/>
                  </a:lnTo>
                  <a:lnTo>
                    <a:pt x="4968824" y="90952"/>
                  </a:lnTo>
                  <a:lnTo>
                    <a:pt x="4949941" y="54452"/>
                  </a:lnTo>
                  <a:lnTo>
                    <a:pt x="4921153" y="25664"/>
                  </a:lnTo>
                  <a:lnTo>
                    <a:pt x="4884653" y="6781"/>
                  </a:lnTo>
                  <a:lnTo>
                    <a:pt x="48426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7523" y="3195320"/>
              <a:ext cx="4975860" cy="1329690"/>
            </a:xfrm>
            <a:custGeom>
              <a:avLst/>
              <a:gdLst/>
              <a:ahLst/>
              <a:cxnLst/>
              <a:rect l="l" t="t" r="r" b="b"/>
              <a:pathLst>
                <a:path w="4975859" h="1329689">
                  <a:moveTo>
                    <a:pt x="0" y="132968"/>
                  </a:moveTo>
                  <a:lnTo>
                    <a:pt x="6781" y="90952"/>
                  </a:lnTo>
                  <a:lnTo>
                    <a:pt x="25664" y="54452"/>
                  </a:lnTo>
                  <a:lnTo>
                    <a:pt x="54452" y="25664"/>
                  </a:lnTo>
                  <a:lnTo>
                    <a:pt x="90952" y="6781"/>
                  </a:lnTo>
                  <a:lnTo>
                    <a:pt x="132969" y="0"/>
                  </a:lnTo>
                  <a:lnTo>
                    <a:pt x="4842636" y="0"/>
                  </a:lnTo>
                  <a:lnTo>
                    <a:pt x="4884653" y="6781"/>
                  </a:lnTo>
                  <a:lnTo>
                    <a:pt x="4921153" y="25664"/>
                  </a:lnTo>
                  <a:lnTo>
                    <a:pt x="4949941" y="54452"/>
                  </a:lnTo>
                  <a:lnTo>
                    <a:pt x="4968824" y="90952"/>
                  </a:lnTo>
                  <a:lnTo>
                    <a:pt x="4975606" y="132968"/>
                  </a:lnTo>
                  <a:lnTo>
                    <a:pt x="4975606" y="1196339"/>
                  </a:lnTo>
                  <a:lnTo>
                    <a:pt x="4968824" y="1238356"/>
                  </a:lnTo>
                  <a:lnTo>
                    <a:pt x="4949941" y="1274856"/>
                  </a:lnTo>
                  <a:lnTo>
                    <a:pt x="4921153" y="1303644"/>
                  </a:lnTo>
                  <a:lnTo>
                    <a:pt x="4884653" y="1322527"/>
                  </a:lnTo>
                  <a:lnTo>
                    <a:pt x="4842636" y="1329308"/>
                  </a:lnTo>
                  <a:lnTo>
                    <a:pt x="132969" y="1329308"/>
                  </a:lnTo>
                  <a:lnTo>
                    <a:pt x="90952" y="1322527"/>
                  </a:lnTo>
                  <a:lnTo>
                    <a:pt x="54452" y="1303644"/>
                  </a:lnTo>
                  <a:lnTo>
                    <a:pt x="25664" y="1274856"/>
                  </a:lnTo>
                  <a:lnTo>
                    <a:pt x="6781" y="1238356"/>
                  </a:lnTo>
                  <a:lnTo>
                    <a:pt x="0" y="1196339"/>
                  </a:lnTo>
                  <a:lnTo>
                    <a:pt x="0" y="1329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3066" y="3276345"/>
            <a:ext cx="4685665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1905" algn="ctr">
              <a:lnSpc>
                <a:spcPct val="864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Contribuyentes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establecimiento,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deberán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señalar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domicilio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establecimiento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expidan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81173" y="4651375"/>
            <a:ext cx="2449830" cy="1342390"/>
            <a:chOff x="2281173" y="4651375"/>
            <a:chExt cx="2449830" cy="1342390"/>
          </a:xfrm>
        </p:grpSpPr>
        <p:sp>
          <p:nvSpPr>
            <p:cNvPr id="12" name="object 12"/>
            <p:cNvSpPr/>
            <p:nvPr/>
          </p:nvSpPr>
          <p:spPr>
            <a:xfrm>
              <a:off x="2287523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2303779" y="0"/>
                  </a:moveTo>
                  <a:lnTo>
                    <a:pt x="132969" y="0"/>
                  </a:lnTo>
                  <a:lnTo>
                    <a:pt x="90952" y="6768"/>
                  </a:lnTo>
                  <a:lnTo>
                    <a:pt x="54452" y="25619"/>
                  </a:lnTo>
                  <a:lnTo>
                    <a:pt x="25664" y="54370"/>
                  </a:lnTo>
                  <a:lnTo>
                    <a:pt x="6781" y="90838"/>
                  </a:lnTo>
                  <a:lnTo>
                    <a:pt x="0" y="132842"/>
                  </a:lnTo>
                  <a:lnTo>
                    <a:pt x="0" y="1196251"/>
                  </a:lnTo>
                  <a:lnTo>
                    <a:pt x="6781" y="1238267"/>
                  </a:lnTo>
                  <a:lnTo>
                    <a:pt x="25664" y="1274755"/>
                  </a:lnTo>
                  <a:lnTo>
                    <a:pt x="54452" y="1303526"/>
                  </a:lnTo>
                  <a:lnTo>
                    <a:pt x="90952" y="1322394"/>
                  </a:lnTo>
                  <a:lnTo>
                    <a:pt x="132969" y="1329169"/>
                  </a:lnTo>
                  <a:lnTo>
                    <a:pt x="2303779" y="1329169"/>
                  </a:lnTo>
                  <a:lnTo>
                    <a:pt x="2345783" y="1322394"/>
                  </a:lnTo>
                  <a:lnTo>
                    <a:pt x="2382251" y="1303526"/>
                  </a:lnTo>
                  <a:lnTo>
                    <a:pt x="2411002" y="1274755"/>
                  </a:lnTo>
                  <a:lnTo>
                    <a:pt x="2429853" y="1238267"/>
                  </a:lnTo>
                  <a:lnTo>
                    <a:pt x="2436622" y="1196251"/>
                  </a:lnTo>
                  <a:lnTo>
                    <a:pt x="2436622" y="132842"/>
                  </a:lnTo>
                  <a:lnTo>
                    <a:pt x="2429853" y="90838"/>
                  </a:lnTo>
                  <a:lnTo>
                    <a:pt x="2411002" y="54370"/>
                  </a:lnTo>
                  <a:lnTo>
                    <a:pt x="2382251" y="25619"/>
                  </a:lnTo>
                  <a:lnTo>
                    <a:pt x="2345783" y="6768"/>
                  </a:lnTo>
                  <a:lnTo>
                    <a:pt x="230377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7523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0" y="132842"/>
                  </a:moveTo>
                  <a:lnTo>
                    <a:pt x="6781" y="90838"/>
                  </a:lnTo>
                  <a:lnTo>
                    <a:pt x="25664" y="54370"/>
                  </a:lnTo>
                  <a:lnTo>
                    <a:pt x="54452" y="25619"/>
                  </a:lnTo>
                  <a:lnTo>
                    <a:pt x="90952" y="6768"/>
                  </a:lnTo>
                  <a:lnTo>
                    <a:pt x="132969" y="0"/>
                  </a:lnTo>
                  <a:lnTo>
                    <a:pt x="2303779" y="0"/>
                  </a:lnTo>
                  <a:lnTo>
                    <a:pt x="2345783" y="6768"/>
                  </a:lnTo>
                  <a:lnTo>
                    <a:pt x="2382251" y="25619"/>
                  </a:lnTo>
                  <a:lnTo>
                    <a:pt x="2411002" y="54370"/>
                  </a:lnTo>
                  <a:lnTo>
                    <a:pt x="2429853" y="90838"/>
                  </a:lnTo>
                  <a:lnTo>
                    <a:pt x="2436622" y="132842"/>
                  </a:lnTo>
                  <a:lnTo>
                    <a:pt x="2436622" y="1196251"/>
                  </a:lnTo>
                  <a:lnTo>
                    <a:pt x="2429853" y="1238267"/>
                  </a:lnTo>
                  <a:lnTo>
                    <a:pt x="2411002" y="1274755"/>
                  </a:lnTo>
                  <a:lnTo>
                    <a:pt x="2382251" y="1303526"/>
                  </a:lnTo>
                  <a:lnTo>
                    <a:pt x="2345783" y="1322394"/>
                  </a:lnTo>
                  <a:lnTo>
                    <a:pt x="2303779" y="1329169"/>
                  </a:lnTo>
                  <a:lnTo>
                    <a:pt x="132969" y="1329169"/>
                  </a:lnTo>
                  <a:lnTo>
                    <a:pt x="90952" y="1322394"/>
                  </a:lnTo>
                  <a:lnTo>
                    <a:pt x="54452" y="1303526"/>
                  </a:lnTo>
                  <a:lnTo>
                    <a:pt x="25664" y="1274755"/>
                  </a:lnTo>
                  <a:lnTo>
                    <a:pt x="6781" y="1238267"/>
                  </a:lnTo>
                  <a:lnTo>
                    <a:pt x="0" y="1196251"/>
                  </a:lnTo>
                  <a:lnTo>
                    <a:pt x="0" y="1328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11729" y="4870450"/>
            <a:ext cx="2188845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actos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actividades realizados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20158" y="4651375"/>
            <a:ext cx="2449830" cy="1342390"/>
            <a:chOff x="4820158" y="4651375"/>
            <a:chExt cx="2449830" cy="1342390"/>
          </a:xfrm>
        </p:grpSpPr>
        <p:sp>
          <p:nvSpPr>
            <p:cNvPr id="16" name="object 16"/>
            <p:cNvSpPr/>
            <p:nvPr/>
          </p:nvSpPr>
          <p:spPr>
            <a:xfrm>
              <a:off x="4826508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2303652" y="0"/>
                  </a:moveTo>
                  <a:lnTo>
                    <a:pt x="132968" y="0"/>
                  </a:lnTo>
                  <a:lnTo>
                    <a:pt x="90952" y="6768"/>
                  </a:lnTo>
                  <a:lnTo>
                    <a:pt x="54452" y="25619"/>
                  </a:lnTo>
                  <a:lnTo>
                    <a:pt x="25664" y="54370"/>
                  </a:lnTo>
                  <a:lnTo>
                    <a:pt x="6781" y="90838"/>
                  </a:lnTo>
                  <a:lnTo>
                    <a:pt x="0" y="132842"/>
                  </a:lnTo>
                  <a:lnTo>
                    <a:pt x="0" y="1196251"/>
                  </a:lnTo>
                  <a:lnTo>
                    <a:pt x="6781" y="1238267"/>
                  </a:lnTo>
                  <a:lnTo>
                    <a:pt x="25664" y="1274755"/>
                  </a:lnTo>
                  <a:lnTo>
                    <a:pt x="54452" y="1303526"/>
                  </a:lnTo>
                  <a:lnTo>
                    <a:pt x="90952" y="1322394"/>
                  </a:lnTo>
                  <a:lnTo>
                    <a:pt x="132968" y="1329169"/>
                  </a:lnTo>
                  <a:lnTo>
                    <a:pt x="2303652" y="1329169"/>
                  </a:lnTo>
                  <a:lnTo>
                    <a:pt x="2345669" y="1322394"/>
                  </a:lnTo>
                  <a:lnTo>
                    <a:pt x="2382169" y="1303526"/>
                  </a:lnTo>
                  <a:lnTo>
                    <a:pt x="2410957" y="1274755"/>
                  </a:lnTo>
                  <a:lnTo>
                    <a:pt x="2429840" y="1238267"/>
                  </a:lnTo>
                  <a:lnTo>
                    <a:pt x="2436621" y="1196251"/>
                  </a:lnTo>
                  <a:lnTo>
                    <a:pt x="2436621" y="132842"/>
                  </a:lnTo>
                  <a:lnTo>
                    <a:pt x="2429840" y="90838"/>
                  </a:lnTo>
                  <a:lnTo>
                    <a:pt x="2410957" y="54370"/>
                  </a:lnTo>
                  <a:lnTo>
                    <a:pt x="2382169" y="25619"/>
                  </a:lnTo>
                  <a:lnTo>
                    <a:pt x="2345669" y="6768"/>
                  </a:lnTo>
                  <a:lnTo>
                    <a:pt x="23036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26508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0" y="132842"/>
                  </a:moveTo>
                  <a:lnTo>
                    <a:pt x="6781" y="90838"/>
                  </a:lnTo>
                  <a:lnTo>
                    <a:pt x="25664" y="54370"/>
                  </a:lnTo>
                  <a:lnTo>
                    <a:pt x="54452" y="25619"/>
                  </a:lnTo>
                  <a:lnTo>
                    <a:pt x="90952" y="6768"/>
                  </a:lnTo>
                  <a:lnTo>
                    <a:pt x="132968" y="0"/>
                  </a:lnTo>
                  <a:lnTo>
                    <a:pt x="2303652" y="0"/>
                  </a:lnTo>
                  <a:lnTo>
                    <a:pt x="2345669" y="6768"/>
                  </a:lnTo>
                  <a:lnTo>
                    <a:pt x="2382169" y="25619"/>
                  </a:lnTo>
                  <a:lnTo>
                    <a:pt x="2410957" y="54370"/>
                  </a:lnTo>
                  <a:lnTo>
                    <a:pt x="2429840" y="90838"/>
                  </a:lnTo>
                  <a:lnTo>
                    <a:pt x="2436621" y="132842"/>
                  </a:lnTo>
                  <a:lnTo>
                    <a:pt x="2436621" y="1196251"/>
                  </a:lnTo>
                  <a:lnTo>
                    <a:pt x="2429840" y="1238267"/>
                  </a:lnTo>
                  <a:lnTo>
                    <a:pt x="2410957" y="1274755"/>
                  </a:lnTo>
                  <a:lnTo>
                    <a:pt x="2382169" y="1303526"/>
                  </a:lnTo>
                  <a:lnTo>
                    <a:pt x="2345669" y="1322394"/>
                  </a:lnTo>
                  <a:lnTo>
                    <a:pt x="2303652" y="1329169"/>
                  </a:lnTo>
                  <a:lnTo>
                    <a:pt x="132968" y="1329169"/>
                  </a:lnTo>
                  <a:lnTo>
                    <a:pt x="90952" y="1322394"/>
                  </a:lnTo>
                  <a:lnTo>
                    <a:pt x="54452" y="1303526"/>
                  </a:lnTo>
                  <a:lnTo>
                    <a:pt x="25664" y="1274755"/>
                  </a:lnTo>
                  <a:lnTo>
                    <a:pt x="6781" y="1238267"/>
                  </a:lnTo>
                  <a:lnTo>
                    <a:pt x="0" y="1196251"/>
                  </a:lnTo>
                  <a:lnTo>
                    <a:pt x="0" y="1328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50967" y="4870450"/>
            <a:ext cx="2187575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1905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cantidad,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la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clase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bienes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mercancías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61504" y="3188970"/>
            <a:ext cx="2449830" cy="1342390"/>
            <a:chOff x="7461504" y="3188970"/>
            <a:chExt cx="2449830" cy="1342390"/>
          </a:xfrm>
        </p:grpSpPr>
        <p:sp>
          <p:nvSpPr>
            <p:cNvPr id="20" name="object 20"/>
            <p:cNvSpPr/>
            <p:nvPr/>
          </p:nvSpPr>
          <p:spPr>
            <a:xfrm>
              <a:off x="7467854" y="3195320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2303653" y="0"/>
                  </a:moveTo>
                  <a:lnTo>
                    <a:pt x="132842" y="0"/>
                  </a:lnTo>
                  <a:lnTo>
                    <a:pt x="90838" y="6781"/>
                  </a:lnTo>
                  <a:lnTo>
                    <a:pt x="54370" y="25664"/>
                  </a:lnTo>
                  <a:lnTo>
                    <a:pt x="25619" y="54452"/>
                  </a:lnTo>
                  <a:lnTo>
                    <a:pt x="6768" y="90952"/>
                  </a:lnTo>
                  <a:lnTo>
                    <a:pt x="0" y="132968"/>
                  </a:lnTo>
                  <a:lnTo>
                    <a:pt x="0" y="1196339"/>
                  </a:lnTo>
                  <a:lnTo>
                    <a:pt x="6768" y="1238356"/>
                  </a:lnTo>
                  <a:lnTo>
                    <a:pt x="25619" y="1274856"/>
                  </a:lnTo>
                  <a:lnTo>
                    <a:pt x="54370" y="1303644"/>
                  </a:lnTo>
                  <a:lnTo>
                    <a:pt x="90838" y="1322527"/>
                  </a:lnTo>
                  <a:lnTo>
                    <a:pt x="132842" y="1329308"/>
                  </a:lnTo>
                  <a:lnTo>
                    <a:pt x="2303653" y="1329308"/>
                  </a:lnTo>
                  <a:lnTo>
                    <a:pt x="2345669" y="1322527"/>
                  </a:lnTo>
                  <a:lnTo>
                    <a:pt x="2382169" y="1303644"/>
                  </a:lnTo>
                  <a:lnTo>
                    <a:pt x="2410957" y="1274856"/>
                  </a:lnTo>
                  <a:lnTo>
                    <a:pt x="2429840" y="1238356"/>
                  </a:lnTo>
                  <a:lnTo>
                    <a:pt x="2436622" y="1196339"/>
                  </a:lnTo>
                  <a:lnTo>
                    <a:pt x="2436622" y="132968"/>
                  </a:lnTo>
                  <a:lnTo>
                    <a:pt x="2429840" y="90952"/>
                  </a:lnTo>
                  <a:lnTo>
                    <a:pt x="2410957" y="54452"/>
                  </a:lnTo>
                  <a:lnTo>
                    <a:pt x="2382169" y="25664"/>
                  </a:lnTo>
                  <a:lnTo>
                    <a:pt x="2345669" y="6781"/>
                  </a:lnTo>
                  <a:lnTo>
                    <a:pt x="230365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7854" y="3195320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0" y="132968"/>
                  </a:moveTo>
                  <a:lnTo>
                    <a:pt x="6768" y="90952"/>
                  </a:lnTo>
                  <a:lnTo>
                    <a:pt x="25619" y="54452"/>
                  </a:lnTo>
                  <a:lnTo>
                    <a:pt x="54370" y="25664"/>
                  </a:lnTo>
                  <a:lnTo>
                    <a:pt x="90838" y="6781"/>
                  </a:lnTo>
                  <a:lnTo>
                    <a:pt x="132842" y="0"/>
                  </a:lnTo>
                  <a:lnTo>
                    <a:pt x="2303653" y="0"/>
                  </a:lnTo>
                  <a:lnTo>
                    <a:pt x="2345669" y="6781"/>
                  </a:lnTo>
                  <a:lnTo>
                    <a:pt x="2382169" y="25664"/>
                  </a:lnTo>
                  <a:lnTo>
                    <a:pt x="2410957" y="54452"/>
                  </a:lnTo>
                  <a:lnTo>
                    <a:pt x="2429840" y="90952"/>
                  </a:lnTo>
                  <a:lnTo>
                    <a:pt x="2436622" y="132968"/>
                  </a:lnTo>
                  <a:lnTo>
                    <a:pt x="2436622" y="1196339"/>
                  </a:lnTo>
                  <a:lnTo>
                    <a:pt x="2429840" y="1238356"/>
                  </a:lnTo>
                  <a:lnTo>
                    <a:pt x="2410957" y="1274856"/>
                  </a:lnTo>
                  <a:lnTo>
                    <a:pt x="2382169" y="1303644"/>
                  </a:lnTo>
                  <a:lnTo>
                    <a:pt x="2345669" y="1322527"/>
                  </a:lnTo>
                  <a:lnTo>
                    <a:pt x="2303653" y="1329308"/>
                  </a:lnTo>
                  <a:lnTo>
                    <a:pt x="132842" y="1329308"/>
                  </a:lnTo>
                  <a:lnTo>
                    <a:pt x="90838" y="1322527"/>
                  </a:lnTo>
                  <a:lnTo>
                    <a:pt x="54370" y="1303644"/>
                  </a:lnTo>
                  <a:lnTo>
                    <a:pt x="25619" y="1274856"/>
                  </a:lnTo>
                  <a:lnTo>
                    <a:pt x="6768" y="1238356"/>
                  </a:lnTo>
                  <a:lnTo>
                    <a:pt x="0" y="1196339"/>
                  </a:lnTo>
                  <a:lnTo>
                    <a:pt x="0" y="1329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21651" y="3539490"/>
            <a:ext cx="212915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55930" marR="5080" indent="-443865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lugar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expedición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61504" y="4651375"/>
            <a:ext cx="2449830" cy="1342390"/>
            <a:chOff x="7461504" y="4651375"/>
            <a:chExt cx="2449830" cy="1342390"/>
          </a:xfrm>
        </p:grpSpPr>
        <p:sp>
          <p:nvSpPr>
            <p:cNvPr id="24" name="object 24"/>
            <p:cNvSpPr/>
            <p:nvPr/>
          </p:nvSpPr>
          <p:spPr>
            <a:xfrm>
              <a:off x="7467854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2303653" y="0"/>
                  </a:moveTo>
                  <a:lnTo>
                    <a:pt x="132842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2"/>
                  </a:lnTo>
                  <a:lnTo>
                    <a:pt x="0" y="1196251"/>
                  </a:lnTo>
                  <a:lnTo>
                    <a:pt x="6768" y="1238267"/>
                  </a:lnTo>
                  <a:lnTo>
                    <a:pt x="25619" y="1274755"/>
                  </a:lnTo>
                  <a:lnTo>
                    <a:pt x="54370" y="1303526"/>
                  </a:lnTo>
                  <a:lnTo>
                    <a:pt x="90838" y="1322394"/>
                  </a:lnTo>
                  <a:lnTo>
                    <a:pt x="132842" y="1329169"/>
                  </a:lnTo>
                  <a:lnTo>
                    <a:pt x="2303653" y="1329169"/>
                  </a:lnTo>
                  <a:lnTo>
                    <a:pt x="2345669" y="1322394"/>
                  </a:lnTo>
                  <a:lnTo>
                    <a:pt x="2382169" y="1303526"/>
                  </a:lnTo>
                  <a:lnTo>
                    <a:pt x="2410957" y="1274755"/>
                  </a:lnTo>
                  <a:lnTo>
                    <a:pt x="2429840" y="1238267"/>
                  </a:lnTo>
                  <a:lnTo>
                    <a:pt x="2436622" y="1196251"/>
                  </a:lnTo>
                  <a:lnTo>
                    <a:pt x="2436622" y="132842"/>
                  </a:lnTo>
                  <a:lnTo>
                    <a:pt x="2429840" y="90838"/>
                  </a:lnTo>
                  <a:lnTo>
                    <a:pt x="2410957" y="54370"/>
                  </a:lnTo>
                  <a:lnTo>
                    <a:pt x="2382169" y="25619"/>
                  </a:lnTo>
                  <a:lnTo>
                    <a:pt x="2345669" y="6768"/>
                  </a:lnTo>
                  <a:lnTo>
                    <a:pt x="230365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67854" y="4657725"/>
              <a:ext cx="2437130" cy="1329690"/>
            </a:xfrm>
            <a:custGeom>
              <a:avLst/>
              <a:gdLst/>
              <a:ahLst/>
              <a:cxnLst/>
              <a:rect l="l" t="t" r="r" b="b"/>
              <a:pathLst>
                <a:path w="2437129" h="1329689">
                  <a:moveTo>
                    <a:pt x="0" y="132842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2" y="0"/>
                  </a:lnTo>
                  <a:lnTo>
                    <a:pt x="2303653" y="0"/>
                  </a:lnTo>
                  <a:lnTo>
                    <a:pt x="2345669" y="6768"/>
                  </a:lnTo>
                  <a:lnTo>
                    <a:pt x="2382169" y="25619"/>
                  </a:lnTo>
                  <a:lnTo>
                    <a:pt x="2410957" y="54370"/>
                  </a:lnTo>
                  <a:lnTo>
                    <a:pt x="2429840" y="90838"/>
                  </a:lnTo>
                  <a:lnTo>
                    <a:pt x="2436622" y="132842"/>
                  </a:lnTo>
                  <a:lnTo>
                    <a:pt x="2436622" y="1196251"/>
                  </a:lnTo>
                  <a:lnTo>
                    <a:pt x="2429840" y="1238267"/>
                  </a:lnTo>
                  <a:lnTo>
                    <a:pt x="2410957" y="1274755"/>
                  </a:lnTo>
                  <a:lnTo>
                    <a:pt x="2382169" y="1303526"/>
                  </a:lnTo>
                  <a:lnTo>
                    <a:pt x="2345669" y="1322394"/>
                  </a:lnTo>
                  <a:lnTo>
                    <a:pt x="2303653" y="1329169"/>
                  </a:lnTo>
                  <a:lnTo>
                    <a:pt x="132842" y="1329169"/>
                  </a:lnTo>
                  <a:lnTo>
                    <a:pt x="90838" y="1322394"/>
                  </a:lnTo>
                  <a:lnTo>
                    <a:pt x="54370" y="1303526"/>
                  </a:lnTo>
                  <a:lnTo>
                    <a:pt x="25619" y="1274755"/>
                  </a:lnTo>
                  <a:lnTo>
                    <a:pt x="6768" y="1238267"/>
                  </a:lnTo>
                  <a:lnTo>
                    <a:pt x="0" y="1196251"/>
                  </a:lnTo>
                  <a:lnTo>
                    <a:pt x="0" y="1328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80503" y="4870450"/>
            <a:ext cx="2205990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225425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Descripción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servicio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goce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amparen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Expedición</a:t>
            </a:r>
            <a:r>
              <a:rPr sz="3200" spc="-60" dirty="0"/>
              <a:t> </a:t>
            </a:r>
            <a:r>
              <a:rPr sz="3200" dirty="0"/>
              <a:t>de</a:t>
            </a:r>
            <a:r>
              <a:rPr sz="3200" spc="-50" dirty="0"/>
              <a:t> </a:t>
            </a:r>
            <a:r>
              <a:rPr sz="3200" dirty="0"/>
              <a:t>comprobantes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10" dirty="0"/>
              <a:t>operaciones </a:t>
            </a:r>
            <a:r>
              <a:rPr sz="3200" dirty="0"/>
              <a:t>público</a:t>
            </a:r>
            <a:r>
              <a:rPr sz="3200" spc="-25" dirty="0"/>
              <a:t> </a:t>
            </a:r>
            <a:r>
              <a:rPr sz="3200" dirty="0"/>
              <a:t>en</a:t>
            </a:r>
            <a:r>
              <a:rPr sz="3200" spc="-35" dirty="0"/>
              <a:t> </a:t>
            </a:r>
            <a:r>
              <a:rPr sz="3200" spc="-10" dirty="0"/>
              <a:t>general</a:t>
            </a:r>
            <a:endParaRPr sz="3200"/>
          </a:p>
          <a:p>
            <a:pPr marL="12700">
              <a:lnSpc>
                <a:spcPts val="1725"/>
              </a:lnSpc>
            </a:pPr>
            <a:r>
              <a:rPr sz="1600" dirty="0"/>
              <a:t>Regla</a:t>
            </a:r>
            <a:r>
              <a:rPr sz="1600" spc="-55" dirty="0"/>
              <a:t> </a:t>
            </a:r>
            <a:r>
              <a:rPr sz="1600" dirty="0"/>
              <a:t>2.7.1.21. RMF</a:t>
            </a:r>
            <a:r>
              <a:rPr sz="1600" spc="-35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273045" y="1880870"/>
            <a:ext cx="7652384" cy="3822700"/>
            <a:chOff x="2273045" y="1880870"/>
            <a:chExt cx="7652384" cy="3822700"/>
          </a:xfrm>
        </p:grpSpPr>
        <p:sp>
          <p:nvSpPr>
            <p:cNvPr id="4" name="object 4"/>
            <p:cNvSpPr/>
            <p:nvPr/>
          </p:nvSpPr>
          <p:spPr>
            <a:xfrm>
              <a:off x="2279395" y="1887220"/>
              <a:ext cx="804545" cy="3810000"/>
            </a:xfrm>
            <a:custGeom>
              <a:avLst/>
              <a:gdLst/>
              <a:ahLst/>
              <a:cxnLst/>
              <a:rect l="l" t="t" r="r" b="b"/>
              <a:pathLst>
                <a:path w="804544" h="3810000">
                  <a:moveTo>
                    <a:pt x="15367" y="0"/>
                  </a:moveTo>
                  <a:lnTo>
                    <a:pt x="49296" y="34532"/>
                  </a:lnTo>
                  <a:lnTo>
                    <a:pt x="82480" y="69518"/>
                  </a:lnTo>
                  <a:lnTo>
                    <a:pt x="114918" y="104947"/>
                  </a:lnTo>
                  <a:lnTo>
                    <a:pt x="146611" y="140809"/>
                  </a:lnTo>
                  <a:lnTo>
                    <a:pt x="177557" y="177095"/>
                  </a:lnTo>
                  <a:lnTo>
                    <a:pt x="207758" y="213794"/>
                  </a:lnTo>
                  <a:lnTo>
                    <a:pt x="237214" y="250895"/>
                  </a:lnTo>
                  <a:lnTo>
                    <a:pt x="265923" y="288390"/>
                  </a:lnTo>
                  <a:lnTo>
                    <a:pt x="293887" y="326268"/>
                  </a:lnTo>
                  <a:lnTo>
                    <a:pt x="321105" y="364518"/>
                  </a:lnTo>
                  <a:lnTo>
                    <a:pt x="347578" y="403131"/>
                  </a:lnTo>
                  <a:lnTo>
                    <a:pt x="373305" y="442096"/>
                  </a:lnTo>
                  <a:lnTo>
                    <a:pt x="398286" y="481405"/>
                  </a:lnTo>
                  <a:lnTo>
                    <a:pt x="422521" y="521045"/>
                  </a:lnTo>
                  <a:lnTo>
                    <a:pt x="446011" y="561008"/>
                  </a:lnTo>
                  <a:lnTo>
                    <a:pt x="468755" y="601284"/>
                  </a:lnTo>
                  <a:lnTo>
                    <a:pt x="490753" y="641862"/>
                  </a:lnTo>
                  <a:lnTo>
                    <a:pt x="512006" y="682731"/>
                  </a:lnTo>
                  <a:lnTo>
                    <a:pt x="532513" y="723883"/>
                  </a:lnTo>
                  <a:lnTo>
                    <a:pt x="552274" y="765307"/>
                  </a:lnTo>
                  <a:lnTo>
                    <a:pt x="571289" y="806993"/>
                  </a:lnTo>
                  <a:lnTo>
                    <a:pt x="589559" y="848931"/>
                  </a:lnTo>
                  <a:lnTo>
                    <a:pt x="607083" y="891111"/>
                  </a:lnTo>
                  <a:lnTo>
                    <a:pt x="623862" y="933522"/>
                  </a:lnTo>
                  <a:lnTo>
                    <a:pt x="639894" y="976155"/>
                  </a:lnTo>
                  <a:lnTo>
                    <a:pt x="655181" y="1019000"/>
                  </a:lnTo>
                  <a:lnTo>
                    <a:pt x="669723" y="1062046"/>
                  </a:lnTo>
                  <a:lnTo>
                    <a:pt x="683518" y="1105284"/>
                  </a:lnTo>
                  <a:lnTo>
                    <a:pt x="696568" y="1148703"/>
                  </a:lnTo>
                  <a:lnTo>
                    <a:pt x="708872" y="1192293"/>
                  </a:lnTo>
                  <a:lnTo>
                    <a:pt x="720430" y="1236044"/>
                  </a:lnTo>
                  <a:lnTo>
                    <a:pt x="731243" y="1279947"/>
                  </a:lnTo>
                  <a:lnTo>
                    <a:pt x="741310" y="1323990"/>
                  </a:lnTo>
                  <a:lnTo>
                    <a:pt x="750631" y="1368165"/>
                  </a:lnTo>
                  <a:lnTo>
                    <a:pt x="759207" y="1412460"/>
                  </a:lnTo>
                  <a:lnTo>
                    <a:pt x="767037" y="1456867"/>
                  </a:lnTo>
                  <a:lnTo>
                    <a:pt x="774121" y="1501374"/>
                  </a:lnTo>
                  <a:lnTo>
                    <a:pt x="780460" y="1545972"/>
                  </a:lnTo>
                  <a:lnTo>
                    <a:pt x="786052" y="1590650"/>
                  </a:lnTo>
                  <a:lnTo>
                    <a:pt x="790900" y="1635399"/>
                  </a:lnTo>
                  <a:lnTo>
                    <a:pt x="795001" y="1680208"/>
                  </a:lnTo>
                  <a:lnTo>
                    <a:pt x="798357" y="1725068"/>
                  </a:lnTo>
                  <a:lnTo>
                    <a:pt x="800967" y="1769968"/>
                  </a:lnTo>
                  <a:lnTo>
                    <a:pt x="802831" y="1814898"/>
                  </a:lnTo>
                  <a:lnTo>
                    <a:pt x="803949" y="1859849"/>
                  </a:lnTo>
                  <a:lnTo>
                    <a:pt x="804322" y="1904809"/>
                  </a:lnTo>
                  <a:lnTo>
                    <a:pt x="803949" y="1949769"/>
                  </a:lnTo>
                  <a:lnTo>
                    <a:pt x="802831" y="1994720"/>
                  </a:lnTo>
                  <a:lnTo>
                    <a:pt x="800967" y="2039650"/>
                  </a:lnTo>
                  <a:lnTo>
                    <a:pt x="798357" y="2084550"/>
                  </a:lnTo>
                  <a:lnTo>
                    <a:pt x="795001" y="2129410"/>
                  </a:lnTo>
                  <a:lnTo>
                    <a:pt x="790900" y="2174219"/>
                  </a:lnTo>
                  <a:lnTo>
                    <a:pt x="786052" y="2218968"/>
                  </a:lnTo>
                  <a:lnTo>
                    <a:pt x="780460" y="2263646"/>
                  </a:lnTo>
                  <a:lnTo>
                    <a:pt x="774121" y="2308244"/>
                  </a:lnTo>
                  <a:lnTo>
                    <a:pt x="767037" y="2352751"/>
                  </a:lnTo>
                  <a:lnTo>
                    <a:pt x="759207" y="2397158"/>
                  </a:lnTo>
                  <a:lnTo>
                    <a:pt x="750631" y="2441453"/>
                  </a:lnTo>
                  <a:lnTo>
                    <a:pt x="741310" y="2485628"/>
                  </a:lnTo>
                  <a:lnTo>
                    <a:pt x="731243" y="2529671"/>
                  </a:lnTo>
                  <a:lnTo>
                    <a:pt x="720430" y="2573574"/>
                  </a:lnTo>
                  <a:lnTo>
                    <a:pt x="708872" y="2617325"/>
                  </a:lnTo>
                  <a:lnTo>
                    <a:pt x="696568" y="2660915"/>
                  </a:lnTo>
                  <a:lnTo>
                    <a:pt x="683518" y="2704334"/>
                  </a:lnTo>
                  <a:lnTo>
                    <a:pt x="669723" y="2747572"/>
                  </a:lnTo>
                  <a:lnTo>
                    <a:pt x="655181" y="2790618"/>
                  </a:lnTo>
                  <a:lnTo>
                    <a:pt x="639894" y="2833463"/>
                  </a:lnTo>
                  <a:lnTo>
                    <a:pt x="623862" y="2876096"/>
                  </a:lnTo>
                  <a:lnTo>
                    <a:pt x="607083" y="2918507"/>
                  </a:lnTo>
                  <a:lnTo>
                    <a:pt x="589559" y="2960687"/>
                  </a:lnTo>
                  <a:lnTo>
                    <a:pt x="571289" y="3002625"/>
                  </a:lnTo>
                  <a:lnTo>
                    <a:pt x="552274" y="3044311"/>
                  </a:lnTo>
                  <a:lnTo>
                    <a:pt x="532513" y="3085735"/>
                  </a:lnTo>
                  <a:lnTo>
                    <a:pt x="512006" y="3126887"/>
                  </a:lnTo>
                  <a:lnTo>
                    <a:pt x="490753" y="3167756"/>
                  </a:lnTo>
                  <a:lnTo>
                    <a:pt x="468755" y="3208334"/>
                  </a:lnTo>
                  <a:lnTo>
                    <a:pt x="446011" y="3248610"/>
                  </a:lnTo>
                  <a:lnTo>
                    <a:pt x="422521" y="3288573"/>
                  </a:lnTo>
                  <a:lnTo>
                    <a:pt x="398286" y="3328213"/>
                  </a:lnTo>
                  <a:lnTo>
                    <a:pt x="373305" y="3367522"/>
                  </a:lnTo>
                  <a:lnTo>
                    <a:pt x="347578" y="3406487"/>
                  </a:lnTo>
                  <a:lnTo>
                    <a:pt x="321105" y="3445100"/>
                  </a:lnTo>
                  <a:lnTo>
                    <a:pt x="293887" y="3483350"/>
                  </a:lnTo>
                  <a:lnTo>
                    <a:pt x="265923" y="3521228"/>
                  </a:lnTo>
                  <a:lnTo>
                    <a:pt x="237214" y="3558723"/>
                  </a:lnTo>
                  <a:lnTo>
                    <a:pt x="207758" y="3595824"/>
                  </a:lnTo>
                  <a:lnTo>
                    <a:pt x="177557" y="3632523"/>
                  </a:lnTo>
                  <a:lnTo>
                    <a:pt x="146611" y="3668809"/>
                  </a:lnTo>
                  <a:lnTo>
                    <a:pt x="114918" y="3704671"/>
                  </a:lnTo>
                  <a:lnTo>
                    <a:pt x="82480" y="3740100"/>
                  </a:lnTo>
                  <a:lnTo>
                    <a:pt x="49296" y="3775086"/>
                  </a:lnTo>
                  <a:lnTo>
                    <a:pt x="15367" y="3809618"/>
                  </a:lnTo>
                  <a:lnTo>
                    <a:pt x="0" y="3794340"/>
                  </a:lnTo>
                  <a:lnTo>
                    <a:pt x="34024" y="3759705"/>
                  </a:lnTo>
                  <a:lnTo>
                    <a:pt x="67293" y="3724611"/>
                  </a:lnTo>
                  <a:lnTo>
                    <a:pt x="99806" y="3689067"/>
                  </a:lnTo>
                  <a:lnTo>
                    <a:pt x="131563" y="3653084"/>
                  </a:lnTo>
                  <a:lnTo>
                    <a:pt x="162563" y="3616673"/>
                  </a:lnTo>
                  <a:lnTo>
                    <a:pt x="192808" y="3579844"/>
                  </a:lnTo>
                  <a:lnTo>
                    <a:pt x="222296" y="3542606"/>
                  </a:lnTo>
                  <a:lnTo>
                    <a:pt x="251028" y="3504971"/>
                  </a:lnTo>
                  <a:lnTo>
                    <a:pt x="279004" y="3466949"/>
                  </a:lnTo>
                  <a:lnTo>
                    <a:pt x="306224" y="3428550"/>
                  </a:lnTo>
                  <a:lnTo>
                    <a:pt x="332688" y="3389784"/>
                  </a:lnTo>
                  <a:lnTo>
                    <a:pt x="358396" y="3350662"/>
                  </a:lnTo>
                  <a:lnTo>
                    <a:pt x="383348" y="3311194"/>
                  </a:lnTo>
                  <a:lnTo>
                    <a:pt x="407543" y="3271391"/>
                  </a:lnTo>
                  <a:lnTo>
                    <a:pt x="430983" y="3231262"/>
                  </a:lnTo>
                  <a:lnTo>
                    <a:pt x="453666" y="3190818"/>
                  </a:lnTo>
                  <a:lnTo>
                    <a:pt x="475593" y="3150069"/>
                  </a:lnTo>
                  <a:lnTo>
                    <a:pt x="496764" y="3109027"/>
                  </a:lnTo>
                  <a:lnTo>
                    <a:pt x="517179" y="3067700"/>
                  </a:lnTo>
                  <a:lnTo>
                    <a:pt x="536838" y="3026099"/>
                  </a:lnTo>
                  <a:lnTo>
                    <a:pt x="555741" y="2984235"/>
                  </a:lnTo>
                  <a:lnTo>
                    <a:pt x="573888" y="2942118"/>
                  </a:lnTo>
                  <a:lnTo>
                    <a:pt x="591278" y="2899759"/>
                  </a:lnTo>
                  <a:lnTo>
                    <a:pt x="607913" y="2857167"/>
                  </a:lnTo>
                  <a:lnTo>
                    <a:pt x="623791" y="2814353"/>
                  </a:lnTo>
                  <a:lnTo>
                    <a:pt x="638913" y="2771327"/>
                  </a:lnTo>
                  <a:lnTo>
                    <a:pt x="653279" y="2728100"/>
                  </a:lnTo>
                  <a:lnTo>
                    <a:pt x="666889" y="2684682"/>
                  </a:lnTo>
                  <a:lnTo>
                    <a:pt x="679743" y="2641083"/>
                  </a:lnTo>
                  <a:lnTo>
                    <a:pt x="691841" y="2597314"/>
                  </a:lnTo>
                  <a:lnTo>
                    <a:pt x="703183" y="2553385"/>
                  </a:lnTo>
                  <a:lnTo>
                    <a:pt x="713768" y="2509306"/>
                  </a:lnTo>
                  <a:lnTo>
                    <a:pt x="723598" y="2465087"/>
                  </a:lnTo>
                  <a:lnTo>
                    <a:pt x="732671" y="2420740"/>
                  </a:lnTo>
                  <a:lnTo>
                    <a:pt x="740988" y="2376274"/>
                  </a:lnTo>
                  <a:lnTo>
                    <a:pt x="748549" y="2331699"/>
                  </a:lnTo>
                  <a:lnTo>
                    <a:pt x="755354" y="2287026"/>
                  </a:lnTo>
                  <a:lnTo>
                    <a:pt x="761403" y="2242265"/>
                  </a:lnTo>
                  <a:lnTo>
                    <a:pt x="766696" y="2197427"/>
                  </a:lnTo>
                  <a:lnTo>
                    <a:pt x="771233" y="2152522"/>
                  </a:lnTo>
                  <a:lnTo>
                    <a:pt x="775013" y="2107560"/>
                  </a:lnTo>
                  <a:lnTo>
                    <a:pt x="778038" y="2062551"/>
                  </a:lnTo>
                  <a:lnTo>
                    <a:pt x="780306" y="2017506"/>
                  </a:lnTo>
                  <a:lnTo>
                    <a:pt x="781818" y="1972436"/>
                  </a:lnTo>
                  <a:lnTo>
                    <a:pt x="782574" y="1927350"/>
                  </a:lnTo>
                  <a:lnTo>
                    <a:pt x="782574" y="1882259"/>
                  </a:lnTo>
                  <a:lnTo>
                    <a:pt x="781818" y="1837173"/>
                  </a:lnTo>
                  <a:lnTo>
                    <a:pt x="780306" y="1792102"/>
                  </a:lnTo>
                  <a:lnTo>
                    <a:pt x="778038" y="1747057"/>
                  </a:lnTo>
                  <a:lnTo>
                    <a:pt x="775013" y="1702048"/>
                  </a:lnTo>
                  <a:lnTo>
                    <a:pt x="771233" y="1657086"/>
                  </a:lnTo>
                  <a:lnTo>
                    <a:pt x="766696" y="1612181"/>
                  </a:lnTo>
                  <a:lnTo>
                    <a:pt x="761403" y="1567342"/>
                  </a:lnTo>
                  <a:lnTo>
                    <a:pt x="755354" y="1522582"/>
                  </a:lnTo>
                  <a:lnTo>
                    <a:pt x="748549" y="1477908"/>
                  </a:lnTo>
                  <a:lnTo>
                    <a:pt x="740988" y="1433333"/>
                  </a:lnTo>
                  <a:lnTo>
                    <a:pt x="732671" y="1388867"/>
                  </a:lnTo>
                  <a:lnTo>
                    <a:pt x="723598" y="1344519"/>
                  </a:lnTo>
                  <a:lnTo>
                    <a:pt x="713768" y="1300300"/>
                  </a:lnTo>
                  <a:lnTo>
                    <a:pt x="703183" y="1256221"/>
                  </a:lnTo>
                  <a:lnTo>
                    <a:pt x="691841" y="1212291"/>
                  </a:lnTo>
                  <a:lnTo>
                    <a:pt x="679743" y="1168521"/>
                  </a:lnTo>
                  <a:lnTo>
                    <a:pt x="666889" y="1124922"/>
                  </a:lnTo>
                  <a:lnTo>
                    <a:pt x="653279" y="1081503"/>
                  </a:lnTo>
                  <a:lnTo>
                    <a:pt x="638913" y="1038276"/>
                  </a:lnTo>
                  <a:lnTo>
                    <a:pt x="623791" y="995250"/>
                  </a:lnTo>
                  <a:lnTo>
                    <a:pt x="607913" y="952435"/>
                  </a:lnTo>
                  <a:lnTo>
                    <a:pt x="591278" y="909843"/>
                  </a:lnTo>
                  <a:lnTo>
                    <a:pt x="573888" y="867482"/>
                  </a:lnTo>
                  <a:lnTo>
                    <a:pt x="555741" y="825365"/>
                  </a:lnTo>
                  <a:lnTo>
                    <a:pt x="536838" y="783500"/>
                  </a:lnTo>
                  <a:lnTo>
                    <a:pt x="517179" y="741899"/>
                  </a:lnTo>
                  <a:lnTo>
                    <a:pt x="496764" y="700572"/>
                  </a:lnTo>
                  <a:lnTo>
                    <a:pt x="475593" y="659528"/>
                  </a:lnTo>
                  <a:lnTo>
                    <a:pt x="453666" y="618779"/>
                  </a:lnTo>
                  <a:lnTo>
                    <a:pt x="430983" y="578334"/>
                  </a:lnTo>
                  <a:lnTo>
                    <a:pt x="407543" y="538204"/>
                  </a:lnTo>
                  <a:lnTo>
                    <a:pt x="383348" y="498400"/>
                  </a:lnTo>
                  <a:lnTo>
                    <a:pt x="358396" y="458931"/>
                  </a:lnTo>
                  <a:lnTo>
                    <a:pt x="332688" y="419808"/>
                  </a:lnTo>
                  <a:lnTo>
                    <a:pt x="306224" y="381041"/>
                  </a:lnTo>
                  <a:lnTo>
                    <a:pt x="279004" y="342641"/>
                  </a:lnTo>
                  <a:lnTo>
                    <a:pt x="251028" y="304618"/>
                  </a:lnTo>
                  <a:lnTo>
                    <a:pt x="222296" y="266982"/>
                  </a:lnTo>
                  <a:lnTo>
                    <a:pt x="192808" y="229743"/>
                  </a:lnTo>
                  <a:lnTo>
                    <a:pt x="162563" y="192913"/>
                  </a:lnTo>
                  <a:lnTo>
                    <a:pt x="131563" y="156500"/>
                  </a:lnTo>
                  <a:lnTo>
                    <a:pt x="99806" y="120516"/>
                  </a:lnTo>
                  <a:lnTo>
                    <a:pt x="67293" y="84972"/>
                  </a:lnTo>
                  <a:lnTo>
                    <a:pt x="34024" y="49876"/>
                  </a:lnTo>
                  <a:lnTo>
                    <a:pt x="0" y="15239"/>
                  </a:lnTo>
                  <a:lnTo>
                    <a:pt x="15367" y="0"/>
                  </a:lnTo>
                  <a:close/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5076" y="2191740"/>
              <a:ext cx="7144384" cy="800735"/>
            </a:xfrm>
            <a:custGeom>
              <a:avLst/>
              <a:gdLst/>
              <a:ahLst/>
              <a:cxnLst/>
              <a:rect l="l" t="t" r="r" b="b"/>
              <a:pathLst>
                <a:path w="7144384" h="800735">
                  <a:moveTo>
                    <a:pt x="7144004" y="0"/>
                  </a:moveTo>
                  <a:lnTo>
                    <a:pt x="0" y="0"/>
                  </a:lnTo>
                  <a:lnTo>
                    <a:pt x="0" y="800125"/>
                  </a:lnTo>
                  <a:lnTo>
                    <a:pt x="7144004" y="800125"/>
                  </a:lnTo>
                  <a:lnTo>
                    <a:pt x="71440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5076" y="2191740"/>
              <a:ext cx="7144384" cy="800735"/>
            </a:xfrm>
            <a:custGeom>
              <a:avLst/>
              <a:gdLst/>
              <a:ahLst/>
              <a:cxnLst/>
              <a:rect l="l" t="t" r="r" b="b"/>
              <a:pathLst>
                <a:path w="7144384" h="800735">
                  <a:moveTo>
                    <a:pt x="0" y="800125"/>
                  </a:moveTo>
                  <a:lnTo>
                    <a:pt x="7144004" y="800125"/>
                  </a:lnTo>
                  <a:lnTo>
                    <a:pt x="7144004" y="0"/>
                  </a:lnTo>
                  <a:lnTo>
                    <a:pt x="0" y="0"/>
                  </a:lnTo>
                  <a:lnTo>
                    <a:pt x="0" y="800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98011" y="2224634"/>
            <a:ext cx="5749925" cy="6451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17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impresos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copia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foliados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Copia</a:t>
            </a:r>
            <a:r>
              <a:rPr sz="1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interesado</a:t>
            </a:r>
            <a:r>
              <a:rPr sz="17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contribuyente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expide.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68601" y="2085467"/>
            <a:ext cx="7656830" cy="3313429"/>
            <a:chOff x="2268601" y="2085467"/>
            <a:chExt cx="7656830" cy="3313429"/>
          </a:xfrm>
        </p:grpSpPr>
        <p:sp>
          <p:nvSpPr>
            <p:cNvPr id="9" name="object 9"/>
            <p:cNvSpPr/>
            <p:nvPr/>
          </p:nvSpPr>
          <p:spPr>
            <a:xfrm>
              <a:off x="2274951" y="2091817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500125" y="0"/>
                  </a:moveTo>
                  <a:lnTo>
                    <a:pt x="451958" y="2289"/>
                  </a:lnTo>
                  <a:lnTo>
                    <a:pt x="405086" y="9017"/>
                  </a:lnTo>
                  <a:lnTo>
                    <a:pt x="359720" y="19974"/>
                  </a:lnTo>
                  <a:lnTo>
                    <a:pt x="316069" y="34950"/>
                  </a:lnTo>
                  <a:lnTo>
                    <a:pt x="274342" y="53737"/>
                  </a:lnTo>
                  <a:lnTo>
                    <a:pt x="234749" y="76123"/>
                  </a:lnTo>
                  <a:lnTo>
                    <a:pt x="197500" y="101899"/>
                  </a:lnTo>
                  <a:lnTo>
                    <a:pt x="162803" y="130856"/>
                  </a:lnTo>
                  <a:lnTo>
                    <a:pt x="130870" y="162785"/>
                  </a:lnTo>
                  <a:lnTo>
                    <a:pt x="101908" y="197474"/>
                  </a:lnTo>
                  <a:lnTo>
                    <a:pt x="76128" y="234715"/>
                  </a:lnTo>
                  <a:lnTo>
                    <a:pt x="53740" y="274297"/>
                  </a:lnTo>
                  <a:lnTo>
                    <a:pt x="34952" y="316012"/>
                  </a:lnTo>
                  <a:lnTo>
                    <a:pt x="19975" y="359649"/>
                  </a:lnTo>
                  <a:lnTo>
                    <a:pt x="9017" y="404999"/>
                  </a:lnTo>
                  <a:lnTo>
                    <a:pt x="2289" y="451852"/>
                  </a:lnTo>
                  <a:lnTo>
                    <a:pt x="0" y="499999"/>
                  </a:lnTo>
                  <a:lnTo>
                    <a:pt x="2289" y="548166"/>
                  </a:lnTo>
                  <a:lnTo>
                    <a:pt x="9017" y="595038"/>
                  </a:lnTo>
                  <a:lnTo>
                    <a:pt x="19975" y="640404"/>
                  </a:lnTo>
                  <a:lnTo>
                    <a:pt x="34952" y="684055"/>
                  </a:lnTo>
                  <a:lnTo>
                    <a:pt x="53740" y="725782"/>
                  </a:lnTo>
                  <a:lnTo>
                    <a:pt x="76128" y="765375"/>
                  </a:lnTo>
                  <a:lnTo>
                    <a:pt x="101908" y="802624"/>
                  </a:lnTo>
                  <a:lnTo>
                    <a:pt x="130870" y="837321"/>
                  </a:lnTo>
                  <a:lnTo>
                    <a:pt x="162803" y="869254"/>
                  </a:lnTo>
                  <a:lnTo>
                    <a:pt x="197500" y="898216"/>
                  </a:lnTo>
                  <a:lnTo>
                    <a:pt x="234749" y="923996"/>
                  </a:lnTo>
                  <a:lnTo>
                    <a:pt x="274342" y="946384"/>
                  </a:lnTo>
                  <a:lnTo>
                    <a:pt x="316069" y="965172"/>
                  </a:lnTo>
                  <a:lnTo>
                    <a:pt x="359720" y="980149"/>
                  </a:lnTo>
                  <a:lnTo>
                    <a:pt x="405086" y="991107"/>
                  </a:lnTo>
                  <a:lnTo>
                    <a:pt x="451958" y="997835"/>
                  </a:lnTo>
                  <a:lnTo>
                    <a:pt x="500125" y="1000125"/>
                  </a:lnTo>
                  <a:lnTo>
                    <a:pt x="548272" y="997835"/>
                  </a:lnTo>
                  <a:lnTo>
                    <a:pt x="595125" y="991107"/>
                  </a:lnTo>
                  <a:lnTo>
                    <a:pt x="640475" y="980149"/>
                  </a:lnTo>
                  <a:lnTo>
                    <a:pt x="684112" y="965172"/>
                  </a:lnTo>
                  <a:lnTo>
                    <a:pt x="725827" y="946384"/>
                  </a:lnTo>
                  <a:lnTo>
                    <a:pt x="765409" y="923996"/>
                  </a:lnTo>
                  <a:lnTo>
                    <a:pt x="802650" y="898216"/>
                  </a:lnTo>
                  <a:lnTo>
                    <a:pt x="837339" y="869254"/>
                  </a:lnTo>
                  <a:lnTo>
                    <a:pt x="869268" y="837321"/>
                  </a:lnTo>
                  <a:lnTo>
                    <a:pt x="898225" y="802624"/>
                  </a:lnTo>
                  <a:lnTo>
                    <a:pt x="924001" y="765375"/>
                  </a:lnTo>
                  <a:lnTo>
                    <a:pt x="946387" y="725782"/>
                  </a:lnTo>
                  <a:lnTo>
                    <a:pt x="965174" y="684055"/>
                  </a:lnTo>
                  <a:lnTo>
                    <a:pt x="980150" y="640404"/>
                  </a:lnTo>
                  <a:lnTo>
                    <a:pt x="991107" y="595038"/>
                  </a:lnTo>
                  <a:lnTo>
                    <a:pt x="997835" y="548166"/>
                  </a:lnTo>
                  <a:lnTo>
                    <a:pt x="1000125" y="499999"/>
                  </a:lnTo>
                  <a:lnTo>
                    <a:pt x="997835" y="451852"/>
                  </a:lnTo>
                  <a:lnTo>
                    <a:pt x="991107" y="404999"/>
                  </a:lnTo>
                  <a:lnTo>
                    <a:pt x="980150" y="359649"/>
                  </a:lnTo>
                  <a:lnTo>
                    <a:pt x="965174" y="316012"/>
                  </a:lnTo>
                  <a:lnTo>
                    <a:pt x="946387" y="274297"/>
                  </a:lnTo>
                  <a:lnTo>
                    <a:pt x="924001" y="234715"/>
                  </a:lnTo>
                  <a:lnTo>
                    <a:pt x="898225" y="197474"/>
                  </a:lnTo>
                  <a:lnTo>
                    <a:pt x="869268" y="162785"/>
                  </a:lnTo>
                  <a:lnTo>
                    <a:pt x="837339" y="130856"/>
                  </a:lnTo>
                  <a:lnTo>
                    <a:pt x="802650" y="101899"/>
                  </a:lnTo>
                  <a:lnTo>
                    <a:pt x="765409" y="76123"/>
                  </a:lnTo>
                  <a:lnTo>
                    <a:pt x="725827" y="53737"/>
                  </a:lnTo>
                  <a:lnTo>
                    <a:pt x="684112" y="34950"/>
                  </a:lnTo>
                  <a:lnTo>
                    <a:pt x="640475" y="19974"/>
                  </a:lnTo>
                  <a:lnTo>
                    <a:pt x="595125" y="9017"/>
                  </a:lnTo>
                  <a:lnTo>
                    <a:pt x="548272" y="2289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4951" y="2091817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0" y="499999"/>
                  </a:moveTo>
                  <a:lnTo>
                    <a:pt x="2289" y="451852"/>
                  </a:lnTo>
                  <a:lnTo>
                    <a:pt x="9017" y="404999"/>
                  </a:lnTo>
                  <a:lnTo>
                    <a:pt x="19975" y="359649"/>
                  </a:lnTo>
                  <a:lnTo>
                    <a:pt x="34952" y="316012"/>
                  </a:lnTo>
                  <a:lnTo>
                    <a:pt x="53740" y="274297"/>
                  </a:lnTo>
                  <a:lnTo>
                    <a:pt x="76128" y="234715"/>
                  </a:lnTo>
                  <a:lnTo>
                    <a:pt x="101908" y="197474"/>
                  </a:lnTo>
                  <a:lnTo>
                    <a:pt x="130870" y="162785"/>
                  </a:lnTo>
                  <a:lnTo>
                    <a:pt x="162803" y="130856"/>
                  </a:lnTo>
                  <a:lnTo>
                    <a:pt x="197500" y="101899"/>
                  </a:lnTo>
                  <a:lnTo>
                    <a:pt x="234749" y="76123"/>
                  </a:lnTo>
                  <a:lnTo>
                    <a:pt x="274342" y="53737"/>
                  </a:lnTo>
                  <a:lnTo>
                    <a:pt x="316069" y="34950"/>
                  </a:lnTo>
                  <a:lnTo>
                    <a:pt x="359720" y="19974"/>
                  </a:lnTo>
                  <a:lnTo>
                    <a:pt x="405086" y="9017"/>
                  </a:lnTo>
                  <a:lnTo>
                    <a:pt x="451958" y="2289"/>
                  </a:lnTo>
                  <a:lnTo>
                    <a:pt x="500125" y="0"/>
                  </a:lnTo>
                  <a:lnTo>
                    <a:pt x="548272" y="2289"/>
                  </a:lnTo>
                  <a:lnTo>
                    <a:pt x="595125" y="9017"/>
                  </a:lnTo>
                  <a:lnTo>
                    <a:pt x="640475" y="19974"/>
                  </a:lnTo>
                  <a:lnTo>
                    <a:pt x="684112" y="34950"/>
                  </a:lnTo>
                  <a:lnTo>
                    <a:pt x="725827" y="53737"/>
                  </a:lnTo>
                  <a:lnTo>
                    <a:pt x="765409" y="76123"/>
                  </a:lnTo>
                  <a:lnTo>
                    <a:pt x="802650" y="101899"/>
                  </a:lnTo>
                  <a:lnTo>
                    <a:pt x="837339" y="130856"/>
                  </a:lnTo>
                  <a:lnTo>
                    <a:pt x="869268" y="162785"/>
                  </a:lnTo>
                  <a:lnTo>
                    <a:pt x="898225" y="197474"/>
                  </a:lnTo>
                  <a:lnTo>
                    <a:pt x="924001" y="234715"/>
                  </a:lnTo>
                  <a:lnTo>
                    <a:pt x="946387" y="274297"/>
                  </a:lnTo>
                  <a:lnTo>
                    <a:pt x="965174" y="316012"/>
                  </a:lnTo>
                  <a:lnTo>
                    <a:pt x="980150" y="359649"/>
                  </a:lnTo>
                  <a:lnTo>
                    <a:pt x="991107" y="404999"/>
                  </a:lnTo>
                  <a:lnTo>
                    <a:pt x="997835" y="451852"/>
                  </a:lnTo>
                  <a:lnTo>
                    <a:pt x="1000125" y="499999"/>
                  </a:lnTo>
                  <a:lnTo>
                    <a:pt x="997835" y="548166"/>
                  </a:lnTo>
                  <a:lnTo>
                    <a:pt x="991107" y="595038"/>
                  </a:lnTo>
                  <a:lnTo>
                    <a:pt x="980150" y="640404"/>
                  </a:lnTo>
                  <a:lnTo>
                    <a:pt x="965174" y="684055"/>
                  </a:lnTo>
                  <a:lnTo>
                    <a:pt x="946387" y="725782"/>
                  </a:lnTo>
                  <a:lnTo>
                    <a:pt x="924001" y="765375"/>
                  </a:lnTo>
                  <a:lnTo>
                    <a:pt x="898225" y="802624"/>
                  </a:lnTo>
                  <a:lnTo>
                    <a:pt x="869268" y="837321"/>
                  </a:lnTo>
                  <a:lnTo>
                    <a:pt x="837339" y="869254"/>
                  </a:lnTo>
                  <a:lnTo>
                    <a:pt x="802650" y="898216"/>
                  </a:lnTo>
                  <a:lnTo>
                    <a:pt x="765409" y="923996"/>
                  </a:lnTo>
                  <a:lnTo>
                    <a:pt x="725827" y="946384"/>
                  </a:lnTo>
                  <a:lnTo>
                    <a:pt x="684112" y="965172"/>
                  </a:lnTo>
                  <a:lnTo>
                    <a:pt x="640475" y="980149"/>
                  </a:lnTo>
                  <a:lnTo>
                    <a:pt x="595125" y="991107"/>
                  </a:lnTo>
                  <a:lnTo>
                    <a:pt x="548272" y="997835"/>
                  </a:lnTo>
                  <a:lnTo>
                    <a:pt x="500125" y="1000125"/>
                  </a:lnTo>
                  <a:lnTo>
                    <a:pt x="451958" y="997835"/>
                  </a:lnTo>
                  <a:lnTo>
                    <a:pt x="405086" y="991107"/>
                  </a:lnTo>
                  <a:lnTo>
                    <a:pt x="359720" y="980149"/>
                  </a:lnTo>
                  <a:lnTo>
                    <a:pt x="316069" y="965172"/>
                  </a:lnTo>
                  <a:lnTo>
                    <a:pt x="274342" y="946384"/>
                  </a:lnTo>
                  <a:lnTo>
                    <a:pt x="234749" y="923996"/>
                  </a:lnTo>
                  <a:lnTo>
                    <a:pt x="197500" y="898216"/>
                  </a:lnTo>
                  <a:lnTo>
                    <a:pt x="162803" y="869254"/>
                  </a:lnTo>
                  <a:lnTo>
                    <a:pt x="130870" y="837321"/>
                  </a:lnTo>
                  <a:lnTo>
                    <a:pt x="101908" y="802624"/>
                  </a:lnTo>
                  <a:lnTo>
                    <a:pt x="76128" y="765375"/>
                  </a:lnTo>
                  <a:lnTo>
                    <a:pt x="53740" y="725782"/>
                  </a:lnTo>
                  <a:lnTo>
                    <a:pt x="34952" y="684055"/>
                  </a:lnTo>
                  <a:lnTo>
                    <a:pt x="19975" y="640404"/>
                  </a:lnTo>
                  <a:lnTo>
                    <a:pt x="9017" y="595038"/>
                  </a:lnTo>
                  <a:lnTo>
                    <a:pt x="2289" y="548166"/>
                  </a:lnTo>
                  <a:lnTo>
                    <a:pt x="0" y="49999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5907" y="3392017"/>
              <a:ext cx="6853555" cy="800735"/>
            </a:xfrm>
            <a:custGeom>
              <a:avLst/>
              <a:gdLst/>
              <a:ahLst/>
              <a:cxnLst/>
              <a:rect l="l" t="t" r="r" b="b"/>
              <a:pathLst>
                <a:path w="6853555" h="800735">
                  <a:moveTo>
                    <a:pt x="6853174" y="0"/>
                  </a:moveTo>
                  <a:lnTo>
                    <a:pt x="0" y="0"/>
                  </a:lnTo>
                  <a:lnTo>
                    <a:pt x="0" y="800125"/>
                  </a:lnTo>
                  <a:lnTo>
                    <a:pt x="6853174" y="800125"/>
                  </a:lnTo>
                  <a:lnTo>
                    <a:pt x="685317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65907" y="3392017"/>
              <a:ext cx="6853555" cy="800735"/>
            </a:xfrm>
            <a:custGeom>
              <a:avLst/>
              <a:gdLst/>
              <a:ahLst/>
              <a:cxnLst/>
              <a:rect l="l" t="t" r="r" b="b"/>
              <a:pathLst>
                <a:path w="6853555" h="800735">
                  <a:moveTo>
                    <a:pt x="0" y="800125"/>
                  </a:moveTo>
                  <a:lnTo>
                    <a:pt x="6853174" y="800125"/>
                  </a:lnTo>
                  <a:lnTo>
                    <a:pt x="6853174" y="0"/>
                  </a:lnTo>
                  <a:lnTo>
                    <a:pt x="0" y="0"/>
                  </a:lnTo>
                  <a:lnTo>
                    <a:pt x="0" y="800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5781" y="3291967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500125" y="0"/>
                  </a:moveTo>
                  <a:lnTo>
                    <a:pt x="451958" y="2289"/>
                  </a:lnTo>
                  <a:lnTo>
                    <a:pt x="405086" y="9017"/>
                  </a:lnTo>
                  <a:lnTo>
                    <a:pt x="359720" y="19974"/>
                  </a:lnTo>
                  <a:lnTo>
                    <a:pt x="316069" y="34950"/>
                  </a:lnTo>
                  <a:lnTo>
                    <a:pt x="274342" y="53737"/>
                  </a:lnTo>
                  <a:lnTo>
                    <a:pt x="234749" y="76123"/>
                  </a:lnTo>
                  <a:lnTo>
                    <a:pt x="197500" y="101899"/>
                  </a:lnTo>
                  <a:lnTo>
                    <a:pt x="162803" y="130856"/>
                  </a:lnTo>
                  <a:lnTo>
                    <a:pt x="130870" y="162785"/>
                  </a:lnTo>
                  <a:lnTo>
                    <a:pt x="101908" y="197474"/>
                  </a:lnTo>
                  <a:lnTo>
                    <a:pt x="76128" y="234715"/>
                  </a:lnTo>
                  <a:lnTo>
                    <a:pt x="53740" y="274297"/>
                  </a:lnTo>
                  <a:lnTo>
                    <a:pt x="34952" y="316012"/>
                  </a:lnTo>
                  <a:lnTo>
                    <a:pt x="19975" y="359649"/>
                  </a:lnTo>
                  <a:lnTo>
                    <a:pt x="9017" y="404999"/>
                  </a:lnTo>
                  <a:lnTo>
                    <a:pt x="2289" y="451852"/>
                  </a:lnTo>
                  <a:lnTo>
                    <a:pt x="0" y="499999"/>
                  </a:lnTo>
                  <a:lnTo>
                    <a:pt x="2289" y="548166"/>
                  </a:lnTo>
                  <a:lnTo>
                    <a:pt x="9017" y="595038"/>
                  </a:lnTo>
                  <a:lnTo>
                    <a:pt x="19975" y="640404"/>
                  </a:lnTo>
                  <a:lnTo>
                    <a:pt x="34952" y="684055"/>
                  </a:lnTo>
                  <a:lnTo>
                    <a:pt x="53740" y="725782"/>
                  </a:lnTo>
                  <a:lnTo>
                    <a:pt x="76128" y="765375"/>
                  </a:lnTo>
                  <a:lnTo>
                    <a:pt x="101908" y="802624"/>
                  </a:lnTo>
                  <a:lnTo>
                    <a:pt x="130870" y="837321"/>
                  </a:lnTo>
                  <a:lnTo>
                    <a:pt x="162803" y="869254"/>
                  </a:lnTo>
                  <a:lnTo>
                    <a:pt x="197500" y="898216"/>
                  </a:lnTo>
                  <a:lnTo>
                    <a:pt x="234749" y="923996"/>
                  </a:lnTo>
                  <a:lnTo>
                    <a:pt x="274342" y="946384"/>
                  </a:lnTo>
                  <a:lnTo>
                    <a:pt x="316069" y="965172"/>
                  </a:lnTo>
                  <a:lnTo>
                    <a:pt x="359720" y="980149"/>
                  </a:lnTo>
                  <a:lnTo>
                    <a:pt x="405086" y="991107"/>
                  </a:lnTo>
                  <a:lnTo>
                    <a:pt x="451958" y="997835"/>
                  </a:lnTo>
                  <a:lnTo>
                    <a:pt x="500125" y="1000125"/>
                  </a:lnTo>
                  <a:lnTo>
                    <a:pt x="548272" y="997835"/>
                  </a:lnTo>
                  <a:lnTo>
                    <a:pt x="595125" y="991107"/>
                  </a:lnTo>
                  <a:lnTo>
                    <a:pt x="640475" y="980149"/>
                  </a:lnTo>
                  <a:lnTo>
                    <a:pt x="684112" y="965172"/>
                  </a:lnTo>
                  <a:lnTo>
                    <a:pt x="725827" y="946384"/>
                  </a:lnTo>
                  <a:lnTo>
                    <a:pt x="765409" y="923996"/>
                  </a:lnTo>
                  <a:lnTo>
                    <a:pt x="802650" y="898216"/>
                  </a:lnTo>
                  <a:lnTo>
                    <a:pt x="837339" y="869254"/>
                  </a:lnTo>
                  <a:lnTo>
                    <a:pt x="869268" y="837321"/>
                  </a:lnTo>
                  <a:lnTo>
                    <a:pt x="898225" y="802624"/>
                  </a:lnTo>
                  <a:lnTo>
                    <a:pt x="924001" y="765375"/>
                  </a:lnTo>
                  <a:lnTo>
                    <a:pt x="946387" y="725782"/>
                  </a:lnTo>
                  <a:lnTo>
                    <a:pt x="965174" y="684055"/>
                  </a:lnTo>
                  <a:lnTo>
                    <a:pt x="980150" y="640404"/>
                  </a:lnTo>
                  <a:lnTo>
                    <a:pt x="991107" y="595038"/>
                  </a:lnTo>
                  <a:lnTo>
                    <a:pt x="997835" y="548166"/>
                  </a:lnTo>
                  <a:lnTo>
                    <a:pt x="1000124" y="499999"/>
                  </a:lnTo>
                  <a:lnTo>
                    <a:pt x="997835" y="451852"/>
                  </a:lnTo>
                  <a:lnTo>
                    <a:pt x="991107" y="404999"/>
                  </a:lnTo>
                  <a:lnTo>
                    <a:pt x="980150" y="359649"/>
                  </a:lnTo>
                  <a:lnTo>
                    <a:pt x="965174" y="316012"/>
                  </a:lnTo>
                  <a:lnTo>
                    <a:pt x="946387" y="274297"/>
                  </a:lnTo>
                  <a:lnTo>
                    <a:pt x="924001" y="234715"/>
                  </a:lnTo>
                  <a:lnTo>
                    <a:pt x="898225" y="197474"/>
                  </a:lnTo>
                  <a:lnTo>
                    <a:pt x="869268" y="162785"/>
                  </a:lnTo>
                  <a:lnTo>
                    <a:pt x="837339" y="130856"/>
                  </a:lnTo>
                  <a:lnTo>
                    <a:pt x="802650" y="101899"/>
                  </a:lnTo>
                  <a:lnTo>
                    <a:pt x="765409" y="76123"/>
                  </a:lnTo>
                  <a:lnTo>
                    <a:pt x="725827" y="53737"/>
                  </a:lnTo>
                  <a:lnTo>
                    <a:pt x="684112" y="34950"/>
                  </a:lnTo>
                  <a:lnTo>
                    <a:pt x="640475" y="19974"/>
                  </a:lnTo>
                  <a:lnTo>
                    <a:pt x="595125" y="9017"/>
                  </a:lnTo>
                  <a:lnTo>
                    <a:pt x="548272" y="2289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5781" y="3291967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0" y="499999"/>
                  </a:moveTo>
                  <a:lnTo>
                    <a:pt x="2289" y="451852"/>
                  </a:lnTo>
                  <a:lnTo>
                    <a:pt x="9017" y="404999"/>
                  </a:lnTo>
                  <a:lnTo>
                    <a:pt x="19975" y="359649"/>
                  </a:lnTo>
                  <a:lnTo>
                    <a:pt x="34952" y="316012"/>
                  </a:lnTo>
                  <a:lnTo>
                    <a:pt x="53740" y="274297"/>
                  </a:lnTo>
                  <a:lnTo>
                    <a:pt x="76128" y="234715"/>
                  </a:lnTo>
                  <a:lnTo>
                    <a:pt x="101908" y="197474"/>
                  </a:lnTo>
                  <a:lnTo>
                    <a:pt x="130870" y="162785"/>
                  </a:lnTo>
                  <a:lnTo>
                    <a:pt x="162803" y="130856"/>
                  </a:lnTo>
                  <a:lnTo>
                    <a:pt x="197500" y="101899"/>
                  </a:lnTo>
                  <a:lnTo>
                    <a:pt x="234749" y="76123"/>
                  </a:lnTo>
                  <a:lnTo>
                    <a:pt x="274342" y="53737"/>
                  </a:lnTo>
                  <a:lnTo>
                    <a:pt x="316069" y="34950"/>
                  </a:lnTo>
                  <a:lnTo>
                    <a:pt x="359720" y="19974"/>
                  </a:lnTo>
                  <a:lnTo>
                    <a:pt x="405086" y="9017"/>
                  </a:lnTo>
                  <a:lnTo>
                    <a:pt x="451958" y="2289"/>
                  </a:lnTo>
                  <a:lnTo>
                    <a:pt x="500125" y="0"/>
                  </a:lnTo>
                  <a:lnTo>
                    <a:pt x="548272" y="2289"/>
                  </a:lnTo>
                  <a:lnTo>
                    <a:pt x="595125" y="9017"/>
                  </a:lnTo>
                  <a:lnTo>
                    <a:pt x="640475" y="19974"/>
                  </a:lnTo>
                  <a:lnTo>
                    <a:pt x="684112" y="34950"/>
                  </a:lnTo>
                  <a:lnTo>
                    <a:pt x="725827" y="53737"/>
                  </a:lnTo>
                  <a:lnTo>
                    <a:pt x="765409" y="76123"/>
                  </a:lnTo>
                  <a:lnTo>
                    <a:pt x="802650" y="101899"/>
                  </a:lnTo>
                  <a:lnTo>
                    <a:pt x="837339" y="130856"/>
                  </a:lnTo>
                  <a:lnTo>
                    <a:pt x="869268" y="162785"/>
                  </a:lnTo>
                  <a:lnTo>
                    <a:pt x="898225" y="197474"/>
                  </a:lnTo>
                  <a:lnTo>
                    <a:pt x="924001" y="234715"/>
                  </a:lnTo>
                  <a:lnTo>
                    <a:pt x="946387" y="274297"/>
                  </a:lnTo>
                  <a:lnTo>
                    <a:pt x="965174" y="316012"/>
                  </a:lnTo>
                  <a:lnTo>
                    <a:pt x="980150" y="359649"/>
                  </a:lnTo>
                  <a:lnTo>
                    <a:pt x="991107" y="404999"/>
                  </a:lnTo>
                  <a:lnTo>
                    <a:pt x="997835" y="451852"/>
                  </a:lnTo>
                  <a:lnTo>
                    <a:pt x="1000124" y="499999"/>
                  </a:lnTo>
                  <a:lnTo>
                    <a:pt x="997835" y="548166"/>
                  </a:lnTo>
                  <a:lnTo>
                    <a:pt x="991107" y="595038"/>
                  </a:lnTo>
                  <a:lnTo>
                    <a:pt x="980150" y="640404"/>
                  </a:lnTo>
                  <a:lnTo>
                    <a:pt x="965174" y="684055"/>
                  </a:lnTo>
                  <a:lnTo>
                    <a:pt x="946387" y="725782"/>
                  </a:lnTo>
                  <a:lnTo>
                    <a:pt x="924001" y="765375"/>
                  </a:lnTo>
                  <a:lnTo>
                    <a:pt x="898225" y="802624"/>
                  </a:lnTo>
                  <a:lnTo>
                    <a:pt x="869268" y="837321"/>
                  </a:lnTo>
                  <a:lnTo>
                    <a:pt x="837339" y="869254"/>
                  </a:lnTo>
                  <a:lnTo>
                    <a:pt x="802650" y="898216"/>
                  </a:lnTo>
                  <a:lnTo>
                    <a:pt x="765409" y="923996"/>
                  </a:lnTo>
                  <a:lnTo>
                    <a:pt x="725827" y="946384"/>
                  </a:lnTo>
                  <a:lnTo>
                    <a:pt x="684112" y="965172"/>
                  </a:lnTo>
                  <a:lnTo>
                    <a:pt x="640475" y="980149"/>
                  </a:lnTo>
                  <a:lnTo>
                    <a:pt x="595125" y="991107"/>
                  </a:lnTo>
                  <a:lnTo>
                    <a:pt x="548272" y="997835"/>
                  </a:lnTo>
                  <a:lnTo>
                    <a:pt x="500125" y="1000125"/>
                  </a:lnTo>
                  <a:lnTo>
                    <a:pt x="451958" y="997835"/>
                  </a:lnTo>
                  <a:lnTo>
                    <a:pt x="405086" y="991107"/>
                  </a:lnTo>
                  <a:lnTo>
                    <a:pt x="359720" y="980149"/>
                  </a:lnTo>
                  <a:lnTo>
                    <a:pt x="316069" y="965172"/>
                  </a:lnTo>
                  <a:lnTo>
                    <a:pt x="274342" y="946384"/>
                  </a:lnTo>
                  <a:lnTo>
                    <a:pt x="234749" y="923996"/>
                  </a:lnTo>
                  <a:lnTo>
                    <a:pt x="197500" y="898216"/>
                  </a:lnTo>
                  <a:lnTo>
                    <a:pt x="162803" y="869254"/>
                  </a:lnTo>
                  <a:lnTo>
                    <a:pt x="130870" y="837321"/>
                  </a:lnTo>
                  <a:lnTo>
                    <a:pt x="101908" y="802624"/>
                  </a:lnTo>
                  <a:lnTo>
                    <a:pt x="76128" y="765375"/>
                  </a:lnTo>
                  <a:lnTo>
                    <a:pt x="53740" y="725782"/>
                  </a:lnTo>
                  <a:lnTo>
                    <a:pt x="34952" y="684055"/>
                  </a:lnTo>
                  <a:lnTo>
                    <a:pt x="19975" y="640404"/>
                  </a:lnTo>
                  <a:lnTo>
                    <a:pt x="9017" y="595038"/>
                  </a:lnTo>
                  <a:lnTo>
                    <a:pt x="2289" y="548166"/>
                  </a:lnTo>
                  <a:lnTo>
                    <a:pt x="0" y="49999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75077" y="4592167"/>
              <a:ext cx="7144384" cy="800735"/>
            </a:xfrm>
            <a:custGeom>
              <a:avLst/>
              <a:gdLst/>
              <a:ahLst/>
              <a:cxnLst/>
              <a:rect l="l" t="t" r="r" b="b"/>
              <a:pathLst>
                <a:path w="7144384" h="800735">
                  <a:moveTo>
                    <a:pt x="7144004" y="0"/>
                  </a:moveTo>
                  <a:lnTo>
                    <a:pt x="0" y="0"/>
                  </a:lnTo>
                  <a:lnTo>
                    <a:pt x="0" y="800125"/>
                  </a:lnTo>
                  <a:lnTo>
                    <a:pt x="7144004" y="800125"/>
                  </a:lnTo>
                  <a:lnTo>
                    <a:pt x="71440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5077" y="4592167"/>
              <a:ext cx="7144384" cy="800735"/>
            </a:xfrm>
            <a:custGeom>
              <a:avLst/>
              <a:gdLst/>
              <a:ahLst/>
              <a:cxnLst/>
              <a:rect l="l" t="t" r="r" b="b"/>
              <a:pathLst>
                <a:path w="7144384" h="800735">
                  <a:moveTo>
                    <a:pt x="0" y="800125"/>
                  </a:moveTo>
                  <a:lnTo>
                    <a:pt x="7144004" y="800125"/>
                  </a:lnTo>
                  <a:lnTo>
                    <a:pt x="7144004" y="0"/>
                  </a:lnTo>
                  <a:lnTo>
                    <a:pt x="0" y="0"/>
                  </a:lnTo>
                  <a:lnTo>
                    <a:pt x="0" y="800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98011" y="3518408"/>
            <a:ext cx="6403340" cy="1820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895">
              <a:lnSpc>
                <a:spcPts val="1895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Copia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parte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registros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auditoría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máquinas</a:t>
            </a:r>
            <a:endParaRPr sz="1700">
              <a:latin typeface="Arial"/>
              <a:cs typeface="Arial"/>
            </a:endParaRPr>
          </a:p>
          <a:p>
            <a:pPr marL="302895">
              <a:lnSpc>
                <a:spcPts val="1895"/>
              </a:lnSpc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registradoras.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700">
              <a:latin typeface="Arial"/>
              <a:cs typeface="Arial"/>
            </a:endParaRPr>
          </a:p>
          <a:p>
            <a:pPr marL="12700" marR="560070">
              <a:lnSpc>
                <a:spcPct val="8620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emitidos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equipos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1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general,</a:t>
            </a:r>
            <a:r>
              <a:rPr sz="1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siempre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cumplan requisitos.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68601" y="4485766"/>
            <a:ext cx="1012825" cy="1012825"/>
            <a:chOff x="2268601" y="4485766"/>
            <a:chExt cx="1012825" cy="1012825"/>
          </a:xfrm>
        </p:grpSpPr>
        <p:sp>
          <p:nvSpPr>
            <p:cNvPr id="19" name="object 19"/>
            <p:cNvSpPr/>
            <p:nvPr/>
          </p:nvSpPr>
          <p:spPr>
            <a:xfrm>
              <a:off x="2274951" y="4492116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500125" y="0"/>
                  </a:moveTo>
                  <a:lnTo>
                    <a:pt x="451958" y="2289"/>
                  </a:lnTo>
                  <a:lnTo>
                    <a:pt x="405086" y="9017"/>
                  </a:lnTo>
                  <a:lnTo>
                    <a:pt x="359720" y="19975"/>
                  </a:lnTo>
                  <a:lnTo>
                    <a:pt x="316069" y="34952"/>
                  </a:lnTo>
                  <a:lnTo>
                    <a:pt x="274342" y="53740"/>
                  </a:lnTo>
                  <a:lnTo>
                    <a:pt x="234749" y="76128"/>
                  </a:lnTo>
                  <a:lnTo>
                    <a:pt x="197500" y="101908"/>
                  </a:lnTo>
                  <a:lnTo>
                    <a:pt x="162803" y="130870"/>
                  </a:lnTo>
                  <a:lnTo>
                    <a:pt x="130870" y="162803"/>
                  </a:lnTo>
                  <a:lnTo>
                    <a:pt x="101908" y="197500"/>
                  </a:lnTo>
                  <a:lnTo>
                    <a:pt x="76128" y="234749"/>
                  </a:lnTo>
                  <a:lnTo>
                    <a:pt x="53740" y="274342"/>
                  </a:lnTo>
                  <a:lnTo>
                    <a:pt x="34952" y="316069"/>
                  </a:lnTo>
                  <a:lnTo>
                    <a:pt x="19975" y="359720"/>
                  </a:lnTo>
                  <a:lnTo>
                    <a:pt x="9017" y="405086"/>
                  </a:lnTo>
                  <a:lnTo>
                    <a:pt x="2289" y="451958"/>
                  </a:lnTo>
                  <a:lnTo>
                    <a:pt x="0" y="500125"/>
                  </a:lnTo>
                  <a:lnTo>
                    <a:pt x="2289" y="548272"/>
                  </a:lnTo>
                  <a:lnTo>
                    <a:pt x="9017" y="595125"/>
                  </a:lnTo>
                  <a:lnTo>
                    <a:pt x="19975" y="640475"/>
                  </a:lnTo>
                  <a:lnTo>
                    <a:pt x="34952" y="684112"/>
                  </a:lnTo>
                  <a:lnTo>
                    <a:pt x="53740" y="725827"/>
                  </a:lnTo>
                  <a:lnTo>
                    <a:pt x="76128" y="765409"/>
                  </a:lnTo>
                  <a:lnTo>
                    <a:pt x="101908" y="802650"/>
                  </a:lnTo>
                  <a:lnTo>
                    <a:pt x="130870" y="837339"/>
                  </a:lnTo>
                  <a:lnTo>
                    <a:pt x="162803" y="869268"/>
                  </a:lnTo>
                  <a:lnTo>
                    <a:pt x="197500" y="898225"/>
                  </a:lnTo>
                  <a:lnTo>
                    <a:pt x="234749" y="924001"/>
                  </a:lnTo>
                  <a:lnTo>
                    <a:pt x="274342" y="946387"/>
                  </a:lnTo>
                  <a:lnTo>
                    <a:pt x="316069" y="965174"/>
                  </a:lnTo>
                  <a:lnTo>
                    <a:pt x="359720" y="980150"/>
                  </a:lnTo>
                  <a:lnTo>
                    <a:pt x="405086" y="991107"/>
                  </a:lnTo>
                  <a:lnTo>
                    <a:pt x="451958" y="997835"/>
                  </a:lnTo>
                  <a:lnTo>
                    <a:pt x="500125" y="1000124"/>
                  </a:lnTo>
                  <a:lnTo>
                    <a:pt x="548272" y="997835"/>
                  </a:lnTo>
                  <a:lnTo>
                    <a:pt x="595125" y="991107"/>
                  </a:lnTo>
                  <a:lnTo>
                    <a:pt x="640475" y="980150"/>
                  </a:lnTo>
                  <a:lnTo>
                    <a:pt x="684112" y="965174"/>
                  </a:lnTo>
                  <a:lnTo>
                    <a:pt x="725827" y="946387"/>
                  </a:lnTo>
                  <a:lnTo>
                    <a:pt x="765409" y="924001"/>
                  </a:lnTo>
                  <a:lnTo>
                    <a:pt x="802650" y="898225"/>
                  </a:lnTo>
                  <a:lnTo>
                    <a:pt x="837339" y="869268"/>
                  </a:lnTo>
                  <a:lnTo>
                    <a:pt x="869268" y="837339"/>
                  </a:lnTo>
                  <a:lnTo>
                    <a:pt x="898225" y="802650"/>
                  </a:lnTo>
                  <a:lnTo>
                    <a:pt x="924001" y="765409"/>
                  </a:lnTo>
                  <a:lnTo>
                    <a:pt x="946387" y="725827"/>
                  </a:lnTo>
                  <a:lnTo>
                    <a:pt x="965174" y="684112"/>
                  </a:lnTo>
                  <a:lnTo>
                    <a:pt x="980150" y="640475"/>
                  </a:lnTo>
                  <a:lnTo>
                    <a:pt x="991107" y="595125"/>
                  </a:lnTo>
                  <a:lnTo>
                    <a:pt x="997835" y="548272"/>
                  </a:lnTo>
                  <a:lnTo>
                    <a:pt x="1000125" y="500125"/>
                  </a:lnTo>
                  <a:lnTo>
                    <a:pt x="997835" y="451958"/>
                  </a:lnTo>
                  <a:lnTo>
                    <a:pt x="991107" y="405086"/>
                  </a:lnTo>
                  <a:lnTo>
                    <a:pt x="980150" y="359720"/>
                  </a:lnTo>
                  <a:lnTo>
                    <a:pt x="965174" y="316069"/>
                  </a:lnTo>
                  <a:lnTo>
                    <a:pt x="946387" y="274342"/>
                  </a:lnTo>
                  <a:lnTo>
                    <a:pt x="924001" y="234749"/>
                  </a:lnTo>
                  <a:lnTo>
                    <a:pt x="898225" y="197500"/>
                  </a:lnTo>
                  <a:lnTo>
                    <a:pt x="869268" y="162803"/>
                  </a:lnTo>
                  <a:lnTo>
                    <a:pt x="837339" y="130870"/>
                  </a:lnTo>
                  <a:lnTo>
                    <a:pt x="802650" y="101908"/>
                  </a:lnTo>
                  <a:lnTo>
                    <a:pt x="765409" y="76128"/>
                  </a:lnTo>
                  <a:lnTo>
                    <a:pt x="725827" y="53740"/>
                  </a:lnTo>
                  <a:lnTo>
                    <a:pt x="684112" y="34952"/>
                  </a:lnTo>
                  <a:lnTo>
                    <a:pt x="640475" y="19975"/>
                  </a:lnTo>
                  <a:lnTo>
                    <a:pt x="595125" y="9017"/>
                  </a:lnTo>
                  <a:lnTo>
                    <a:pt x="548272" y="2289"/>
                  </a:lnTo>
                  <a:lnTo>
                    <a:pt x="500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74951" y="4492116"/>
              <a:ext cx="1000125" cy="1000125"/>
            </a:xfrm>
            <a:custGeom>
              <a:avLst/>
              <a:gdLst/>
              <a:ahLst/>
              <a:cxnLst/>
              <a:rect l="l" t="t" r="r" b="b"/>
              <a:pathLst>
                <a:path w="1000125" h="1000125">
                  <a:moveTo>
                    <a:pt x="0" y="500125"/>
                  </a:moveTo>
                  <a:lnTo>
                    <a:pt x="2289" y="451958"/>
                  </a:lnTo>
                  <a:lnTo>
                    <a:pt x="9017" y="405086"/>
                  </a:lnTo>
                  <a:lnTo>
                    <a:pt x="19975" y="359720"/>
                  </a:lnTo>
                  <a:lnTo>
                    <a:pt x="34952" y="316069"/>
                  </a:lnTo>
                  <a:lnTo>
                    <a:pt x="53740" y="274342"/>
                  </a:lnTo>
                  <a:lnTo>
                    <a:pt x="76128" y="234749"/>
                  </a:lnTo>
                  <a:lnTo>
                    <a:pt x="101908" y="197500"/>
                  </a:lnTo>
                  <a:lnTo>
                    <a:pt x="130870" y="162803"/>
                  </a:lnTo>
                  <a:lnTo>
                    <a:pt x="162803" y="130870"/>
                  </a:lnTo>
                  <a:lnTo>
                    <a:pt x="197500" y="101908"/>
                  </a:lnTo>
                  <a:lnTo>
                    <a:pt x="234749" y="76128"/>
                  </a:lnTo>
                  <a:lnTo>
                    <a:pt x="274342" y="53740"/>
                  </a:lnTo>
                  <a:lnTo>
                    <a:pt x="316069" y="34952"/>
                  </a:lnTo>
                  <a:lnTo>
                    <a:pt x="359720" y="19975"/>
                  </a:lnTo>
                  <a:lnTo>
                    <a:pt x="405086" y="9017"/>
                  </a:lnTo>
                  <a:lnTo>
                    <a:pt x="451958" y="2289"/>
                  </a:lnTo>
                  <a:lnTo>
                    <a:pt x="500125" y="0"/>
                  </a:lnTo>
                  <a:lnTo>
                    <a:pt x="548272" y="2289"/>
                  </a:lnTo>
                  <a:lnTo>
                    <a:pt x="595125" y="9017"/>
                  </a:lnTo>
                  <a:lnTo>
                    <a:pt x="640475" y="19975"/>
                  </a:lnTo>
                  <a:lnTo>
                    <a:pt x="684112" y="34952"/>
                  </a:lnTo>
                  <a:lnTo>
                    <a:pt x="725827" y="53740"/>
                  </a:lnTo>
                  <a:lnTo>
                    <a:pt x="765409" y="76128"/>
                  </a:lnTo>
                  <a:lnTo>
                    <a:pt x="802650" y="101908"/>
                  </a:lnTo>
                  <a:lnTo>
                    <a:pt x="837339" y="130870"/>
                  </a:lnTo>
                  <a:lnTo>
                    <a:pt x="869268" y="162803"/>
                  </a:lnTo>
                  <a:lnTo>
                    <a:pt x="898225" y="197500"/>
                  </a:lnTo>
                  <a:lnTo>
                    <a:pt x="924001" y="234749"/>
                  </a:lnTo>
                  <a:lnTo>
                    <a:pt x="946387" y="274342"/>
                  </a:lnTo>
                  <a:lnTo>
                    <a:pt x="965174" y="316069"/>
                  </a:lnTo>
                  <a:lnTo>
                    <a:pt x="980150" y="359720"/>
                  </a:lnTo>
                  <a:lnTo>
                    <a:pt x="991107" y="405086"/>
                  </a:lnTo>
                  <a:lnTo>
                    <a:pt x="997835" y="451958"/>
                  </a:lnTo>
                  <a:lnTo>
                    <a:pt x="1000125" y="500125"/>
                  </a:lnTo>
                  <a:lnTo>
                    <a:pt x="997835" y="548272"/>
                  </a:lnTo>
                  <a:lnTo>
                    <a:pt x="991107" y="595125"/>
                  </a:lnTo>
                  <a:lnTo>
                    <a:pt x="980150" y="640475"/>
                  </a:lnTo>
                  <a:lnTo>
                    <a:pt x="965174" y="684112"/>
                  </a:lnTo>
                  <a:lnTo>
                    <a:pt x="946387" y="725827"/>
                  </a:lnTo>
                  <a:lnTo>
                    <a:pt x="924001" y="765409"/>
                  </a:lnTo>
                  <a:lnTo>
                    <a:pt x="898225" y="802650"/>
                  </a:lnTo>
                  <a:lnTo>
                    <a:pt x="869268" y="837339"/>
                  </a:lnTo>
                  <a:lnTo>
                    <a:pt x="837339" y="869268"/>
                  </a:lnTo>
                  <a:lnTo>
                    <a:pt x="802650" y="898225"/>
                  </a:lnTo>
                  <a:lnTo>
                    <a:pt x="765409" y="924001"/>
                  </a:lnTo>
                  <a:lnTo>
                    <a:pt x="725827" y="946387"/>
                  </a:lnTo>
                  <a:lnTo>
                    <a:pt x="684112" y="965174"/>
                  </a:lnTo>
                  <a:lnTo>
                    <a:pt x="640475" y="980150"/>
                  </a:lnTo>
                  <a:lnTo>
                    <a:pt x="595125" y="991107"/>
                  </a:lnTo>
                  <a:lnTo>
                    <a:pt x="548272" y="997835"/>
                  </a:lnTo>
                  <a:lnTo>
                    <a:pt x="500125" y="1000124"/>
                  </a:lnTo>
                  <a:lnTo>
                    <a:pt x="451958" y="997835"/>
                  </a:lnTo>
                  <a:lnTo>
                    <a:pt x="405086" y="991107"/>
                  </a:lnTo>
                  <a:lnTo>
                    <a:pt x="359720" y="980150"/>
                  </a:lnTo>
                  <a:lnTo>
                    <a:pt x="316069" y="965174"/>
                  </a:lnTo>
                  <a:lnTo>
                    <a:pt x="274342" y="946387"/>
                  </a:lnTo>
                  <a:lnTo>
                    <a:pt x="234749" y="924001"/>
                  </a:lnTo>
                  <a:lnTo>
                    <a:pt x="197500" y="898225"/>
                  </a:lnTo>
                  <a:lnTo>
                    <a:pt x="162803" y="869268"/>
                  </a:lnTo>
                  <a:lnTo>
                    <a:pt x="130870" y="837339"/>
                  </a:lnTo>
                  <a:lnTo>
                    <a:pt x="101908" y="802650"/>
                  </a:lnTo>
                  <a:lnTo>
                    <a:pt x="76128" y="765409"/>
                  </a:lnTo>
                  <a:lnTo>
                    <a:pt x="53740" y="725827"/>
                  </a:lnTo>
                  <a:lnTo>
                    <a:pt x="34952" y="684112"/>
                  </a:lnTo>
                  <a:lnTo>
                    <a:pt x="19975" y="640475"/>
                  </a:lnTo>
                  <a:lnTo>
                    <a:pt x="9017" y="595125"/>
                  </a:lnTo>
                  <a:lnTo>
                    <a:pt x="2289" y="548272"/>
                  </a:lnTo>
                  <a:lnTo>
                    <a:pt x="0" y="50012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482" rIns="0" bIns="0" rtlCol="0">
            <a:spAutoFit/>
          </a:bodyPr>
          <a:lstStyle/>
          <a:p>
            <a:pPr marL="499109">
              <a:lnSpc>
                <a:spcPts val="4235"/>
              </a:lnSpc>
              <a:spcBef>
                <a:spcPts val="100"/>
              </a:spcBef>
            </a:pPr>
            <a:r>
              <a:rPr dirty="0"/>
              <a:t>Reformas</a:t>
            </a:r>
            <a:r>
              <a:rPr spc="-35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dirty="0"/>
              <a:t>CFF:</a:t>
            </a:r>
            <a:r>
              <a:rPr spc="-30" dirty="0"/>
              <a:t> </a:t>
            </a:r>
            <a:r>
              <a:rPr spc="-10" dirty="0"/>
              <a:t>Contenido</a:t>
            </a:r>
          </a:p>
          <a:p>
            <a:pPr marL="499109">
              <a:lnSpc>
                <a:spcPts val="2075"/>
              </a:lnSpc>
            </a:pPr>
            <a:r>
              <a:rPr sz="1800" dirty="0"/>
              <a:t>Art.</a:t>
            </a:r>
            <a:r>
              <a:rPr sz="1800" spc="-20" dirty="0"/>
              <a:t> </a:t>
            </a:r>
            <a:r>
              <a:rPr sz="1800" dirty="0"/>
              <a:t>29,</a:t>
            </a:r>
            <a:r>
              <a:rPr sz="1800" spc="-10" dirty="0"/>
              <a:t> </a:t>
            </a:r>
            <a:r>
              <a:rPr sz="1800" dirty="0"/>
              <a:t>fracción</a:t>
            </a:r>
            <a:r>
              <a:rPr sz="1800" spc="-5" dirty="0"/>
              <a:t> </a:t>
            </a:r>
            <a:r>
              <a:rPr sz="1800" dirty="0"/>
              <a:t>III</a:t>
            </a:r>
            <a:r>
              <a:rPr sz="1800" spc="-30" dirty="0"/>
              <a:t> </a:t>
            </a:r>
            <a:r>
              <a:rPr sz="1800" spc="-25" dirty="0"/>
              <a:t>CFF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489703" y="3354196"/>
            <a:ext cx="3213100" cy="986790"/>
          </a:xfrm>
          <a:custGeom>
            <a:avLst/>
            <a:gdLst/>
            <a:ahLst/>
            <a:cxnLst/>
            <a:rect l="l" t="t" r="r" b="b"/>
            <a:pathLst>
              <a:path w="3213100" h="986789">
                <a:moveTo>
                  <a:pt x="0" y="493394"/>
                </a:moveTo>
                <a:lnTo>
                  <a:pt x="1606296" y="493394"/>
                </a:lnTo>
                <a:lnTo>
                  <a:pt x="1606296" y="349884"/>
                </a:lnTo>
              </a:path>
              <a:path w="3213100" h="986789">
                <a:moveTo>
                  <a:pt x="0" y="493394"/>
                </a:moveTo>
                <a:lnTo>
                  <a:pt x="2983103" y="493394"/>
                </a:lnTo>
                <a:lnTo>
                  <a:pt x="2983103" y="986789"/>
                </a:lnTo>
                <a:lnTo>
                  <a:pt x="3212592" y="986789"/>
                </a:lnTo>
              </a:path>
              <a:path w="3213100" h="986789">
                <a:moveTo>
                  <a:pt x="0" y="493394"/>
                </a:moveTo>
                <a:lnTo>
                  <a:pt x="2983103" y="493394"/>
                </a:lnTo>
                <a:lnTo>
                  <a:pt x="2983103" y="0"/>
                </a:lnTo>
                <a:lnTo>
                  <a:pt x="3212592" y="0"/>
                </a:lnTo>
              </a:path>
            </a:pathLst>
          </a:custGeom>
          <a:ln w="12700">
            <a:solidFill>
              <a:srgbClr val="001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4941" y="3497567"/>
            <a:ext cx="2294890" cy="70040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1585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Requisitos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7702295" y="3004172"/>
            <a:ext cx="2294890" cy="70040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554355" marR="232410" indent="-312420">
              <a:lnSpc>
                <a:spcPts val="1750"/>
              </a:lnSpc>
              <a:spcBef>
                <a:spcPts val="100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Reglas</a:t>
            </a:r>
            <a:r>
              <a:rPr sz="17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carácter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2295" y="3990962"/>
            <a:ext cx="2294890" cy="70040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3335" marR="1905" indent="713105">
              <a:lnSpc>
                <a:spcPts val="1750"/>
              </a:lnSpc>
              <a:spcBef>
                <a:spcPts val="1005"/>
              </a:spcBef>
            </a:pPr>
            <a:r>
              <a:rPr sz="1700" spc="-10" dirty="0">
                <a:solidFill>
                  <a:srgbClr val="00AFEF"/>
                </a:solidFill>
                <a:latin typeface="Arial"/>
                <a:cs typeface="Arial"/>
              </a:rPr>
              <a:t>Inclusive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complementos</a:t>
            </a:r>
            <a:r>
              <a:rPr sz="1700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de</a:t>
            </a:r>
            <a:r>
              <a:rPr sz="1700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CFDI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4" y="3004172"/>
            <a:ext cx="2294890" cy="70040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585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Artículo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29-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Requisitos</a:t>
            </a:r>
            <a:r>
              <a:rPr spc="-25" dirty="0"/>
              <a:t> </a:t>
            </a:r>
            <a:r>
              <a:rPr dirty="0"/>
              <a:t>de equipos</a:t>
            </a:r>
            <a:r>
              <a:rPr spc="-25" dirty="0"/>
              <a:t> </a:t>
            </a:r>
            <a:r>
              <a:rPr dirty="0"/>
              <a:t>de </a:t>
            </a:r>
            <a:r>
              <a:rPr spc="-10" dirty="0"/>
              <a:t>registro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994549" y="1785366"/>
            <a:ext cx="9014460" cy="1102995"/>
            <a:chOff x="994549" y="1785366"/>
            <a:chExt cx="9014460" cy="1102995"/>
          </a:xfrm>
        </p:grpSpPr>
        <p:sp>
          <p:nvSpPr>
            <p:cNvPr id="4" name="object 4"/>
            <p:cNvSpPr/>
            <p:nvPr/>
          </p:nvSpPr>
          <p:spPr>
            <a:xfrm>
              <a:off x="1000899" y="1791716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8892273" y="0"/>
                  </a:moveTo>
                  <a:lnTo>
                    <a:pt x="108978" y="0"/>
                  </a:lnTo>
                  <a:lnTo>
                    <a:pt x="66560" y="8560"/>
                  </a:lnTo>
                  <a:lnTo>
                    <a:pt x="31919" y="31908"/>
                  </a:lnTo>
                  <a:lnTo>
                    <a:pt x="8564" y="66544"/>
                  </a:lnTo>
                  <a:lnTo>
                    <a:pt x="0" y="108966"/>
                  </a:lnTo>
                  <a:lnTo>
                    <a:pt x="0" y="980948"/>
                  </a:lnTo>
                  <a:lnTo>
                    <a:pt x="8564" y="1023316"/>
                  </a:lnTo>
                  <a:lnTo>
                    <a:pt x="31919" y="1057957"/>
                  </a:lnTo>
                  <a:lnTo>
                    <a:pt x="66560" y="1081335"/>
                  </a:lnTo>
                  <a:lnTo>
                    <a:pt x="108978" y="1089914"/>
                  </a:lnTo>
                  <a:lnTo>
                    <a:pt x="8892273" y="1089914"/>
                  </a:lnTo>
                  <a:lnTo>
                    <a:pt x="8934695" y="1081335"/>
                  </a:lnTo>
                  <a:lnTo>
                    <a:pt x="8969330" y="1057957"/>
                  </a:lnTo>
                  <a:lnTo>
                    <a:pt x="8992678" y="1023316"/>
                  </a:lnTo>
                  <a:lnTo>
                    <a:pt x="9001239" y="980948"/>
                  </a:lnTo>
                  <a:lnTo>
                    <a:pt x="9001239" y="108966"/>
                  </a:lnTo>
                  <a:lnTo>
                    <a:pt x="8992678" y="66544"/>
                  </a:lnTo>
                  <a:lnTo>
                    <a:pt x="8969330" y="31908"/>
                  </a:lnTo>
                  <a:lnTo>
                    <a:pt x="8934695" y="8560"/>
                  </a:lnTo>
                  <a:lnTo>
                    <a:pt x="889227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0899" y="1791716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0" y="108966"/>
                  </a:moveTo>
                  <a:lnTo>
                    <a:pt x="8564" y="66544"/>
                  </a:lnTo>
                  <a:lnTo>
                    <a:pt x="31919" y="31908"/>
                  </a:lnTo>
                  <a:lnTo>
                    <a:pt x="66560" y="8560"/>
                  </a:lnTo>
                  <a:lnTo>
                    <a:pt x="108978" y="0"/>
                  </a:lnTo>
                  <a:lnTo>
                    <a:pt x="8892273" y="0"/>
                  </a:lnTo>
                  <a:lnTo>
                    <a:pt x="8934695" y="8560"/>
                  </a:lnTo>
                  <a:lnTo>
                    <a:pt x="8969330" y="31908"/>
                  </a:lnTo>
                  <a:lnTo>
                    <a:pt x="8992678" y="66544"/>
                  </a:lnTo>
                  <a:lnTo>
                    <a:pt x="9001239" y="108966"/>
                  </a:lnTo>
                  <a:lnTo>
                    <a:pt x="9001239" y="980948"/>
                  </a:lnTo>
                  <a:lnTo>
                    <a:pt x="8992678" y="1023316"/>
                  </a:lnTo>
                  <a:lnTo>
                    <a:pt x="8969330" y="1057957"/>
                  </a:lnTo>
                  <a:lnTo>
                    <a:pt x="8934695" y="1081335"/>
                  </a:lnTo>
                  <a:lnTo>
                    <a:pt x="8892273" y="1089914"/>
                  </a:lnTo>
                  <a:lnTo>
                    <a:pt x="108978" y="1089914"/>
                  </a:lnTo>
                  <a:lnTo>
                    <a:pt x="66560" y="1081335"/>
                  </a:lnTo>
                  <a:lnTo>
                    <a:pt x="31919" y="1057957"/>
                  </a:lnTo>
                  <a:lnTo>
                    <a:pt x="8564" y="1023316"/>
                  </a:lnTo>
                  <a:lnTo>
                    <a:pt x="0" y="980948"/>
                  </a:lnTo>
                  <a:lnTo>
                    <a:pt x="0" y="1089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0429" y="2139188"/>
            <a:ext cx="71685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a)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Contar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sistemas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2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contable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electrónico: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88795" y="3056889"/>
            <a:ext cx="9808210" cy="2374265"/>
            <a:chOff x="1788795" y="3056889"/>
            <a:chExt cx="9808210" cy="2374265"/>
          </a:xfrm>
        </p:grpSpPr>
        <p:sp>
          <p:nvSpPr>
            <p:cNvPr id="8" name="object 8"/>
            <p:cNvSpPr/>
            <p:nvPr/>
          </p:nvSpPr>
          <p:spPr>
            <a:xfrm>
              <a:off x="1795145" y="3063239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8892286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5"/>
                  </a:lnTo>
                  <a:lnTo>
                    <a:pt x="0" y="980821"/>
                  </a:lnTo>
                  <a:lnTo>
                    <a:pt x="8560" y="1023262"/>
                  </a:lnTo>
                  <a:lnTo>
                    <a:pt x="31908" y="1057941"/>
                  </a:lnTo>
                  <a:lnTo>
                    <a:pt x="66544" y="1081333"/>
                  </a:lnTo>
                  <a:lnTo>
                    <a:pt x="108966" y="1089914"/>
                  </a:lnTo>
                  <a:lnTo>
                    <a:pt x="8892286" y="1089914"/>
                  </a:lnTo>
                  <a:lnTo>
                    <a:pt x="8934707" y="1081333"/>
                  </a:lnTo>
                  <a:lnTo>
                    <a:pt x="8969343" y="1057941"/>
                  </a:lnTo>
                  <a:lnTo>
                    <a:pt x="8992691" y="1023262"/>
                  </a:lnTo>
                  <a:lnTo>
                    <a:pt x="9001252" y="980821"/>
                  </a:lnTo>
                  <a:lnTo>
                    <a:pt x="9001252" y="108965"/>
                  </a:lnTo>
                  <a:lnTo>
                    <a:pt x="8992691" y="66544"/>
                  </a:lnTo>
                  <a:lnTo>
                    <a:pt x="8969343" y="31908"/>
                  </a:lnTo>
                  <a:lnTo>
                    <a:pt x="8934707" y="8560"/>
                  </a:lnTo>
                  <a:lnTo>
                    <a:pt x="88922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5" y="3063239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0" y="108965"/>
                  </a:move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6" y="0"/>
                  </a:lnTo>
                  <a:lnTo>
                    <a:pt x="8892286" y="0"/>
                  </a:lnTo>
                  <a:lnTo>
                    <a:pt x="8934707" y="8560"/>
                  </a:lnTo>
                  <a:lnTo>
                    <a:pt x="8969343" y="31908"/>
                  </a:lnTo>
                  <a:lnTo>
                    <a:pt x="8992691" y="66544"/>
                  </a:lnTo>
                  <a:lnTo>
                    <a:pt x="9001252" y="108965"/>
                  </a:lnTo>
                  <a:lnTo>
                    <a:pt x="9001252" y="980821"/>
                  </a:lnTo>
                  <a:lnTo>
                    <a:pt x="8992691" y="1023262"/>
                  </a:lnTo>
                  <a:lnTo>
                    <a:pt x="8969343" y="1057941"/>
                  </a:lnTo>
                  <a:lnTo>
                    <a:pt x="8934707" y="1081333"/>
                  </a:lnTo>
                  <a:lnTo>
                    <a:pt x="8892286" y="1089914"/>
                  </a:lnTo>
                  <a:lnTo>
                    <a:pt x="108966" y="1089914"/>
                  </a:lnTo>
                  <a:lnTo>
                    <a:pt x="66544" y="1081333"/>
                  </a:lnTo>
                  <a:lnTo>
                    <a:pt x="31908" y="1057941"/>
                  </a:lnTo>
                  <a:lnTo>
                    <a:pt x="8560" y="1023262"/>
                  </a:lnTo>
                  <a:lnTo>
                    <a:pt x="0" y="980821"/>
                  </a:lnTo>
                  <a:lnTo>
                    <a:pt x="0" y="1089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9403" y="4334763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8892286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6"/>
                  </a:lnTo>
                  <a:lnTo>
                    <a:pt x="0" y="980821"/>
                  </a:lnTo>
                  <a:lnTo>
                    <a:pt x="8560" y="1023262"/>
                  </a:lnTo>
                  <a:lnTo>
                    <a:pt x="31908" y="1057941"/>
                  </a:lnTo>
                  <a:lnTo>
                    <a:pt x="66544" y="1081333"/>
                  </a:lnTo>
                  <a:lnTo>
                    <a:pt x="108966" y="1089914"/>
                  </a:lnTo>
                  <a:lnTo>
                    <a:pt x="8892286" y="1089914"/>
                  </a:lnTo>
                  <a:lnTo>
                    <a:pt x="8934707" y="1081333"/>
                  </a:lnTo>
                  <a:lnTo>
                    <a:pt x="8969343" y="1057941"/>
                  </a:lnTo>
                  <a:lnTo>
                    <a:pt x="8992691" y="1023262"/>
                  </a:lnTo>
                  <a:lnTo>
                    <a:pt x="9001252" y="980821"/>
                  </a:lnTo>
                  <a:lnTo>
                    <a:pt x="9001252" y="108966"/>
                  </a:lnTo>
                  <a:lnTo>
                    <a:pt x="8992691" y="66544"/>
                  </a:lnTo>
                  <a:lnTo>
                    <a:pt x="8969343" y="31908"/>
                  </a:lnTo>
                  <a:lnTo>
                    <a:pt x="8934707" y="8560"/>
                  </a:lnTo>
                  <a:lnTo>
                    <a:pt x="88922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9403" y="4334763"/>
              <a:ext cx="9001760" cy="1090295"/>
            </a:xfrm>
            <a:custGeom>
              <a:avLst/>
              <a:gdLst/>
              <a:ahLst/>
              <a:cxnLst/>
              <a:rect l="l" t="t" r="r" b="b"/>
              <a:pathLst>
                <a:path w="9001760" h="1090295">
                  <a:moveTo>
                    <a:pt x="0" y="108966"/>
                  </a:move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6" y="0"/>
                  </a:lnTo>
                  <a:lnTo>
                    <a:pt x="8892286" y="0"/>
                  </a:lnTo>
                  <a:lnTo>
                    <a:pt x="8934707" y="8560"/>
                  </a:lnTo>
                  <a:lnTo>
                    <a:pt x="8969343" y="31908"/>
                  </a:lnTo>
                  <a:lnTo>
                    <a:pt x="8992691" y="66544"/>
                  </a:lnTo>
                  <a:lnTo>
                    <a:pt x="9001252" y="108966"/>
                  </a:lnTo>
                  <a:lnTo>
                    <a:pt x="9001252" y="980821"/>
                  </a:lnTo>
                  <a:lnTo>
                    <a:pt x="8992691" y="1023262"/>
                  </a:lnTo>
                  <a:lnTo>
                    <a:pt x="8969343" y="1057941"/>
                  </a:lnTo>
                  <a:lnTo>
                    <a:pt x="8934707" y="1081333"/>
                  </a:lnTo>
                  <a:lnTo>
                    <a:pt x="8892286" y="1089914"/>
                  </a:lnTo>
                  <a:lnTo>
                    <a:pt x="108966" y="1089914"/>
                  </a:lnTo>
                  <a:lnTo>
                    <a:pt x="66544" y="1081333"/>
                  </a:lnTo>
                  <a:lnTo>
                    <a:pt x="31908" y="1057941"/>
                  </a:lnTo>
                  <a:lnTo>
                    <a:pt x="8560" y="1023262"/>
                  </a:lnTo>
                  <a:lnTo>
                    <a:pt x="0" y="980821"/>
                  </a:lnTo>
                  <a:lnTo>
                    <a:pt x="0" y="1089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94713" y="3273044"/>
            <a:ext cx="7772400" cy="18935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711200">
              <a:lnSpc>
                <a:spcPts val="2170"/>
              </a:lnSpc>
              <a:spcBef>
                <a:spcPts val="459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identifiquen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expresa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celebradas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cada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día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público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general.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100">
              <a:latin typeface="Arial"/>
              <a:cs typeface="Arial"/>
            </a:endParaRPr>
          </a:p>
          <a:p>
            <a:pPr marL="807085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monto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impuestos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trasladados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dichas</a:t>
            </a:r>
            <a:endParaRPr sz="2100">
              <a:latin typeface="Arial"/>
              <a:cs typeface="Arial"/>
            </a:endParaRPr>
          </a:p>
          <a:p>
            <a:pPr marL="807085">
              <a:lnSpc>
                <a:spcPts val="2345"/>
              </a:lnSpc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operaciones.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87382" y="2611882"/>
            <a:ext cx="1515745" cy="1985645"/>
            <a:chOff x="9287382" y="2611882"/>
            <a:chExt cx="1515745" cy="1985645"/>
          </a:xfrm>
        </p:grpSpPr>
        <p:sp>
          <p:nvSpPr>
            <p:cNvPr id="14" name="object 14"/>
            <p:cNvSpPr/>
            <p:nvPr/>
          </p:nvSpPr>
          <p:spPr>
            <a:xfrm>
              <a:off x="9293732" y="2618232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59" h="708660">
                  <a:moveTo>
                    <a:pt x="549021" y="0"/>
                  </a:moveTo>
                  <a:lnTo>
                    <a:pt x="159385" y="0"/>
                  </a:lnTo>
                  <a:lnTo>
                    <a:pt x="159385" y="389635"/>
                  </a:lnTo>
                  <a:lnTo>
                    <a:pt x="0" y="389635"/>
                  </a:lnTo>
                  <a:lnTo>
                    <a:pt x="354202" y="708405"/>
                  </a:lnTo>
                  <a:lnTo>
                    <a:pt x="708406" y="389635"/>
                  </a:lnTo>
                  <a:lnTo>
                    <a:pt x="549021" y="389635"/>
                  </a:lnTo>
                  <a:lnTo>
                    <a:pt x="549021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93732" y="2618232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59" h="708660">
                  <a:moveTo>
                    <a:pt x="0" y="389635"/>
                  </a:moveTo>
                  <a:lnTo>
                    <a:pt x="159385" y="389635"/>
                  </a:lnTo>
                  <a:lnTo>
                    <a:pt x="159385" y="0"/>
                  </a:lnTo>
                  <a:lnTo>
                    <a:pt x="549021" y="0"/>
                  </a:lnTo>
                  <a:lnTo>
                    <a:pt x="549021" y="389635"/>
                  </a:lnTo>
                  <a:lnTo>
                    <a:pt x="708406" y="389635"/>
                  </a:lnTo>
                  <a:lnTo>
                    <a:pt x="354202" y="708405"/>
                  </a:lnTo>
                  <a:lnTo>
                    <a:pt x="0" y="389635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7990" y="3882390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59" h="708660">
                  <a:moveTo>
                    <a:pt x="549020" y="0"/>
                  </a:moveTo>
                  <a:lnTo>
                    <a:pt x="159384" y="0"/>
                  </a:lnTo>
                  <a:lnTo>
                    <a:pt x="159384" y="389636"/>
                  </a:lnTo>
                  <a:lnTo>
                    <a:pt x="0" y="389636"/>
                  </a:lnTo>
                  <a:lnTo>
                    <a:pt x="354202" y="708533"/>
                  </a:lnTo>
                  <a:lnTo>
                    <a:pt x="708405" y="389636"/>
                  </a:lnTo>
                  <a:lnTo>
                    <a:pt x="549020" y="389636"/>
                  </a:lnTo>
                  <a:lnTo>
                    <a:pt x="549020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87990" y="3882390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59" h="708660">
                  <a:moveTo>
                    <a:pt x="0" y="389636"/>
                  </a:moveTo>
                  <a:lnTo>
                    <a:pt x="159384" y="389636"/>
                  </a:lnTo>
                  <a:lnTo>
                    <a:pt x="159384" y="0"/>
                  </a:lnTo>
                  <a:lnTo>
                    <a:pt x="549020" y="0"/>
                  </a:lnTo>
                  <a:lnTo>
                    <a:pt x="549020" y="389636"/>
                  </a:lnTo>
                  <a:lnTo>
                    <a:pt x="708405" y="389636"/>
                  </a:lnTo>
                  <a:lnTo>
                    <a:pt x="354202" y="708533"/>
                  </a:lnTo>
                  <a:lnTo>
                    <a:pt x="0" y="389636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Requisitos</a:t>
            </a:r>
            <a:r>
              <a:rPr spc="-25" dirty="0"/>
              <a:t> </a:t>
            </a:r>
            <a:r>
              <a:rPr dirty="0"/>
              <a:t>de equipos</a:t>
            </a:r>
            <a:r>
              <a:rPr spc="-25" dirty="0"/>
              <a:t> </a:t>
            </a:r>
            <a:r>
              <a:rPr dirty="0"/>
              <a:t>de </a:t>
            </a:r>
            <a:r>
              <a:rPr spc="-10" dirty="0"/>
              <a:t>registro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3009392" y="1785366"/>
            <a:ext cx="3093085" cy="1926589"/>
            <a:chOff x="3009392" y="1785366"/>
            <a:chExt cx="3093085" cy="1926589"/>
          </a:xfrm>
        </p:grpSpPr>
        <p:sp>
          <p:nvSpPr>
            <p:cNvPr id="4" name="object 4"/>
            <p:cNvSpPr/>
            <p:nvPr/>
          </p:nvSpPr>
          <p:spPr>
            <a:xfrm>
              <a:off x="3015742" y="1791716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5" h="1913889">
                  <a:moveTo>
                    <a:pt x="3080258" y="0"/>
                  </a:moveTo>
                  <a:lnTo>
                    <a:pt x="319023" y="0"/>
                  </a:lnTo>
                  <a:lnTo>
                    <a:pt x="271862" y="3460"/>
                  </a:lnTo>
                  <a:lnTo>
                    <a:pt x="226855" y="13510"/>
                  </a:lnTo>
                  <a:lnTo>
                    <a:pt x="184495" y="29657"/>
                  </a:lnTo>
                  <a:lnTo>
                    <a:pt x="145275" y="51407"/>
                  </a:lnTo>
                  <a:lnTo>
                    <a:pt x="109686" y="78265"/>
                  </a:lnTo>
                  <a:lnTo>
                    <a:pt x="78222" y="109738"/>
                  </a:lnTo>
                  <a:lnTo>
                    <a:pt x="51375" y="145331"/>
                  </a:lnTo>
                  <a:lnTo>
                    <a:pt x="29637" y="184550"/>
                  </a:lnTo>
                  <a:lnTo>
                    <a:pt x="13500" y="226901"/>
                  </a:lnTo>
                  <a:lnTo>
                    <a:pt x="3457" y="271890"/>
                  </a:lnTo>
                  <a:lnTo>
                    <a:pt x="0" y="319024"/>
                  </a:lnTo>
                  <a:lnTo>
                    <a:pt x="0" y="1913763"/>
                  </a:lnTo>
                  <a:lnTo>
                    <a:pt x="3080258" y="1913763"/>
                  </a:lnTo>
                  <a:lnTo>
                    <a:pt x="30802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5742" y="1791716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5" h="1913889">
                  <a:moveTo>
                    <a:pt x="0" y="1913763"/>
                  </a:moveTo>
                  <a:lnTo>
                    <a:pt x="0" y="319024"/>
                  </a:lnTo>
                  <a:lnTo>
                    <a:pt x="3457" y="271890"/>
                  </a:lnTo>
                  <a:lnTo>
                    <a:pt x="13500" y="226901"/>
                  </a:lnTo>
                  <a:lnTo>
                    <a:pt x="29637" y="184550"/>
                  </a:lnTo>
                  <a:lnTo>
                    <a:pt x="51375" y="145331"/>
                  </a:lnTo>
                  <a:lnTo>
                    <a:pt x="78222" y="109738"/>
                  </a:lnTo>
                  <a:lnTo>
                    <a:pt x="109686" y="78265"/>
                  </a:lnTo>
                  <a:lnTo>
                    <a:pt x="145275" y="51407"/>
                  </a:lnTo>
                  <a:lnTo>
                    <a:pt x="184495" y="29657"/>
                  </a:lnTo>
                  <a:lnTo>
                    <a:pt x="226855" y="13510"/>
                  </a:lnTo>
                  <a:lnTo>
                    <a:pt x="271862" y="3460"/>
                  </a:lnTo>
                  <a:lnTo>
                    <a:pt x="319023" y="0"/>
                  </a:lnTo>
                  <a:lnTo>
                    <a:pt x="3080258" y="0"/>
                  </a:lnTo>
                  <a:lnTo>
                    <a:pt x="3080258" y="1913763"/>
                  </a:lnTo>
                  <a:lnTo>
                    <a:pt x="0" y="191376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80333" y="2069338"/>
            <a:ext cx="2748280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76860">
              <a:lnSpc>
                <a:spcPct val="863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5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Acumule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operaciones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celebradas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durante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día,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así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monto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endParaRPr sz="1500">
              <a:latin typeface="Arial"/>
              <a:cs typeface="Arial"/>
            </a:endParaRPr>
          </a:p>
          <a:p>
            <a:pPr marL="396240">
              <a:lnSpc>
                <a:spcPts val="155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impuestos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trasladados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9650" y="1785366"/>
            <a:ext cx="3093085" cy="1926589"/>
            <a:chOff x="6089650" y="1785366"/>
            <a:chExt cx="3093085" cy="1926589"/>
          </a:xfrm>
        </p:grpSpPr>
        <p:sp>
          <p:nvSpPr>
            <p:cNvPr id="8" name="object 8"/>
            <p:cNvSpPr/>
            <p:nvPr/>
          </p:nvSpPr>
          <p:spPr>
            <a:xfrm>
              <a:off x="6096000" y="1791716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4" h="1913889">
                  <a:moveTo>
                    <a:pt x="2761233" y="0"/>
                  </a:moveTo>
                  <a:lnTo>
                    <a:pt x="0" y="0"/>
                  </a:lnTo>
                  <a:lnTo>
                    <a:pt x="0" y="1913763"/>
                  </a:lnTo>
                  <a:lnTo>
                    <a:pt x="3080257" y="1913763"/>
                  </a:lnTo>
                  <a:lnTo>
                    <a:pt x="3080257" y="319024"/>
                  </a:lnTo>
                  <a:lnTo>
                    <a:pt x="3076800" y="271890"/>
                  </a:lnTo>
                  <a:lnTo>
                    <a:pt x="3066757" y="226901"/>
                  </a:lnTo>
                  <a:lnTo>
                    <a:pt x="3050620" y="184550"/>
                  </a:lnTo>
                  <a:lnTo>
                    <a:pt x="3028882" y="145331"/>
                  </a:lnTo>
                  <a:lnTo>
                    <a:pt x="3002035" y="109738"/>
                  </a:lnTo>
                  <a:lnTo>
                    <a:pt x="2970571" y="78265"/>
                  </a:lnTo>
                  <a:lnTo>
                    <a:pt x="2934982" y="51407"/>
                  </a:lnTo>
                  <a:lnTo>
                    <a:pt x="2895762" y="29657"/>
                  </a:lnTo>
                  <a:lnTo>
                    <a:pt x="2853402" y="13510"/>
                  </a:lnTo>
                  <a:lnTo>
                    <a:pt x="2808395" y="3460"/>
                  </a:lnTo>
                  <a:lnTo>
                    <a:pt x="276123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1791716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4" h="1913889">
                  <a:moveTo>
                    <a:pt x="0" y="0"/>
                  </a:moveTo>
                  <a:lnTo>
                    <a:pt x="2761233" y="0"/>
                  </a:lnTo>
                  <a:lnTo>
                    <a:pt x="2808395" y="3460"/>
                  </a:lnTo>
                  <a:lnTo>
                    <a:pt x="2853402" y="13510"/>
                  </a:lnTo>
                  <a:lnTo>
                    <a:pt x="2895762" y="29657"/>
                  </a:lnTo>
                  <a:lnTo>
                    <a:pt x="2934982" y="51407"/>
                  </a:lnTo>
                  <a:lnTo>
                    <a:pt x="2970571" y="78265"/>
                  </a:lnTo>
                  <a:lnTo>
                    <a:pt x="3002035" y="109738"/>
                  </a:lnTo>
                  <a:lnTo>
                    <a:pt x="3028882" y="145331"/>
                  </a:lnTo>
                  <a:lnTo>
                    <a:pt x="3050620" y="184550"/>
                  </a:lnTo>
                  <a:lnTo>
                    <a:pt x="3066757" y="226901"/>
                  </a:lnTo>
                  <a:lnTo>
                    <a:pt x="3076800" y="271890"/>
                  </a:lnTo>
                  <a:lnTo>
                    <a:pt x="3080257" y="319024"/>
                  </a:lnTo>
                  <a:lnTo>
                    <a:pt x="3080257" y="1913763"/>
                  </a:lnTo>
                  <a:lnTo>
                    <a:pt x="0" y="19137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07633" y="1970659"/>
            <a:ext cx="2852420" cy="104266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98120">
              <a:lnSpc>
                <a:spcPts val="1550"/>
              </a:lnSpc>
              <a:spcBef>
                <a:spcPts val="36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Contar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permita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autoridades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fiscales</a:t>
            </a:r>
            <a:endParaRPr sz="1500">
              <a:latin typeface="Arial"/>
              <a:cs typeface="Arial"/>
            </a:endParaRPr>
          </a:p>
          <a:p>
            <a:pPr marL="309880" marR="300355" indent="1905" algn="ctr">
              <a:lnSpc>
                <a:spcPts val="155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consultar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información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contenida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dispositivo mencionado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09392" y="3699128"/>
            <a:ext cx="3093085" cy="1926589"/>
            <a:chOff x="3009392" y="3699128"/>
            <a:chExt cx="3093085" cy="1926589"/>
          </a:xfrm>
        </p:grpSpPr>
        <p:sp>
          <p:nvSpPr>
            <p:cNvPr id="12" name="object 12"/>
            <p:cNvSpPr/>
            <p:nvPr/>
          </p:nvSpPr>
          <p:spPr>
            <a:xfrm>
              <a:off x="3015742" y="3705478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5" h="1913889">
                  <a:moveTo>
                    <a:pt x="3080258" y="0"/>
                  </a:moveTo>
                  <a:lnTo>
                    <a:pt x="0" y="0"/>
                  </a:lnTo>
                  <a:lnTo>
                    <a:pt x="0" y="1594866"/>
                  </a:lnTo>
                  <a:lnTo>
                    <a:pt x="3457" y="1641998"/>
                  </a:lnTo>
                  <a:lnTo>
                    <a:pt x="13500" y="1686986"/>
                  </a:lnTo>
                  <a:lnTo>
                    <a:pt x="29637" y="1729335"/>
                  </a:lnTo>
                  <a:lnTo>
                    <a:pt x="51375" y="1768551"/>
                  </a:lnTo>
                  <a:lnTo>
                    <a:pt x="78222" y="1804140"/>
                  </a:lnTo>
                  <a:lnTo>
                    <a:pt x="109686" y="1835609"/>
                  </a:lnTo>
                  <a:lnTo>
                    <a:pt x="145275" y="1862464"/>
                  </a:lnTo>
                  <a:lnTo>
                    <a:pt x="184495" y="1884211"/>
                  </a:lnTo>
                  <a:lnTo>
                    <a:pt x="226855" y="1900356"/>
                  </a:lnTo>
                  <a:lnTo>
                    <a:pt x="271862" y="1910405"/>
                  </a:lnTo>
                  <a:lnTo>
                    <a:pt x="319023" y="1913864"/>
                  </a:lnTo>
                  <a:lnTo>
                    <a:pt x="3080258" y="1913864"/>
                  </a:lnTo>
                  <a:lnTo>
                    <a:pt x="308025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15742" y="3705478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5" h="1913889">
                  <a:moveTo>
                    <a:pt x="3080258" y="1913864"/>
                  </a:moveTo>
                  <a:lnTo>
                    <a:pt x="319023" y="1913864"/>
                  </a:lnTo>
                  <a:lnTo>
                    <a:pt x="271862" y="1910405"/>
                  </a:lnTo>
                  <a:lnTo>
                    <a:pt x="226855" y="1900356"/>
                  </a:lnTo>
                  <a:lnTo>
                    <a:pt x="184495" y="1884211"/>
                  </a:lnTo>
                  <a:lnTo>
                    <a:pt x="145275" y="1862464"/>
                  </a:lnTo>
                  <a:lnTo>
                    <a:pt x="109686" y="1835609"/>
                  </a:lnTo>
                  <a:lnTo>
                    <a:pt x="78222" y="1804140"/>
                  </a:lnTo>
                  <a:lnTo>
                    <a:pt x="51375" y="1768551"/>
                  </a:lnTo>
                  <a:lnTo>
                    <a:pt x="29637" y="1729335"/>
                  </a:lnTo>
                  <a:lnTo>
                    <a:pt x="13500" y="1686986"/>
                  </a:lnTo>
                  <a:lnTo>
                    <a:pt x="3457" y="1641998"/>
                  </a:lnTo>
                  <a:lnTo>
                    <a:pt x="0" y="1594866"/>
                  </a:lnTo>
                  <a:lnTo>
                    <a:pt x="0" y="0"/>
                  </a:lnTo>
                  <a:lnTo>
                    <a:pt x="3080258" y="0"/>
                  </a:lnTo>
                  <a:lnTo>
                    <a:pt x="3080258" y="19138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69666" y="4462017"/>
            <a:ext cx="2769235" cy="8458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107950">
              <a:lnSpc>
                <a:spcPct val="862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Contar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capacidad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emitir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reúnan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requisitos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refiere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inciso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a)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presente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fracción.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89650" y="3699128"/>
            <a:ext cx="3093085" cy="1926589"/>
            <a:chOff x="6089650" y="3699128"/>
            <a:chExt cx="3093085" cy="1926589"/>
          </a:xfrm>
        </p:grpSpPr>
        <p:sp>
          <p:nvSpPr>
            <p:cNvPr id="16" name="object 16"/>
            <p:cNvSpPr/>
            <p:nvPr/>
          </p:nvSpPr>
          <p:spPr>
            <a:xfrm>
              <a:off x="6096000" y="3705478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4" h="1913889">
                  <a:moveTo>
                    <a:pt x="3080257" y="0"/>
                  </a:moveTo>
                  <a:lnTo>
                    <a:pt x="0" y="0"/>
                  </a:lnTo>
                  <a:lnTo>
                    <a:pt x="0" y="1913864"/>
                  </a:lnTo>
                  <a:lnTo>
                    <a:pt x="2761233" y="1913864"/>
                  </a:lnTo>
                  <a:lnTo>
                    <a:pt x="2808395" y="1910405"/>
                  </a:lnTo>
                  <a:lnTo>
                    <a:pt x="2853402" y="1900356"/>
                  </a:lnTo>
                  <a:lnTo>
                    <a:pt x="2895762" y="1884211"/>
                  </a:lnTo>
                  <a:lnTo>
                    <a:pt x="2934982" y="1862464"/>
                  </a:lnTo>
                  <a:lnTo>
                    <a:pt x="2970571" y="1835609"/>
                  </a:lnTo>
                  <a:lnTo>
                    <a:pt x="3002035" y="1804140"/>
                  </a:lnTo>
                  <a:lnTo>
                    <a:pt x="3028882" y="1768551"/>
                  </a:lnTo>
                  <a:lnTo>
                    <a:pt x="3050620" y="1729335"/>
                  </a:lnTo>
                  <a:lnTo>
                    <a:pt x="3066757" y="1686986"/>
                  </a:lnTo>
                  <a:lnTo>
                    <a:pt x="3076800" y="1641998"/>
                  </a:lnTo>
                  <a:lnTo>
                    <a:pt x="3080257" y="1594866"/>
                  </a:lnTo>
                  <a:lnTo>
                    <a:pt x="308025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3705478"/>
              <a:ext cx="3080385" cy="1913889"/>
            </a:xfrm>
            <a:custGeom>
              <a:avLst/>
              <a:gdLst/>
              <a:ahLst/>
              <a:cxnLst/>
              <a:rect l="l" t="t" r="r" b="b"/>
              <a:pathLst>
                <a:path w="3080384" h="1913889">
                  <a:moveTo>
                    <a:pt x="3080257" y="0"/>
                  </a:moveTo>
                  <a:lnTo>
                    <a:pt x="3080257" y="1594866"/>
                  </a:lnTo>
                  <a:lnTo>
                    <a:pt x="3076800" y="1641998"/>
                  </a:lnTo>
                  <a:lnTo>
                    <a:pt x="3066757" y="1686986"/>
                  </a:lnTo>
                  <a:lnTo>
                    <a:pt x="3050620" y="1729335"/>
                  </a:lnTo>
                  <a:lnTo>
                    <a:pt x="3028882" y="1768551"/>
                  </a:lnTo>
                  <a:lnTo>
                    <a:pt x="3002035" y="1804140"/>
                  </a:lnTo>
                  <a:lnTo>
                    <a:pt x="2970571" y="1835609"/>
                  </a:lnTo>
                  <a:lnTo>
                    <a:pt x="2934982" y="1862464"/>
                  </a:lnTo>
                  <a:lnTo>
                    <a:pt x="2895762" y="1884211"/>
                  </a:lnTo>
                  <a:lnTo>
                    <a:pt x="2853402" y="1900356"/>
                  </a:lnTo>
                  <a:lnTo>
                    <a:pt x="2808395" y="1910405"/>
                  </a:lnTo>
                  <a:lnTo>
                    <a:pt x="2761233" y="1913864"/>
                  </a:lnTo>
                  <a:lnTo>
                    <a:pt x="0" y="1913864"/>
                  </a:lnTo>
                  <a:lnTo>
                    <a:pt x="0" y="0"/>
                  </a:lnTo>
                  <a:lnTo>
                    <a:pt x="308025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39636" y="4264914"/>
            <a:ext cx="2789555" cy="12401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3215" marR="5080" indent="-311150">
              <a:lnSpc>
                <a:spcPct val="86300"/>
              </a:lnSpc>
              <a:spcBef>
                <a:spcPts val="34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Efectuar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automática,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día,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registro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contable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cuentas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 marL="22860" marR="15875" indent="635" algn="ctr">
              <a:lnSpc>
                <a:spcPts val="1550"/>
              </a:lnSpc>
              <a:spcBef>
                <a:spcPts val="1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subcuentas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afectadas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cada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operación,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emitir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reporte</a:t>
            </a:r>
            <a:endParaRPr sz="1500">
              <a:latin typeface="Arial"/>
              <a:cs typeface="Arial"/>
            </a:endParaRPr>
          </a:p>
          <a:p>
            <a:pPr marL="1270" algn="ctr">
              <a:lnSpc>
                <a:spcPts val="155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diario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65597" y="3220720"/>
            <a:ext cx="1861185" cy="969644"/>
            <a:chOff x="5165597" y="3220720"/>
            <a:chExt cx="1861185" cy="969644"/>
          </a:xfrm>
        </p:grpSpPr>
        <p:sp>
          <p:nvSpPr>
            <p:cNvPr id="20" name="object 20"/>
            <p:cNvSpPr/>
            <p:nvPr/>
          </p:nvSpPr>
          <p:spPr>
            <a:xfrm>
              <a:off x="5171947" y="3227070"/>
              <a:ext cx="1848485" cy="956944"/>
            </a:xfrm>
            <a:custGeom>
              <a:avLst/>
              <a:gdLst/>
              <a:ahLst/>
              <a:cxnLst/>
              <a:rect l="l" t="t" r="r" b="b"/>
              <a:pathLst>
                <a:path w="1848484" h="956945">
                  <a:moveTo>
                    <a:pt x="1688592" y="0"/>
                  </a:moveTo>
                  <a:lnTo>
                    <a:pt x="159512" y="0"/>
                  </a:lnTo>
                  <a:lnTo>
                    <a:pt x="109077" y="8128"/>
                  </a:lnTo>
                  <a:lnTo>
                    <a:pt x="65288" y="30764"/>
                  </a:lnTo>
                  <a:lnTo>
                    <a:pt x="30764" y="65288"/>
                  </a:lnTo>
                  <a:lnTo>
                    <a:pt x="8127" y="109077"/>
                  </a:lnTo>
                  <a:lnTo>
                    <a:pt x="0" y="159512"/>
                  </a:lnTo>
                  <a:lnTo>
                    <a:pt x="0" y="797432"/>
                  </a:lnTo>
                  <a:lnTo>
                    <a:pt x="8128" y="847818"/>
                  </a:lnTo>
                  <a:lnTo>
                    <a:pt x="30764" y="891601"/>
                  </a:lnTo>
                  <a:lnTo>
                    <a:pt x="65288" y="926143"/>
                  </a:lnTo>
                  <a:lnTo>
                    <a:pt x="109077" y="948804"/>
                  </a:lnTo>
                  <a:lnTo>
                    <a:pt x="159512" y="956944"/>
                  </a:lnTo>
                  <a:lnTo>
                    <a:pt x="1688592" y="956944"/>
                  </a:lnTo>
                  <a:lnTo>
                    <a:pt x="1739026" y="948804"/>
                  </a:lnTo>
                  <a:lnTo>
                    <a:pt x="1782815" y="926143"/>
                  </a:lnTo>
                  <a:lnTo>
                    <a:pt x="1817339" y="891601"/>
                  </a:lnTo>
                  <a:lnTo>
                    <a:pt x="1839976" y="847818"/>
                  </a:lnTo>
                  <a:lnTo>
                    <a:pt x="1848103" y="797432"/>
                  </a:lnTo>
                  <a:lnTo>
                    <a:pt x="1848103" y="159512"/>
                  </a:lnTo>
                  <a:lnTo>
                    <a:pt x="1839976" y="109077"/>
                  </a:lnTo>
                  <a:lnTo>
                    <a:pt x="1817339" y="65288"/>
                  </a:lnTo>
                  <a:lnTo>
                    <a:pt x="1782815" y="30764"/>
                  </a:lnTo>
                  <a:lnTo>
                    <a:pt x="1739026" y="8127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AA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71947" y="3227070"/>
              <a:ext cx="1848485" cy="956944"/>
            </a:xfrm>
            <a:custGeom>
              <a:avLst/>
              <a:gdLst/>
              <a:ahLst/>
              <a:cxnLst/>
              <a:rect l="l" t="t" r="r" b="b"/>
              <a:pathLst>
                <a:path w="1848484" h="956945">
                  <a:moveTo>
                    <a:pt x="0" y="159512"/>
                  </a:moveTo>
                  <a:lnTo>
                    <a:pt x="8127" y="109077"/>
                  </a:lnTo>
                  <a:lnTo>
                    <a:pt x="30764" y="65288"/>
                  </a:lnTo>
                  <a:lnTo>
                    <a:pt x="65288" y="30764"/>
                  </a:lnTo>
                  <a:lnTo>
                    <a:pt x="109077" y="8128"/>
                  </a:lnTo>
                  <a:lnTo>
                    <a:pt x="159512" y="0"/>
                  </a:lnTo>
                  <a:lnTo>
                    <a:pt x="1688592" y="0"/>
                  </a:lnTo>
                  <a:lnTo>
                    <a:pt x="1739026" y="8127"/>
                  </a:lnTo>
                  <a:lnTo>
                    <a:pt x="1782815" y="30764"/>
                  </a:lnTo>
                  <a:lnTo>
                    <a:pt x="1817339" y="65288"/>
                  </a:lnTo>
                  <a:lnTo>
                    <a:pt x="1839976" y="109077"/>
                  </a:lnTo>
                  <a:lnTo>
                    <a:pt x="1848103" y="159512"/>
                  </a:lnTo>
                  <a:lnTo>
                    <a:pt x="1848103" y="797432"/>
                  </a:lnTo>
                  <a:lnTo>
                    <a:pt x="1839976" y="847818"/>
                  </a:lnTo>
                  <a:lnTo>
                    <a:pt x="1817339" y="891601"/>
                  </a:lnTo>
                  <a:lnTo>
                    <a:pt x="1782815" y="926143"/>
                  </a:lnTo>
                  <a:lnTo>
                    <a:pt x="1739026" y="948804"/>
                  </a:lnTo>
                  <a:lnTo>
                    <a:pt x="1688592" y="956944"/>
                  </a:lnTo>
                  <a:lnTo>
                    <a:pt x="159512" y="956944"/>
                  </a:lnTo>
                  <a:lnTo>
                    <a:pt x="109077" y="948804"/>
                  </a:lnTo>
                  <a:lnTo>
                    <a:pt x="65288" y="926143"/>
                  </a:lnTo>
                  <a:lnTo>
                    <a:pt x="30764" y="891601"/>
                  </a:lnTo>
                  <a:lnTo>
                    <a:pt x="8128" y="847818"/>
                  </a:lnTo>
                  <a:lnTo>
                    <a:pt x="0" y="797432"/>
                  </a:lnTo>
                  <a:lnTo>
                    <a:pt x="0" y="1595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54141" y="3364229"/>
            <a:ext cx="1283335" cy="648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7625" marR="5080" indent="-35560">
              <a:lnSpc>
                <a:spcPct val="86400"/>
              </a:lnSpc>
              <a:spcBef>
                <a:spcPts val="345"/>
              </a:spcBef>
            </a:pPr>
            <a:r>
              <a:rPr sz="1500" b="1" dirty="0">
                <a:latin typeface="Arial"/>
                <a:cs typeface="Arial"/>
              </a:rPr>
              <a:t>b)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Equipos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de </a:t>
            </a:r>
            <a:r>
              <a:rPr sz="1500" b="1" dirty="0">
                <a:latin typeface="Arial"/>
                <a:cs typeface="Arial"/>
              </a:rPr>
              <a:t>registro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25" dirty="0">
                <a:latin typeface="Arial"/>
                <a:cs typeface="Arial"/>
              </a:rPr>
              <a:t>de </a:t>
            </a:r>
            <a:r>
              <a:rPr sz="1500" b="1" spc="-10" dirty="0">
                <a:latin typeface="Arial"/>
                <a:cs typeface="Arial"/>
              </a:rPr>
              <a:t>operaciones: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Requisitos</a:t>
            </a:r>
            <a:r>
              <a:rPr sz="3200" spc="-50" dirty="0"/>
              <a:t> </a:t>
            </a:r>
            <a:r>
              <a:rPr sz="3200" dirty="0"/>
              <a:t>de</a:t>
            </a:r>
            <a:r>
              <a:rPr sz="3200" spc="-50" dirty="0"/>
              <a:t> </a:t>
            </a:r>
            <a:r>
              <a:rPr sz="3200" dirty="0"/>
              <a:t>comprobantes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50" dirty="0"/>
              <a:t> </a:t>
            </a:r>
            <a:r>
              <a:rPr sz="3200" spc="-10" dirty="0"/>
              <a:t>operaciones </a:t>
            </a:r>
            <a:r>
              <a:rPr sz="3200" dirty="0"/>
              <a:t>público</a:t>
            </a:r>
            <a:r>
              <a:rPr sz="3200" spc="-25" dirty="0"/>
              <a:t> </a:t>
            </a:r>
            <a:r>
              <a:rPr sz="3200" dirty="0"/>
              <a:t>en</a:t>
            </a:r>
            <a:r>
              <a:rPr sz="3200" spc="-35" dirty="0"/>
              <a:t> </a:t>
            </a:r>
            <a:r>
              <a:rPr sz="3200" spc="-10" dirty="0"/>
              <a:t>general</a:t>
            </a:r>
            <a:endParaRPr sz="3200"/>
          </a:p>
          <a:p>
            <a:pPr marL="12700">
              <a:lnSpc>
                <a:spcPts val="1725"/>
              </a:lnSpc>
            </a:pPr>
            <a:r>
              <a:rPr sz="1600" dirty="0"/>
              <a:t>Regla</a:t>
            </a:r>
            <a:r>
              <a:rPr sz="1600" spc="-55" dirty="0"/>
              <a:t> </a:t>
            </a:r>
            <a:r>
              <a:rPr sz="1600" dirty="0"/>
              <a:t>2.7.1.21. RMF</a:t>
            </a:r>
            <a:r>
              <a:rPr sz="1600" spc="-35" dirty="0"/>
              <a:t> </a:t>
            </a:r>
            <a:r>
              <a:rPr sz="1600" spc="-20" dirty="0"/>
              <a:t>2025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9895" y="1791677"/>
            <a:ext cx="7252081" cy="40477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56303" y="5682792"/>
            <a:ext cx="3141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Guia_llenado_CFDI_global.pdf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15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público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general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545" y="1402956"/>
            <a:ext cx="8550909" cy="47750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Plazo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emisión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factura</a:t>
            </a:r>
            <a:r>
              <a:rPr spc="-10" dirty="0"/>
              <a:t> global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325370" y="1631060"/>
            <a:ext cx="7202805" cy="4347210"/>
            <a:chOff x="2325370" y="1631060"/>
            <a:chExt cx="7202805" cy="4347210"/>
          </a:xfrm>
        </p:grpSpPr>
        <p:sp>
          <p:nvSpPr>
            <p:cNvPr id="4" name="object 4"/>
            <p:cNvSpPr/>
            <p:nvPr/>
          </p:nvSpPr>
          <p:spPr>
            <a:xfrm>
              <a:off x="2663825" y="1631060"/>
              <a:ext cx="6864350" cy="4347210"/>
            </a:xfrm>
            <a:custGeom>
              <a:avLst/>
              <a:gdLst/>
              <a:ahLst/>
              <a:cxnLst/>
              <a:rect l="l" t="t" r="r" b="b"/>
              <a:pathLst>
                <a:path w="6864350" h="4347210">
                  <a:moveTo>
                    <a:pt x="4691126" y="0"/>
                  </a:moveTo>
                  <a:lnTo>
                    <a:pt x="4691126" y="1086739"/>
                  </a:lnTo>
                  <a:lnTo>
                    <a:pt x="0" y="1086739"/>
                  </a:lnTo>
                  <a:lnTo>
                    <a:pt x="0" y="3259963"/>
                  </a:lnTo>
                  <a:lnTo>
                    <a:pt x="4691126" y="3259963"/>
                  </a:lnTo>
                  <a:lnTo>
                    <a:pt x="4691126" y="4346638"/>
                  </a:lnTo>
                  <a:lnTo>
                    <a:pt x="6864350" y="2173351"/>
                  </a:lnTo>
                  <a:lnTo>
                    <a:pt x="4691126" y="0"/>
                  </a:lnTo>
                  <a:close/>
                </a:path>
              </a:pathLst>
            </a:custGeom>
            <a:solidFill>
              <a:srgbClr val="CA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31720" y="2935096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60" h="1738629">
                  <a:moveTo>
                    <a:pt x="2132965" y="0"/>
                  </a:moveTo>
                  <a:lnTo>
                    <a:pt x="289813" y="0"/>
                  </a:lnTo>
                  <a:lnTo>
                    <a:pt x="242814" y="3790"/>
                  </a:lnTo>
                  <a:lnTo>
                    <a:pt x="198225" y="14765"/>
                  </a:lnTo>
                  <a:lnTo>
                    <a:pt x="156645" y="32328"/>
                  </a:lnTo>
                  <a:lnTo>
                    <a:pt x="118670" y="55884"/>
                  </a:lnTo>
                  <a:lnTo>
                    <a:pt x="84899" y="84835"/>
                  </a:lnTo>
                  <a:lnTo>
                    <a:pt x="55928" y="118588"/>
                  </a:lnTo>
                  <a:lnTo>
                    <a:pt x="32356" y="156545"/>
                  </a:lnTo>
                  <a:lnTo>
                    <a:pt x="14778" y="198111"/>
                  </a:lnTo>
                  <a:lnTo>
                    <a:pt x="3794" y="242690"/>
                  </a:lnTo>
                  <a:lnTo>
                    <a:pt x="0" y="289687"/>
                  </a:lnTo>
                  <a:lnTo>
                    <a:pt x="0" y="1448815"/>
                  </a:lnTo>
                  <a:lnTo>
                    <a:pt x="3794" y="1495815"/>
                  </a:lnTo>
                  <a:lnTo>
                    <a:pt x="14778" y="1540404"/>
                  </a:lnTo>
                  <a:lnTo>
                    <a:pt x="32356" y="1581984"/>
                  </a:lnTo>
                  <a:lnTo>
                    <a:pt x="55928" y="1619959"/>
                  </a:lnTo>
                  <a:lnTo>
                    <a:pt x="84899" y="1653730"/>
                  </a:lnTo>
                  <a:lnTo>
                    <a:pt x="118670" y="1682701"/>
                  </a:lnTo>
                  <a:lnTo>
                    <a:pt x="156645" y="1706273"/>
                  </a:lnTo>
                  <a:lnTo>
                    <a:pt x="198225" y="1723851"/>
                  </a:lnTo>
                  <a:lnTo>
                    <a:pt x="242814" y="1734835"/>
                  </a:lnTo>
                  <a:lnTo>
                    <a:pt x="289813" y="1738629"/>
                  </a:lnTo>
                  <a:lnTo>
                    <a:pt x="2132965" y="1738629"/>
                  </a:lnTo>
                  <a:lnTo>
                    <a:pt x="2179964" y="1734835"/>
                  </a:lnTo>
                  <a:lnTo>
                    <a:pt x="2224553" y="1723851"/>
                  </a:lnTo>
                  <a:lnTo>
                    <a:pt x="2266133" y="1706273"/>
                  </a:lnTo>
                  <a:lnTo>
                    <a:pt x="2304108" y="1682701"/>
                  </a:lnTo>
                  <a:lnTo>
                    <a:pt x="2337879" y="1653730"/>
                  </a:lnTo>
                  <a:lnTo>
                    <a:pt x="2366850" y="1619959"/>
                  </a:lnTo>
                  <a:lnTo>
                    <a:pt x="2390422" y="1581984"/>
                  </a:lnTo>
                  <a:lnTo>
                    <a:pt x="2408000" y="1540404"/>
                  </a:lnTo>
                  <a:lnTo>
                    <a:pt x="2418984" y="1495815"/>
                  </a:lnTo>
                  <a:lnTo>
                    <a:pt x="2422779" y="1448815"/>
                  </a:lnTo>
                  <a:lnTo>
                    <a:pt x="2422779" y="289687"/>
                  </a:lnTo>
                  <a:lnTo>
                    <a:pt x="2418984" y="242690"/>
                  </a:lnTo>
                  <a:lnTo>
                    <a:pt x="2408000" y="198111"/>
                  </a:lnTo>
                  <a:lnTo>
                    <a:pt x="2390422" y="156545"/>
                  </a:lnTo>
                  <a:lnTo>
                    <a:pt x="2366850" y="118588"/>
                  </a:lnTo>
                  <a:lnTo>
                    <a:pt x="2337879" y="84836"/>
                  </a:lnTo>
                  <a:lnTo>
                    <a:pt x="2304108" y="55884"/>
                  </a:lnTo>
                  <a:lnTo>
                    <a:pt x="2266133" y="32328"/>
                  </a:lnTo>
                  <a:lnTo>
                    <a:pt x="2224553" y="14765"/>
                  </a:lnTo>
                  <a:lnTo>
                    <a:pt x="2179964" y="3790"/>
                  </a:lnTo>
                  <a:lnTo>
                    <a:pt x="213296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1720" y="2935096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60" h="1738629">
                  <a:moveTo>
                    <a:pt x="0" y="289687"/>
                  </a:moveTo>
                  <a:lnTo>
                    <a:pt x="3794" y="242690"/>
                  </a:lnTo>
                  <a:lnTo>
                    <a:pt x="14778" y="198111"/>
                  </a:lnTo>
                  <a:lnTo>
                    <a:pt x="32356" y="156545"/>
                  </a:lnTo>
                  <a:lnTo>
                    <a:pt x="55928" y="118588"/>
                  </a:lnTo>
                  <a:lnTo>
                    <a:pt x="84899" y="84835"/>
                  </a:lnTo>
                  <a:lnTo>
                    <a:pt x="118670" y="55884"/>
                  </a:lnTo>
                  <a:lnTo>
                    <a:pt x="156645" y="32328"/>
                  </a:lnTo>
                  <a:lnTo>
                    <a:pt x="198225" y="14765"/>
                  </a:lnTo>
                  <a:lnTo>
                    <a:pt x="242814" y="3790"/>
                  </a:lnTo>
                  <a:lnTo>
                    <a:pt x="289813" y="0"/>
                  </a:lnTo>
                  <a:lnTo>
                    <a:pt x="2132965" y="0"/>
                  </a:lnTo>
                  <a:lnTo>
                    <a:pt x="2179964" y="3790"/>
                  </a:lnTo>
                  <a:lnTo>
                    <a:pt x="2224553" y="14765"/>
                  </a:lnTo>
                  <a:lnTo>
                    <a:pt x="2266133" y="32328"/>
                  </a:lnTo>
                  <a:lnTo>
                    <a:pt x="2304108" y="55884"/>
                  </a:lnTo>
                  <a:lnTo>
                    <a:pt x="2337879" y="84836"/>
                  </a:lnTo>
                  <a:lnTo>
                    <a:pt x="2366850" y="118588"/>
                  </a:lnTo>
                  <a:lnTo>
                    <a:pt x="2390422" y="156545"/>
                  </a:lnTo>
                  <a:lnTo>
                    <a:pt x="2408000" y="198111"/>
                  </a:lnTo>
                  <a:lnTo>
                    <a:pt x="2418984" y="242690"/>
                  </a:lnTo>
                  <a:lnTo>
                    <a:pt x="2422779" y="289687"/>
                  </a:lnTo>
                  <a:lnTo>
                    <a:pt x="2422779" y="1448815"/>
                  </a:lnTo>
                  <a:lnTo>
                    <a:pt x="2418984" y="1495815"/>
                  </a:lnTo>
                  <a:lnTo>
                    <a:pt x="2408000" y="1540404"/>
                  </a:lnTo>
                  <a:lnTo>
                    <a:pt x="2390422" y="1581984"/>
                  </a:lnTo>
                  <a:lnTo>
                    <a:pt x="2366850" y="1619959"/>
                  </a:lnTo>
                  <a:lnTo>
                    <a:pt x="2337879" y="1653730"/>
                  </a:lnTo>
                  <a:lnTo>
                    <a:pt x="2304108" y="1682701"/>
                  </a:lnTo>
                  <a:lnTo>
                    <a:pt x="2266133" y="1706273"/>
                  </a:lnTo>
                  <a:lnTo>
                    <a:pt x="2224553" y="1723851"/>
                  </a:lnTo>
                  <a:lnTo>
                    <a:pt x="2179964" y="1734835"/>
                  </a:lnTo>
                  <a:lnTo>
                    <a:pt x="2132965" y="1738629"/>
                  </a:lnTo>
                  <a:lnTo>
                    <a:pt x="289813" y="1738629"/>
                  </a:lnTo>
                  <a:lnTo>
                    <a:pt x="242814" y="1734835"/>
                  </a:lnTo>
                  <a:lnTo>
                    <a:pt x="198225" y="1723851"/>
                  </a:lnTo>
                  <a:lnTo>
                    <a:pt x="156645" y="1706273"/>
                  </a:lnTo>
                  <a:lnTo>
                    <a:pt x="118670" y="1682701"/>
                  </a:lnTo>
                  <a:lnTo>
                    <a:pt x="84899" y="1653730"/>
                  </a:lnTo>
                  <a:lnTo>
                    <a:pt x="55928" y="1619959"/>
                  </a:lnTo>
                  <a:lnTo>
                    <a:pt x="32356" y="1581984"/>
                  </a:lnTo>
                  <a:lnTo>
                    <a:pt x="14778" y="1540404"/>
                  </a:lnTo>
                  <a:lnTo>
                    <a:pt x="3794" y="1495815"/>
                  </a:lnTo>
                  <a:lnTo>
                    <a:pt x="0" y="1448815"/>
                  </a:lnTo>
                  <a:lnTo>
                    <a:pt x="0" y="2896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2408" y="3587508"/>
              <a:ext cx="2161794" cy="493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1552" y="3823728"/>
              <a:ext cx="799338" cy="49300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75051" y="3396488"/>
            <a:ext cx="193738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6040" marR="5080" indent="-53340" algn="just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contribuyentes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podrán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remitir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al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PCCFDI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78323" y="2928747"/>
            <a:ext cx="2435860" cy="1751330"/>
            <a:chOff x="4878323" y="2928747"/>
            <a:chExt cx="2435860" cy="1751330"/>
          </a:xfrm>
        </p:grpSpPr>
        <p:sp>
          <p:nvSpPr>
            <p:cNvPr id="11" name="object 11"/>
            <p:cNvSpPr/>
            <p:nvPr/>
          </p:nvSpPr>
          <p:spPr>
            <a:xfrm>
              <a:off x="4884673" y="2935097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59" h="1738629">
                  <a:moveTo>
                    <a:pt x="2132965" y="0"/>
                  </a:moveTo>
                  <a:lnTo>
                    <a:pt x="289687" y="0"/>
                  </a:lnTo>
                  <a:lnTo>
                    <a:pt x="242690" y="3790"/>
                  </a:lnTo>
                  <a:lnTo>
                    <a:pt x="198111" y="14765"/>
                  </a:lnTo>
                  <a:lnTo>
                    <a:pt x="156545" y="32328"/>
                  </a:lnTo>
                  <a:lnTo>
                    <a:pt x="118588" y="55884"/>
                  </a:lnTo>
                  <a:lnTo>
                    <a:pt x="84836" y="84835"/>
                  </a:lnTo>
                  <a:lnTo>
                    <a:pt x="55884" y="118588"/>
                  </a:lnTo>
                  <a:lnTo>
                    <a:pt x="32328" y="156545"/>
                  </a:lnTo>
                  <a:lnTo>
                    <a:pt x="14765" y="198111"/>
                  </a:lnTo>
                  <a:lnTo>
                    <a:pt x="3790" y="242690"/>
                  </a:lnTo>
                  <a:lnTo>
                    <a:pt x="0" y="289687"/>
                  </a:lnTo>
                  <a:lnTo>
                    <a:pt x="0" y="1448815"/>
                  </a:lnTo>
                  <a:lnTo>
                    <a:pt x="3790" y="1495815"/>
                  </a:lnTo>
                  <a:lnTo>
                    <a:pt x="14765" y="1540404"/>
                  </a:lnTo>
                  <a:lnTo>
                    <a:pt x="32328" y="1581984"/>
                  </a:lnTo>
                  <a:lnTo>
                    <a:pt x="55884" y="1619959"/>
                  </a:lnTo>
                  <a:lnTo>
                    <a:pt x="84835" y="1653730"/>
                  </a:lnTo>
                  <a:lnTo>
                    <a:pt x="118588" y="1682701"/>
                  </a:lnTo>
                  <a:lnTo>
                    <a:pt x="156545" y="1706273"/>
                  </a:lnTo>
                  <a:lnTo>
                    <a:pt x="198111" y="1723851"/>
                  </a:lnTo>
                  <a:lnTo>
                    <a:pt x="242690" y="1734835"/>
                  </a:lnTo>
                  <a:lnTo>
                    <a:pt x="289687" y="1738629"/>
                  </a:lnTo>
                  <a:lnTo>
                    <a:pt x="2132965" y="1738629"/>
                  </a:lnTo>
                  <a:lnTo>
                    <a:pt x="2179961" y="1734835"/>
                  </a:lnTo>
                  <a:lnTo>
                    <a:pt x="2224540" y="1723851"/>
                  </a:lnTo>
                  <a:lnTo>
                    <a:pt x="2266106" y="1706273"/>
                  </a:lnTo>
                  <a:lnTo>
                    <a:pt x="2304063" y="1682701"/>
                  </a:lnTo>
                  <a:lnTo>
                    <a:pt x="2337815" y="1653730"/>
                  </a:lnTo>
                  <a:lnTo>
                    <a:pt x="2366767" y="1619959"/>
                  </a:lnTo>
                  <a:lnTo>
                    <a:pt x="2390323" y="1581984"/>
                  </a:lnTo>
                  <a:lnTo>
                    <a:pt x="2407886" y="1540404"/>
                  </a:lnTo>
                  <a:lnTo>
                    <a:pt x="2418861" y="1495815"/>
                  </a:lnTo>
                  <a:lnTo>
                    <a:pt x="2422652" y="1448815"/>
                  </a:lnTo>
                  <a:lnTo>
                    <a:pt x="2422652" y="289687"/>
                  </a:lnTo>
                  <a:lnTo>
                    <a:pt x="2418861" y="242690"/>
                  </a:lnTo>
                  <a:lnTo>
                    <a:pt x="2407886" y="198111"/>
                  </a:lnTo>
                  <a:lnTo>
                    <a:pt x="2390323" y="156545"/>
                  </a:lnTo>
                  <a:lnTo>
                    <a:pt x="2366767" y="118588"/>
                  </a:lnTo>
                  <a:lnTo>
                    <a:pt x="2337815" y="84836"/>
                  </a:lnTo>
                  <a:lnTo>
                    <a:pt x="2304063" y="55884"/>
                  </a:lnTo>
                  <a:lnTo>
                    <a:pt x="2266106" y="32328"/>
                  </a:lnTo>
                  <a:lnTo>
                    <a:pt x="2224540" y="14765"/>
                  </a:lnTo>
                  <a:lnTo>
                    <a:pt x="2179961" y="3790"/>
                  </a:lnTo>
                  <a:lnTo>
                    <a:pt x="213296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4673" y="2935097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59" h="1738629">
                  <a:moveTo>
                    <a:pt x="0" y="289687"/>
                  </a:moveTo>
                  <a:lnTo>
                    <a:pt x="3790" y="242690"/>
                  </a:lnTo>
                  <a:lnTo>
                    <a:pt x="14765" y="198111"/>
                  </a:lnTo>
                  <a:lnTo>
                    <a:pt x="32328" y="156545"/>
                  </a:lnTo>
                  <a:lnTo>
                    <a:pt x="55884" y="118588"/>
                  </a:lnTo>
                  <a:lnTo>
                    <a:pt x="84836" y="84835"/>
                  </a:lnTo>
                  <a:lnTo>
                    <a:pt x="118588" y="55884"/>
                  </a:lnTo>
                  <a:lnTo>
                    <a:pt x="156545" y="32328"/>
                  </a:lnTo>
                  <a:lnTo>
                    <a:pt x="198111" y="14765"/>
                  </a:lnTo>
                  <a:lnTo>
                    <a:pt x="242690" y="3790"/>
                  </a:lnTo>
                  <a:lnTo>
                    <a:pt x="289687" y="0"/>
                  </a:lnTo>
                  <a:lnTo>
                    <a:pt x="2132965" y="0"/>
                  </a:lnTo>
                  <a:lnTo>
                    <a:pt x="2179961" y="3790"/>
                  </a:lnTo>
                  <a:lnTo>
                    <a:pt x="2224540" y="14765"/>
                  </a:lnTo>
                  <a:lnTo>
                    <a:pt x="2266106" y="32328"/>
                  </a:lnTo>
                  <a:lnTo>
                    <a:pt x="2304063" y="55884"/>
                  </a:lnTo>
                  <a:lnTo>
                    <a:pt x="2337815" y="84836"/>
                  </a:lnTo>
                  <a:lnTo>
                    <a:pt x="2366767" y="118588"/>
                  </a:lnTo>
                  <a:lnTo>
                    <a:pt x="2390323" y="156545"/>
                  </a:lnTo>
                  <a:lnTo>
                    <a:pt x="2407886" y="198111"/>
                  </a:lnTo>
                  <a:lnTo>
                    <a:pt x="2418861" y="242690"/>
                  </a:lnTo>
                  <a:lnTo>
                    <a:pt x="2422652" y="289687"/>
                  </a:lnTo>
                  <a:lnTo>
                    <a:pt x="2422652" y="1448815"/>
                  </a:lnTo>
                  <a:lnTo>
                    <a:pt x="2418861" y="1495815"/>
                  </a:lnTo>
                  <a:lnTo>
                    <a:pt x="2407886" y="1540404"/>
                  </a:lnTo>
                  <a:lnTo>
                    <a:pt x="2390323" y="1581984"/>
                  </a:lnTo>
                  <a:lnTo>
                    <a:pt x="2366767" y="1619959"/>
                  </a:lnTo>
                  <a:lnTo>
                    <a:pt x="2337815" y="1653730"/>
                  </a:lnTo>
                  <a:lnTo>
                    <a:pt x="2304063" y="1682701"/>
                  </a:lnTo>
                  <a:lnTo>
                    <a:pt x="2266106" y="1706273"/>
                  </a:lnTo>
                  <a:lnTo>
                    <a:pt x="2224540" y="1723851"/>
                  </a:lnTo>
                  <a:lnTo>
                    <a:pt x="2179961" y="1734835"/>
                  </a:lnTo>
                  <a:lnTo>
                    <a:pt x="2132965" y="1738629"/>
                  </a:lnTo>
                  <a:lnTo>
                    <a:pt x="289687" y="1738629"/>
                  </a:lnTo>
                  <a:lnTo>
                    <a:pt x="242690" y="1734835"/>
                  </a:lnTo>
                  <a:lnTo>
                    <a:pt x="198111" y="1723851"/>
                  </a:lnTo>
                  <a:lnTo>
                    <a:pt x="156545" y="1706273"/>
                  </a:lnTo>
                  <a:lnTo>
                    <a:pt x="118588" y="1682701"/>
                  </a:lnTo>
                  <a:lnTo>
                    <a:pt x="84835" y="1653730"/>
                  </a:lnTo>
                  <a:lnTo>
                    <a:pt x="55884" y="1619959"/>
                  </a:lnTo>
                  <a:lnTo>
                    <a:pt x="32328" y="1581984"/>
                  </a:lnTo>
                  <a:lnTo>
                    <a:pt x="14765" y="1540404"/>
                  </a:lnTo>
                  <a:lnTo>
                    <a:pt x="3790" y="1495815"/>
                  </a:lnTo>
                  <a:lnTo>
                    <a:pt x="0" y="1448815"/>
                  </a:lnTo>
                  <a:lnTo>
                    <a:pt x="0" y="2896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9" y="2994672"/>
              <a:ext cx="1006601" cy="4930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1015" y="3232416"/>
              <a:ext cx="2111501" cy="4930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5899" y="3468636"/>
              <a:ext cx="1616202" cy="49300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26482" y="3041396"/>
            <a:ext cx="1943735" cy="14846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-381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más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tardar dentro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24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horas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siguientes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cierre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operaciones realizadas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31151" y="2928747"/>
            <a:ext cx="2435860" cy="1751330"/>
            <a:chOff x="7431151" y="2928747"/>
            <a:chExt cx="2435860" cy="1751330"/>
          </a:xfrm>
        </p:grpSpPr>
        <p:sp>
          <p:nvSpPr>
            <p:cNvPr id="18" name="object 18"/>
            <p:cNvSpPr/>
            <p:nvPr/>
          </p:nvSpPr>
          <p:spPr>
            <a:xfrm>
              <a:off x="7437501" y="2935097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59" h="1738629">
                  <a:moveTo>
                    <a:pt x="2132965" y="0"/>
                  </a:moveTo>
                  <a:lnTo>
                    <a:pt x="289814" y="0"/>
                  </a:lnTo>
                  <a:lnTo>
                    <a:pt x="242814" y="3790"/>
                  </a:lnTo>
                  <a:lnTo>
                    <a:pt x="198225" y="14765"/>
                  </a:lnTo>
                  <a:lnTo>
                    <a:pt x="156645" y="32328"/>
                  </a:lnTo>
                  <a:lnTo>
                    <a:pt x="118670" y="55884"/>
                  </a:lnTo>
                  <a:lnTo>
                    <a:pt x="84899" y="84835"/>
                  </a:lnTo>
                  <a:lnTo>
                    <a:pt x="55928" y="118588"/>
                  </a:lnTo>
                  <a:lnTo>
                    <a:pt x="32356" y="156545"/>
                  </a:lnTo>
                  <a:lnTo>
                    <a:pt x="14778" y="198111"/>
                  </a:lnTo>
                  <a:lnTo>
                    <a:pt x="3794" y="242690"/>
                  </a:lnTo>
                  <a:lnTo>
                    <a:pt x="0" y="289687"/>
                  </a:lnTo>
                  <a:lnTo>
                    <a:pt x="0" y="1448815"/>
                  </a:lnTo>
                  <a:lnTo>
                    <a:pt x="3794" y="1495815"/>
                  </a:lnTo>
                  <a:lnTo>
                    <a:pt x="14778" y="1540404"/>
                  </a:lnTo>
                  <a:lnTo>
                    <a:pt x="32356" y="1581984"/>
                  </a:lnTo>
                  <a:lnTo>
                    <a:pt x="55928" y="1619959"/>
                  </a:lnTo>
                  <a:lnTo>
                    <a:pt x="84899" y="1653730"/>
                  </a:lnTo>
                  <a:lnTo>
                    <a:pt x="118670" y="1682701"/>
                  </a:lnTo>
                  <a:lnTo>
                    <a:pt x="156645" y="1706273"/>
                  </a:lnTo>
                  <a:lnTo>
                    <a:pt x="198225" y="1723851"/>
                  </a:lnTo>
                  <a:lnTo>
                    <a:pt x="242814" y="1734835"/>
                  </a:lnTo>
                  <a:lnTo>
                    <a:pt x="289814" y="1738629"/>
                  </a:lnTo>
                  <a:lnTo>
                    <a:pt x="2132965" y="1738629"/>
                  </a:lnTo>
                  <a:lnTo>
                    <a:pt x="2179964" y="1734835"/>
                  </a:lnTo>
                  <a:lnTo>
                    <a:pt x="2224553" y="1723851"/>
                  </a:lnTo>
                  <a:lnTo>
                    <a:pt x="2266133" y="1706273"/>
                  </a:lnTo>
                  <a:lnTo>
                    <a:pt x="2304108" y="1682701"/>
                  </a:lnTo>
                  <a:lnTo>
                    <a:pt x="2337879" y="1653730"/>
                  </a:lnTo>
                  <a:lnTo>
                    <a:pt x="2366850" y="1619959"/>
                  </a:lnTo>
                  <a:lnTo>
                    <a:pt x="2390422" y="1581984"/>
                  </a:lnTo>
                  <a:lnTo>
                    <a:pt x="2408000" y="1540404"/>
                  </a:lnTo>
                  <a:lnTo>
                    <a:pt x="2418984" y="1495815"/>
                  </a:lnTo>
                  <a:lnTo>
                    <a:pt x="2422779" y="1448815"/>
                  </a:lnTo>
                  <a:lnTo>
                    <a:pt x="2422779" y="289687"/>
                  </a:lnTo>
                  <a:lnTo>
                    <a:pt x="2418984" y="242690"/>
                  </a:lnTo>
                  <a:lnTo>
                    <a:pt x="2408000" y="198111"/>
                  </a:lnTo>
                  <a:lnTo>
                    <a:pt x="2390422" y="156545"/>
                  </a:lnTo>
                  <a:lnTo>
                    <a:pt x="2366850" y="118588"/>
                  </a:lnTo>
                  <a:lnTo>
                    <a:pt x="2337879" y="84836"/>
                  </a:lnTo>
                  <a:lnTo>
                    <a:pt x="2304108" y="55884"/>
                  </a:lnTo>
                  <a:lnTo>
                    <a:pt x="2266133" y="32328"/>
                  </a:lnTo>
                  <a:lnTo>
                    <a:pt x="2224553" y="14765"/>
                  </a:lnTo>
                  <a:lnTo>
                    <a:pt x="2179964" y="3790"/>
                  </a:lnTo>
                  <a:lnTo>
                    <a:pt x="213296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37501" y="2935097"/>
              <a:ext cx="2423160" cy="1738630"/>
            </a:xfrm>
            <a:custGeom>
              <a:avLst/>
              <a:gdLst/>
              <a:ahLst/>
              <a:cxnLst/>
              <a:rect l="l" t="t" r="r" b="b"/>
              <a:pathLst>
                <a:path w="2423159" h="1738629">
                  <a:moveTo>
                    <a:pt x="0" y="289687"/>
                  </a:moveTo>
                  <a:lnTo>
                    <a:pt x="3794" y="242690"/>
                  </a:lnTo>
                  <a:lnTo>
                    <a:pt x="14778" y="198111"/>
                  </a:lnTo>
                  <a:lnTo>
                    <a:pt x="32356" y="156545"/>
                  </a:lnTo>
                  <a:lnTo>
                    <a:pt x="55928" y="118588"/>
                  </a:lnTo>
                  <a:lnTo>
                    <a:pt x="84899" y="84835"/>
                  </a:lnTo>
                  <a:lnTo>
                    <a:pt x="118670" y="55884"/>
                  </a:lnTo>
                  <a:lnTo>
                    <a:pt x="156645" y="32328"/>
                  </a:lnTo>
                  <a:lnTo>
                    <a:pt x="198225" y="14765"/>
                  </a:lnTo>
                  <a:lnTo>
                    <a:pt x="242814" y="3790"/>
                  </a:lnTo>
                  <a:lnTo>
                    <a:pt x="289814" y="0"/>
                  </a:lnTo>
                  <a:lnTo>
                    <a:pt x="2132965" y="0"/>
                  </a:lnTo>
                  <a:lnTo>
                    <a:pt x="2179964" y="3790"/>
                  </a:lnTo>
                  <a:lnTo>
                    <a:pt x="2224553" y="14765"/>
                  </a:lnTo>
                  <a:lnTo>
                    <a:pt x="2266133" y="32328"/>
                  </a:lnTo>
                  <a:lnTo>
                    <a:pt x="2304108" y="55884"/>
                  </a:lnTo>
                  <a:lnTo>
                    <a:pt x="2337879" y="84836"/>
                  </a:lnTo>
                  <a:lnTo>
                    <a:pt x="2366850" y="118588"/>
                  </a:lnTo>
                  <a:lnTo>
                    <a:pt x="2390422" y="156545"/>
                  </a:lnTo>
                  <a:lnTo>
                    <a:pt x="2408000" y="198111"/>
                  </a:lnTo>
                  <a:lnTo>
                    <a:pt x="2418984" y="242690"/>
                  </a:lnTo>
                  <a:lnTo>
                    <a:pt x="2422779" y="289687"/>
                  </a:lnTo>
                  <a:lnTo>
                    <a:pt x="2422779" y="1448815"/>
                  </a:lnTo>
                  <a:lnTo>
                    <a:pt x="2418984" y="1495815"/>
                  </a:lnTo>
                  <a:lnTo>
                    <a:pt x="2408000" y="1540404"/>
                  </a:lnTo>
                  <a:lnTo>
                    <a:pt x="2390422" y="1581984"/>
                  </a:lnTo>
                  <a:lnTo>
                    <a:pt x="2366850" y="1619959"/>
                  </a:lnTo>
                  <a:lnTo>
                    <a:pt x="2337879" y="1653730"/>
                  </a:lnTo>
                  <a:lnTo>
                    <a:pt x="2304108" y="1682701"/>
                  </a:lnTo>
                  <a:lnTo>
                    <a:pt x="2266133" y="1706273"/>
                  </a:lnTo>
                  <a:lnTo>
                    <a:pt x="2224553" y="1723851"/>
                  </a:lnTo>
                  <a:lnTo>
                    <a:pt x="2179964" y="1734835"/>
                  </a:lnTo>
                  <a:lnTo>
                    <a:pt x="2132965" y="1738629"/>
                  </a:lnTo>
                  <a:lnTo>
                    <a:pt x="289814" y="1738629"/>
                  </a:lnTo>
                  <a:lnTo>
                    <a:pt x="242814" y="1734835"/>
                  </a:lnTo>
                  <a:lnTo>
                    <a:pt x="198225" y="1723851"/>
                  </a:lnTo>
                  <a:lnTo>
                    <a:pt x="156645" y="1706273"/>
                  </a:lnTo>
                  <a:lnTo>
                    <a:pt x="118670" y="1682701"/>
                  </a:lnTo>
                  <a:lnTo>
                    <a:pt x="84899" y="1653730"/>
                  </a:lnTo>
                  <a:lnTo>
                    <a:pt x="55928" y="1619959"/>
                  </a:lnTo>
                  <a:lnTo>
                    <a:pt x="32356" y="1581984"/>
                  </a:lnTo>
                  <a:lnTo>
                    <a:pt x="14778" y="1540404"/>
                  </a:lnTo>
                  <a:lnTo>
                    <a:pt x="3794" y="1495815"/>
                  </a:lnTo>
                  <a:lnTo>
                    <a:pt x="0" y="1448815"/>
                  </a:lnTo>
                  <a:lnTo>
                    <a:pt x="0" y="2896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0620" y="3349764"/>
              <a:ext cx="1030985" cy="4930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5512" y="3587508"/>
              <a:ext cx="2327909" cy="49300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8412" y="3823728"/>
              <a:ext cx="1512570" cy="49300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652384" y="3396488"/>
            <a:ext cx="199453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manera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diaria,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semanal,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mensual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bimestral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4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15" dirty="0"/>
              <a:t> </a:t>
            </a:r>
            <a:r>
              <a:rPr dirty="0"/>
              <a:t>global</a:t>
            </a:r>
            <a:r>
              <a:rPr spc="-40" dirty="0"/>
              <a:t> </a:t>
            </a:r>
            <a:r>
              <a:rPr dirty="0"/>
              <a:t>público</a:t>
            </a:r>
            <a:r>
              <a:rPr spc="-3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general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Regla</a:t>
            </a:r>
            <a:r>
              <a:rPr sz="1800" spc="-35" dirty="0"/>
              <a:t> </a:t>
            </a:r>
            <a:r>
              <a:rPr sz="1800" dirty="0"/>
              <a:t>2.7.1.21.</a:t>
            </a:r>
            <a:r>
              <a:rPr sz="1800" spc="-35" dirty="0"/>
              <a:t> </a:t>
            </a:r>
            <a:r>
              <a:rPr sz="1800" dirty="0"/>
              <a:t>RMF</a:t>
            </a:r>
            <a:r>
              <a:rPr sz="1800" spc="-40" dirty="0"/>
              <a:t> </a:t>
            </a:r>
            <a:r>
              <a:rPr sz="1800" spc="-20" dirty="0"/>
              <a:t>2025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040889" y="2244598"/>
            <a:ext cx="1717675" cy="865505"/>
            <a:chOff x="2040889" y="2244598"/>
            <a:chExt cx="1717675" cy="865505"/>
          </a:xfrm>
        </p:grpSpPr>
        <p:sp>
          <p:nvSpPr>
            <p:cNvPr id="4" name="object 4"/>
            <p:cNvSpPr/>
            <p:nvPr/>
          </p:nvSpPr>
          <p:spPr>
            <a:xfrm>
              <a:off x="2047239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1619504" y="0"/>
                  </a:moveTo>
                  <a:lnTo>
                    <a:pt x="85217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6"/>
                  </a:lnTo>
                  <a:lnTo>
                    <a:pt x="0" y="767079"/>
                  </a:lnTo>
                  <a:lnTo>
                    <a:pt x="6689" y="800272"/>
                  </a:lnTo>
                  <a:lnTo>
                    <a:pt x="24939" y="827357"/>
                  </a:lnTo>
                  <a:lnTo>
                    <a:pt x="52024" y="845607"/>
                  </a:lnTo>
                  <a:lnTo>
                    <a:pt x="85217" y="852297"/>
                  </a:lnTo>
                  <a:lnTo>
                    <a:pt x="1619504" y="852297"/>
                  </a:lnTo>
                  <a:lnTo>
                    <a:pt x="1652696" y="845607"/>
                  </a:lnTo>
                  <a:lnTo>
                    <a:pt x="1679781" y="827357"/>
                  </a:lnTo>
                  <a:lnTo>
                    <a:pt x="1698031" y="800272"/>
                  </a:lnTo>
                  <a:lnTo>
                    <a:pt x="1704721" y="767079"/>
                  </a:lnTo>
                  <a:lnTo>
                    <a:pt x="1704721" y="85216"/>
                  </a:lnTo>
                  <a:lnTo>
                    <a:pt x="1698031" y="52024"/>
                  </a:lnTo>
                  <a:lnTo>
                    <a:pt x="1679781" y="24939"/>
                  </a:lnTo>
                  <a:lnTo>
                    <a:pt x="1652696" y="6689"/>
                  </a:lnTo>
                  <a:lnTo>
                    <a:pt x="16195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7239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0" y="85216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7" y="0"/>
                  </a:lnTo>
                  <a:lnTo>
                    <a:pt x="1619504" y="0"/>
                  </a:lnTo>
                  <a:lnTo>
                    <a:pt x="1652696" y="6689"/>
                  </a:lnTo>
                  <a:lnTo>
                    <a:pt x="1679781" y="24939"/>
                  </a:lnTo>
                  <a:lnTo>
                    <a:pt x="1698031" y="52024"/>
                  </a:lnTo>
                  <a:lnTo>
                    <a:pt x="1704721" y="85216"/>
                  </a:lnTo>
                  <a:lnTo>
                    <a:pt x="1704721" y="767079"/>
                  </a:lnTo>
                  <a:lnTo>
                    <a:pt x="1698031" y="800272"/>
                  </a:lnTo>
                  <a:lnTo>
                    <a:pt x="1679781" y="827357"/>
                  </a:lnTo>
                  <a:lnTo>
                    <a:pt x="1652696" y="845607"/>
                  </a:lnTo>
                  <a:lnTo>
                    <a:pt x="1619504" y="852297"/>
                  </a:lnTo>
                  <a:lnTo>
                    <a:pt x="85217" y="852297"/>
                  </a:lnTo>
                  <a:lnTo>
                    <a:pt x="52024" y="845607"/>
                  </a:lnTo>
                  <a:lnTo>
                    <a:pt x="24939" y="827357"/>
                  </a:lnTo>
                  <a:lnTo>
                    <a:pt x="6689" y="800272"/>
                  </a:lnTo>
                  <a:lnTo>
                    <a:pt x="0" y="767079"/>
                  </a:lnTo>
                  <a:lnTo>
                    <a:pt x="0" y="852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78507" y="2540888"/>
            <a:ext cx="12433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Globales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11323" y="3096895"/>
            <a:ext cx="1547495" cy="1078230"/>
            <a:chOff x="2211323" y="3096895"/>
            <a:chExt cx="1547495" cy="1078230"/>
          </a:xfrm>
        </p:grpSpPr>
        <p:sp>
          <p:nvSpPr>
            <p:cNvPr id="8" name="object 8"/>
            <p:cNvSpPr/>
            <p:nvPr/>
          </p:nvSpPr>
          <p:spPr>
            <a:xfrm>
              <a:off x="2217673" y="3103245"/>
              <a:ext cx="170815" cy="639445"/>
            </a:xfrm>
            <a:custGeom>
              <a:avLst/>
              <a:gdLst/>
              <a:ahLst/>
              <a:cxnLst/>
              <a:rect l="l" t="t" r="r" b="b"/>
              <a:pathLst>
                <a:path w="170814" h="639445">
                  <a:moveTo>
                    <a:pt x="0" y="0"/>
                  </a:moveTo>
                  <a:lnTo>
                    <a:pt x="0" y="639317"/>
                  </a:lnTo>
                  <a:lnTo>
                    <a:pt x="170433" y="63931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8107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636" y="0"/>
                  </a:moveTo>
                  <a:lnTo>
                    <a:pt x="85343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7207"/>
                  </a:lnTo>
                  <a:lnTo>
                    <a:pt x="6709" y="800399"/>
                  </a:lnTo>
                  <a:lnTo>
                    <a:pt x="25003" y="827484"/>
                  </a:lnTo>
                  <a:lnTo>
                    <a:pt x="52131" y="845734"/>
                  </a:lnTo>
                  <a:lnTo>
                    <a:pt x="85343" y="852424"/>
                  </a:lnTo>
                  <a:lnTo>
                    <a:pt x="1278636" y="852424"/>
                  </a:lnTo>
                  <a:lnTo>
                    <a:pt x="1311828" y="845734"/>
                  </a:lnTo>
                  <a:lnTo>
                    <a:pt x="1338913" y="827484"/>
                  </a:lnTo>
                  <a:lnTo>
                    <a:pt x="1357163" y="800399"/>
                  </a:lnTo>
                  <a:lnTo>
                    <a:pt x="1363853" y="767207"/>
                  </a:lnTo>
                  <a:lnTo>
                    <a:pt x="1363853" y="85344"/>
                  </a:lnTo>
                  <a:lnTo>
                    <a:pt x="1357163" y="52131"/>
                  </a:lnTo>
                  <a:lnTo>
                    <a:pt x="1338913" y="25003"/>
                  </a:lnTo>
                  <a:lnTo>
                    <a:pt x="1311828" y="6709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8107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344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3" y="0"/>
                  </a:lnTo>
                  <a:lnTo>
                    <a:pt x="1278636" y="0"/>
                  </a:lnTo>
                  <a:lnTo>
                    <a:pt x="1311828" y="6709"/>
                  </a:lnTo>
                  <a:lnTo>
                    <a:pt x="1338913" y="25003"/>
                  </a:lnTo>
                  <a:lnTo>
                    <a:pt x="1357163" y="52131"/>
                  </a:lnTo>
                  <a:lnTo>
                    <a:pt x="1363853" y="85344"/>
                  </a:lnTo>
                  <a:lnTo>
                    <a:pt x="1363853" y="767207"/>
                  </a:lnTo>
                  <a:lnTo>
                    <a:pt x="1357163" y="800399"/>
                  </a:lnTo>
                  <a:lnTo>
                    <a:pt x="1338913" y="827484"/>
                  </a:lnTo>
                  <a:lnTo>
                    <a:pt x="1311828" y="845734"/>
                  </a:lnTo>
                  <a:lnTo>
                    <a:pt x="1278636" y="852424"/>
                  </a:lnTo>
                  <a:lnTo>
                    <a:pt x="85343" y="852424"/>
                  </a:lnTo>
                  <a:lnTo>
                    <a:pt x="52131" y="845734"/>
                  </a:lnTo>
                  <a:lnTo>
                    <a:pt x="25003" y="827484"/>
                  </a:lnTo>
                  <a:lnTo>
                    <a:pt x="6709" y="800399"/>
                  </a:lnTo>
                  <a:lnTo>
                    <a:pt x="0" y="767207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31542" y="3533394"/>
            <a:ext cx="1276985" cy="3994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indent="1270" algn="ctr">
              <a:lnSpc>
                <a:spcPct val="86100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Se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deberá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separar</a:t>
            </a:r>
            <a:r>
              <a:rPr sz="900" b="1" spc="-25" dirty="0">
                <a:solidFill>
                  <a:srgbClr val="FF0000"/>
                </a:solidFill>
                <a:latin typeface="Arial"/>
                <a:cs typeface="Arial"/>
              </a:rPr>
              <a:t> el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monto</a:t>
            </a:r>
            <a:r>
              <a:rPr sz="9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sz="9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IVA</a:t>
            </a:r>
            <a:r>
              <a:rPr sz="9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9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IEPS</a:t>
            </a:r>
            <a:r>
              <a:rPr sz="9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cargo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contribuyente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1822" y="2244598"/>
            <a:ext cx="1717675" cy="865505"/>
            <a:chOff x="4171822" y="2244598"/>
            <a:chExt cx="1717675" cy="865505"/>
          </a:xfrm>
        </p:grpSpPr>
        <p:sp>
          <p:nvSpPr>
            <p:cNvPr id="13" name="object 13"/>
            <p:cNvSpPr/>
            <p:nvPr/>
          </p:nvSpPr>
          <p:spPr>
            <a:xfrm>
              <a:off x="4178172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1619503" y="0"/>
                  </a:moveTo>
                  <a:lnTo>
                    <a:pt x="85216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6"/>
                  </a:lnTo>
                  <a:lnTo>
                    <a:pt x="0" y="767079"/>
                  </a:lnTo>
                  <a:lnTo>
                    <a:pt x="6689" y="800272"/>
                  </a:lnTo>
                  <a:lnTo>
                    <a:pt x="24939" y="827357"/>
                  </a:lnTo>
                  <a:lnTo>
                    <a:pt x="52024" y="845607"/>
                  </a:lnTo>
                  <a:lnTo>
                    <a:pt x="85216" y="852297"/>
                  </a:lnTo>
                  <a:lnTo>
                    <a:pt x="1619503" y="852297"/>
                  </a:lnTo>
                  <a:lnTo>
                    <a:pt x="1652696" y="845607"/>
                  </a:lnTo>
                  <a:lnTo>
                    <a:pt x="1679781" y="827357"/>
                  </a:lnTo>
                  <a:lnTo>
                    <a:pt x="1698031" y="800272"/>
                  </a:lnTo>
                  <a:lnTo>
                    <a:pt x="1704721" y="767079"/>
                  </a:lnTo>
                  <a:lnTo>
                    <a:pt x="1704721" y="85216"/>
                  </a:lnTo>
                  <a:lnTo>
                    <a:pt x="1698031" y="52024"/>
                  </a:lnTo>
                  <a:lnTo>
                    <a:pt x="1679781" y="24939"/>
                  </a:lnTo>
                  <a:lnTo>
                    <a:pt x="1652696" y="6689"/>
                  </a:lnTo>
                  <a:lnTo>
                    <a:pt x="161950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8172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0" y="85216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6" y="0"/>
                  </a:lnTo>
                  <a:lnTo>
                    <a:pt x="1619503" y="0"/>
                  </a:lnTo>
                  <a:lnTo>
                    <a:pt x="1652696" y="6689"/>
                  </a:lnTo>
                  <a:lnTo>
                    <a:pt x="1679781" y="24939"/>
                  </a:lnTo>
                  <a:lnTo>
                    <a:pt x="1698031" y="52024"/>
                  </a:lnTo>
                  <a:lnTo>
                    <a:pt x="1704721" y="85216"/>
                  </a:lnTo>
                  <a:lnTo>
                    <a:pt x="1704721" y="767079"/>
                  </a:lnTo>
                  <a:lnTo>
                    <a:pt x="1698031" y="800272"/>
                  </a:lnTo>
                  <a:lnTo>
                    <a:pt x="1679781" y="827357"/>
                  </a:lnTo>
                  <a:lnTo>
                    <a:pt x="1652696" y="845607"/>
                  </a:lnTo>
                  <a:lnTo>
                    <a:pt x="1619503" y="852297"/>
                  </a:lnTo>
                  <a:lnTo>
                    <a:pt x="85216" y="852297"/>
                  </a:lnTo>
                  <a:lnTo>
                    <a:pt x="52024" y="845607"/>
                  </a:lnTo>
                  <a:lnTo>
                    <a:pt x="24939" y="827357"/>
                  </a:lnTo>
                  <a:lnTo>
                    <a:pt x="6689" y="800272"/>
                  </a:lnTo>
                  <a:lnTo>
                    <a:pt x="0" y="767079"/>
                  </a:lnTo>
                  <a:lnTo>
                    <a:pt x="0" y="852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71821" y="2540888"/>
            <a:ext cx="718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Clientes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42257" y="3096895"/>
            <a:ext cx="1547495" cy="1078230"/>
            <a:chOff x="4342257" y="3096895"/>
            <a:chExt cx="1547495" cy="1078230"/>
          </a:xfrm>
        </p:grpSpPr>
        <p:sp>
          <p:nvSpPr>
            <p:cNvPr id="17" name="object 17"/>
            <p:cNvSpPr/>
            <p:nvPr/>
          </p:nvSpPr>
          <p:spPr>
            <a:xfrm>
              <a:off x="4348607" y="3103245"/>
              <a:ext cx="170815" cy="639445"/>
            </a:xfrm>
            <a:custGeom>
              <a:avLst/>
              <a:gdLst/>
              <a:ahLst/>
              <a:cxnLst/>
              <a:rect l="l" t="t" r="r" b="b"/>
              <a:pathLst>
                <a:path w="170814" h="639445">
                  <a:moveTo>
                    <a:pt x="0" y="0"/>
                  </a:moveTo>
                  <a:lnTo>
                    <a:pt x="0" y="639317"/>
                  </a:lnTo>
                  <a:lnTo>
                    <a:pt x="170433" y="639317"/>
                  </a:lnTo>
                </a:path>
              </a:pathLst>
            </a:custGeom>
            <a:ln w="12699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9041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636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7207"/>
                  </a:lnTo>
                  <a:lnTo>
                    <a:pt x="6709" y="800399"/>
                  </a:lnTo>
                  <a:lnTo>
                    <a:pt x="25003" y="827484"/>
                  </a:lnTo>
                  <a:lnTo>
                    <a:pt x="52131" y="845734"/>
                  </a:lnTo>
                  <a:lnTo>
                    <a:pt x="85344" y="852424"/>
                  </a:lnTo>
                  <a:lnTo>
                    <a:pt x="1278636" y="852424"/>
                  </a:lnTo>
                  <a:lnTo>
                    <a:pt x="1311828" y="845734"/>
                  </a:lnTo>
                  <a:lnTo>
                    <a:pt x="1338913" y="827484"/>
                  </a:lnTo>
                  <a:lnTo>
                    <a:pt x="1357163" y="800399"/>
                  </a:lnTo>
                  <a:lnTo>
                    <a:pt x="1363853" y="767207"/>
                  </a:lnTo>
                  <a:lnTo>
                    <a:pt x="1363853" y="85344"/>
                  </a:lnTo>
                  <a:lnTo>
                    <a:pt x="1357163" y="52131"/>
                  </a:lnTo>
                  <a:lnTo>
                    <a:pt x="1338913" y="25003"/>
                  </a:lnTo>
                  <a:lnTo>
                    <a:pt x="1311828" y="6709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19041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344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4" y="0"/>
                  </a:lnTo>
                  <a:lnTo>
                    <a:pt x="1278636" y="0"/>
                  </a:lnTo>
                  <a:lnTo>
                    <a:pt x="1311828" y="6709"/>
                  </a:lnTo>
                  <a:lnTo>
                    <a:pt x="1338913" y="25003"/>
                  </a:lnTo>
                  <a:lnTo>
                    <a:pt x="1357163" y="52131"/>
                  </a:lnTo>
                  <a:lnTo>
                    <a:pt x="1363853" y="85344"/>
                  </a:lnTo>
                  <a:lnTo>
                    <a:pt x="1363853" y="767207"/>
                  </a:lnTo>
                  <a:lnTo>
                    <a:pt x="1357163" y="800399"/>
                  </a:lnTo>
                  <a:lnTo>
                    <a:pt x="1338913" y="827484"/>
                  </a:lnTo>
                  <a:lnTo>
                    <a:pt x="1311828" y="845734"/>
                  </a:lnTo>
                  <a:lnTo>
                    <a:pt x="1278636" y="852424"/>
                  </a:lnTo>
                  <a:lnTo>
                    <a:pt x="85344" y="852424"/>
                  </a:lnTo>
                  <a:lnTo>
                    <a:pt x="52131" y="845734"/>
                  </a:lnTo>
                  <a:lnTo>
                    <a:pt x="25003" y="827484"/>
                  </a:lnTo>
                  <a:lnTo>
                    <a:pt x="6709" y="800399"/>
                  </a:lnTo>
                  <a:lnTo>
                    <a:pt x="0" y="767207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09286" y="3474211"/>
            <a:ext cx="983615" cy="5168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6195" algn="just">
              <a:lnSpc>
                <a:spcPct val="86000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Que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no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soliciten </a:t>
            </a:r>
            <a:r>
              <a:rPr sz="900" b="1" dirty="0">
                <a:latin typeface="Arial"/>
                <a:cs typeface="Arial"/>
              </a:rPr>
              <a:t>comprobantes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de </a:t>
            </a:r>
            <a:r>
              <a:rPr sz="900" dirty="0">
                <a:latin typeface="Arial"/>
                <a:cs typeface="Arial"/>
              </a:rPr>
              <a:t>operaciones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el </a:t>
            </a:r>
            <a:r>
              <a:rPr sz="900" dirty="0">
                <a:latin typeface="Arial"/>
                <a:cs typeface="Arial"/>
              </a:rPr>
              <a:t>público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 </a:t>
            </a:r>
            <a:r>
              <a:rPr sz="900" spc="-10" dirty="0">
                <a:latin typeface="Arial"/>
                <a:cs typeface="Arial"/>
              </a:rPr>
              <a:t>general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42257" y="3096895"/>
            <a:ext cx="1547495" cy="2143760"/>
            <a:chOff x="4342257" y="3096895"/>
            <a:chExt cx="1547495" cy="2143760"/>
          </a:xfrm>
        </p:grpSpPr>
        <p:sp>
          <p:nvSpPr>
            <p:cNvPr id="22" name="object 22"/>
            <p:cNvSpPr/>
            <p:nvPr/>
          </p:nvSpPr>
          <p:spPr>
            <a:xfrm>
              <a:off x="4348607" y="3103245"/>
              <a:ext cx="170815" cy="1704975"/>
            </a:xfrm>
            <a:custGeom>
              <a:avLst/>
              <a:gdLst/>
              <a:ahLst/>
              <a:cxnLst/>
              <a:rect l="l" t="t" r="r" b="b"/>
              <a:pathLst>
                <a:path w="170814" h="1704975">
                  <a:moveTo>
                    <a:pt x="0" y="0"/>
                  </a:moveTo>
                  <a:lnTo>
                    <a:pt x="0" y="1704847"/>
                  </a:lnTo>
                  <a:lnTo>
                    <a:pt x="170433" y="170484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9041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636" y="0"/>
                  </a:moveTo>
                  <a:lnTo>
                    <a:pt x="85344" y="0"/>
                  </a:lnTo>
                  <a:lnTo>
                    <a:pt x="52131" y="6689"/>
                  </a:lnTo>
                  <a:lnTo>
                    <a:pt x="25003" y="24939"/>
                  </a:lnTo>
                  <a:lnTo>
                    <a:pt x="6709" y="52024"/>
                  </a:lnTo>
                  <a:lnTo>
                    <a:pt x="0" y="85217"/>
                  </a:lnTo>
                  <a:lnTo>
                    <a:pt x="0" y="767080"/>
                  </a:lnTo>
                  <a:lnTo>
                    <a:pt x="6709" y="800292"/>
                  </a:lnTo>
                  <a:lnTo>
                    <a:pt x="25003" y="827420"/>
                  </a:lnTo>
                  <a:lnTo>
                    <a:pt x="52131" y="845714"/>
                  </a:lnTo>
                  <a:lnTo>
                    <a:pt x="85344" y="852424"/>
                  </a:lnTo>
                  <a:lnTo>
                    <a:pt x="1278636" y="852424"/>
                  </a:lnTo>
                  <a:lnTo>
                    <a:pt x="1311828" y="845714"/>
                  </a:lnTo>
                  <a:lnTo>
                    <a:pt x="1338913" y="827420"/>
                  </a:lnTo>
                  <a:lnTo>
                    <a:pt x="1357163" y="800292"/>
                  </a:lnTo>
                  <a:lnTo>
                    <a:pt x="1363853" y="767080"/>
                  </a:lnTo>
                  <a:lnTo>
                    <a:pt x="1363853" y="85217"/>
                  </a:lnTo>
                  <a:lnTo>
                    <a:pt x="1357163" y="52024"/>
                  </a:lnTo>
                  <a:lnTo>
                    <a:pt x="1338913" y="24939"/>
                  </a:lnTo>
                  <a:lnTo>
                    <a:pt x="1311828" y="6689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9041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217"/>
                  </a:moveTo>
                  <a:lnTo>
                    <a:pt x="6709" y="52024"/>
                  </a:lnTo>
                  <a:lnTo>
                    <a:pt x="25003" y="24939"/>
                  </a:lnTo>
                  <a:lnTo>
                    <a:pt x="52131" y="6689"/>
                  </a:lnTo>
                  <a:lnTo>
                    <a:pt x="85344" y="0"/>
                  </a:lnTo>
                  <a:lnTo>
                    <a:pt x="1278636" y="0"/>
                  </a:lnTo>
                  <a:lnTo>
                    <a:pt x="1311828" y="6689"/>
                  </a:lnTo>
                  <a:lnTo>
                    <a:pt x="1338913" y="24939"/>
                  </a:lnTo>
                  <a:lnTo>
                    <a:pt x="1357163" y="52024"/>
                  </a:lnTo>
                  <a:lnTo>
                    <a:pt x="1363853" y="85217"/>
                  </a:lnTo>
                  <a:lnTo>
                    <a:pt x="1363853" y="767080"/>
                  </a:lnTo>
                  <a:lnTo>
                    <a:pt x="1357163" y="800292"/>
                  </a:lnTo>
                  <a:lnTo>
                    <a:pt x="1338913" y="827420"/>
                  </a:lnTo>
                  <a:lnTo>
                    <a:pt x="1311828" y="845714"/>
                  </a:lnTo>
                  <a:lnTo>
                    <a:pt x="1278636" y="852424"/>
                  </a:lnTo>
                  <a:lnTo>
                    <a:pt x="85344" y="852424"/>
                  </a:lnTo>
                  <a:lnTo>
                    <a:pt x="52131" y="845714"/>
                  </a:lnTo>
                  <a:lnTo>
                    <a:pt x="25003" y="827420"/>
                  </a:lnTo>
                  <a:lnTo>
                    <a:pt x="6709" y="800292"/>
                  </a:lnTo>
                  <a:lnTo>
                    <a:pt x="0" y="767080"/>
                  </a:lnTo>
                  <a:lnTo>
                    <a:pt x="0" y="85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51375" y="4421885"/>
            <a:ext cx="1097915" cy="7543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El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contribuyente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no </a:t>
            </a:r>
            <a:r>
              <a:rPr sz="900" dirty="0">
                <a:latin typeface="Arial"/>
                <a:cs typeface="Arial"/>
              </a:rPr>
              <a:t>estará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obligado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r>
              <a:rPr sz="900" dirty="0">
                <a:latin typeface="Arial"/>
                <a:cs typeface="Arial"/>
              </a:rPr>
              <a:t> expedirlos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por </a:t>
            </a:r>
            <a:r>
              <a:rPr sz="900" dirty="0">
                <a:latin typeface="Arial"/>
                <a:cs typeface="Arial"/>
              </a:rPr>
              <a:t>operaciones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cuyo </a:t>
            </a:r>
            <a:r>
              <a:rPr sz="900" dirty="0">
                <a:latin typeface="Arial"/>
                <a:cs typeface="Arial"/>
              </a:rPr>
              <a:t>importe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sea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inferior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ts val="935"/>
              </a:lnSpc>
            </a:pPr>
            <a:r>
              <a:rPr sz="900" spc="-10" dirty="0">
                <a:latin typeface="Arial"/>
                <a:cs typeface="Arial"/>
              </a:rPr>
              <a:t>$100.00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02755" y="2244598"/>
            <a:ext cx="1717675" cy="865505"/>
            <a:chOff x="6302755" y="2244598"/>
            <a:chExt cx="1717675" cy="865505"/>
          </a:xfrm>
        </p:grpSpPr>
        <p:sp>
          <p:nvSpPr>
            <p:cNvPr id="27" name="object 27"/>
            <p:cNvSpPr/>
            <p:nvPr/>
          </p:nvSpPr>
          <p:spPr>
            <a:xfrm>
              <a:off x="6309105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1619503" y="0"/>
                  </a:moveTo>
                  <a:lnTo>
                    <a:pt x="85217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6"/>
                  </a:lnTo>
                  <a:lnTo>
                    <a:pt x="0" y="767079"/>
                  </a:lnTo>
                  <a:lnTo>
                    <a:pt x="6689" y="800272"/>
                  </a:lnTo>
                  <a:lnTo>
                    <a:pt x="24939" y="827357"/>
                  </a:lnTo>
                  <a:lnTo>
                    <a:pt x="52024" y="845607"/>
                  </a:lnTo>
                  <a:lnTo>
                    <a:pt x="85217" y="852297"/>
                  </a:lnTo>
                  <a:lnTo>
                    <a:pt x="1619503" y="852297"/>
                  </a:lnTo>
                  <a:lnTo>
                    <a:pt x="1652696" y="845607"/>
                  </a:lnTo>
                  <a:lnTo>
                    <a:pt x="1679781" y="827357"/>
                  </a:lnTo>
                  <a:lnTo>
                    <a:pt x="1698031" y="800272"/>
                  </a:lnTo>
                  <a:lnTo>
                    <a:pt x="1704721" y="767079"/>
                  </a:lnTo>
                  <a:lnTo>
                    <a:pt x="1704721" y="85216"/>
                  </a:lnTo>
                  <a:lnTo>
                    <a:pt x="1698031" y="52024"/>
                  </a:lnTo>
                  <a:lnTo>
                    <a:pt x="1679781" y="24939"/>
                  </a:lnTo>
                  <a:lnTo>
                    <a:pt x="1652696" y="6689"/>
                  </a:lnTo>
                  <a:lnTo>
                    <a:pt x="161950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09105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0" y="85216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7" y="0"/>
                  </a:lnTo>
                  <a:lnTo>
                    <a:pt x="1619503" y="0"/>
                  </a:lnTo>
                  <a:lnTo>
                    <a:pt x="1652696" y="6689"/>
                  </a:lnTo>
                  <a:lnTo>
                    <a:pt x="1679781" y="24939"/>
                  </a:lnTo>
                  <a:lnTo>
                    <a:pt x="1698031" y="52024"/>
                  </a:lnTo>
                  <a:lnTo>
                    <a:pt x="1704721" y="85216"/>
                  </a:lnTo>
                  <a:lnTo>
                    <a:pt x="1704721" y="767079"/>
                  </a:lnTo>
                  <a:lnTo>
                    <a:pt x="1698031" y="800272"/>
                  </a:lnTo>
                  <a:lnTo>
                    <a:pt x="1679781" y="827357"/>
                  </a:lnTo>
                  <a:lnTo>
                    <a:pt x="1652696" y="845607"/>
                  </a:lnTo>
                  <a:lnTo>
                    <a:pt x="1619503" y="852297"/>
                  </a:lnTo>
                  <a:lnTo>
                    <a:pt x="85217" y="852297"/>
                  </a:lnTo>
                  <a:lnTo>
                    <a:pt x="52024" y="845607"/>
                  </a:lnTo>
                  <a:lnTo>
                    <a:pt x="24939" y="827357"/>
                  </a:lnTo>
                  <a:lnTo>
                    <a:pt x="6689" y="800272"/>
                  </a:lnTo>
                  <a:lnTo>
                    <a:pt x="0" y="767079"/>
                  </a:lnTo>
                  <a:lnTo>
                    <a:pt x="0" y="852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48729" y="2264791"/>
            <a:ext cx="1626235" cy="7918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Operaciones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pactadas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pagos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parciales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diferidos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73190" y="3096895"/>
            <a:ext cx="1547495" cy="1078230"/>
            <a:chOff x="6473190" y="3096895"/>
            <a:chExt cx="1547495" cy="1078230"/>
          </a:xfrm>
        </p:grpSpPr>
        <p:sp>
          <p:nvSpPr>
            <p:cNvPr id="31" name="object 31"/>
            <p:cNvSpPr/>
            <p:nvPr/>
          </p:nvSpPr>
          <p:spPr>
            <a:xfrm>
              <a:off x="6479540" y="3103245"/>
              <a:ext cx="170815" cy="639445"/>
            </a:xfrm>
            <a:custGeom>
              <a:avLst/>
              <a:gdLst/>
              <a:ahLst/>
              <a:cxnLst/>
              <a:rect l="l" t="t" r="r" b="b"/>
              <a:pathLst>
                <a:path w="170815" h="639445">
                  <a:moveTo>
                    <a:pt x="0" y="0"/>
                  </a:moveTo>
                  <a:lnTo>
                    <a:pt x="0" y="639317"/>
                  </a:lnTo>
                  <a:lnTo>
                    <a:pt x="170561" y="63931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50101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508" y="0"/>
                  </a:moveTo>
                  <a:lnTo>
                    <a:pt x="85217" y="0"/>
                  </a:lnTo>
                  <a:lnTo>
                    <a:pt x="52024" y="6709"/>
                  </a:lnTo>
                  <a:lnTo>
                    <a:pt x="24939" y="25003"/>
                  </a:lnTo>
                  <a:lnTo>
                    <a:pt x="6689" y="52131"/>
                  </a:lnTo>
                  <a:lnTo>
                    <a:pt x="0" y="85344"/>
                  </a:lnTo>
                  <a:lnTo>
                    <a:pt x="0" y="767207"/>
                  </a:lnTo>
                  <a:lnTo>
                    <a:pt x="6689" y="800399"/>
                  </a:lnTo>
                  <a:lnTo>
                    <a:pt x="24939" y="827484"/>
                  </a:lnTo>
                  <a:lnTo>
                    <a:pt x="52024" y="845734"/>
                  </a:lnTo>
                  <a:lnTo>
                    <a:pt x="85217" y="852424"/>
                  </a:lnTo>
                  <a:lnTo>
                    <a:pt x="1278508" y="852424"/>
                  </a:lnTo>
                  <a:lnTo>
                    <a:pt x="1311701" y="845734"/>
                  </a:lnTo>
                  <a:lnTo>
                    <a:pt x="1338786" y="827484"/>
                  </a:lnTo>
                  <a:lnTo>
                    <a:pt x="1357036" y="800399"/>
                  </a:lnTo>
                  <a:lnTo>
                    <a:pt x="1363726" y="767207"/>
                  </a:lnTo>
                  <a:lnTo>
                    <a:pt x="1363726" y="85344"/>
                  </a:lnTo>
                  <a:lnTo>
                    <a:pt x="1357036" y="52131"/>
                  </a:lnTo>
                  <a:lnTo>
                    <a:pt x="1338786" y="25003"/>
                  </a:lnTo>
                  <a:lnTo>
                    <a:pt x="1311701" y="6709"/>
                  </a:lnTo>
                  <a:lnTo>
                    <a:pt x="12785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50101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344"/>
                  </a:moveTo>
                  <a:lnTo>
                    <a:pt x="6689" y="52131"/>
                  </a:lnTo>
                  <a:lnTo>
                    <a:pt x="24939" y="25003"/>
                  </a:lnTo>
                  <a:lnTo>
                    <a:pt x="52024" y="6709"/>
                  </a:lnTo>
                  <a:lnTo>
                    <a:pt x="85217" y="0"/>
                  </a:lnTo>
                  <a:lnTo>
                    <a:pt x="1278508" y="0"/>
                  </a:lnTo>
                  <a:lnTo>
                    <a:pt x="1311701" y="6709"/>
                  </a:lnTo>
                  <a:lnTo>
                    <a:pt x="1338786" y="25003"/>
                  </a:lnTo>
                  <a:lnTo>
                    <a:pt x="1357036" y="52131"/>
                  </a:lnTo>
                  <a:lnTo>
                    <a:pt x="1363726" y="85344"/>
                  </a:lnTo>
                  <a:lnTo>
                    <a:pt x="1363726" y="767207"/>
                  </a:lnTo>
                  <a:lnTo>
                    <a:pt x="1357036" y="800399"/>
                  </a:lnTo>
                  <a:lnTo>
                    <a:pt x="1338786" y="827484"/>
                  </a:lnTo>
                  <a:lnTo>
                    <a:pt x="1311701" y="845734"/>
                  </a:lnTo>
                  <a:lnTo>
                    <a:pt x="1278508" y="852424"/>
                  </a:lnTo>
                  <a:lnTo>
                    <a:pt x="85217" y="852424"/>
                  </a:lnTo>
                  <a:lnTo>
                    <a:pt x="52024" y="845734"/>
                  </a:lnTo>
                  <a:lnTo>
                    <a:pt x="24939" y="827484"/>
                  </a:lnTo>
                  <a:lnTo>
                    <a:pt x="6689" y="800399"/>
                  </a:lnTo>
                  <a:lnTo>
                    <a:pt x="0" y="767207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38366" y="3592448"/>
            <a:ext cx="1187450" cy="280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3815">
              <a:lnSpc>
                <a:spcPts val="919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Contribuyentes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que </a:t>
            </a:r>
            <a:r>
              <a:rPr sz="900" b="1" dirty="0">
                <a:latin typeface="Arial"/>
                <a:cs typeface="Arial"/>
              </a:rPr>
              <a:t>acumulen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al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devengo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73190" y="3096895"/>
            <a:ext cx="1547495" cy="2143760"/>
            <a:chOff x="6473190" y="3096895"/>
            <a:chExt cx="1547495" cy="2143760"/>
          </a:xfrm>
        </p:grpSpPr>
        <p:sp>
          <p:nvSpPr>
            <p:cNvPr id="36" name="object 36"/>
            <p:cNvSpPr/>
            <p:nvPr/>
          </p:nvSpPr>
          <p:spPr>
            <a:xfrm>
              <a:off x="6479540" y="3103245"/>
              <a:ext cx="170815" cy="1704975"/>
            </a:xfrm>
            <a:custGeom>
              <a:avLst/>
              <a:gdLst/>
              <a:ahLst/>
              <a:cxnLst/>
              <a:rect l="l" t="t" r="r" b="b"/>
              <a:pathLst>
                <a:path w="170815" h="1704975">
                  <a:moveTo>
                    <a:pt x="0" y="0"/>
                  </a:moveTo>
                  <a:lnTo>
                    <a:pt x="0" y="1704847"/>
                  </a:lnTo>
                  <a:lnTo>
                    <a:pt x="170561" y="170484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50101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508" y="0"/>
                  </a:moveTo>
                  <a:lnTo>
                    <a:pt x="85217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7"/>
                  </a:lnTo>
                  <a:lnTo>
                    <a:pt x="0" y="767080"/>
                  </a:lnTo>
                  <a:lnTo>
                    <a:pt x="6689" y="800292"/>
                  </a:lnTo>
                  <a:lnTo>
                    <a:pt x="24939" y="827420"/>
                  </a:lnTo>
                  <a:lnTo>
                    <a:pt x="52024" y="845714"/>
                  </a:lnTo>
                  <a:lnTo>
                    <a:pt x="85217" y="852424"/>
                  </a:lnTo>
                  <a:lnTo>
                    <a:pt x="1278508" y="852424"/>
                  </a:lnTo>
                  <a:lnTo>
                    <a:pt x="1311701" y="845714"/>
                  </a:lnTo>
                  <a:lnTo>
                    <a:pt x="1338786" y="827420"/>
                  </a:lnTo>
                  <a:lnTo>
                    <a:pt x="1357036" y="800292"/>
                  </a:lnTo>
                  <a:lnTo>
                    <a:pt x="1363726" y="767080"/>
                  </a:lnTo>
                  <a:lnTo>
                    <a:pt x="1363726" y="85217"/>
                  </a:lnTo>
                  <a:lnTo>
                    <a:pt x="1357036" y="52024"/>
                  </a:lnTo>
                  <a:lnTo>
                    <a:pt x="1338786" y="24939"/>
                  </a:lnTo>
                  <a:lnTo>
                    <a:pt x="1311701" y="6689"/>
                  </a:lnTo>
                  <a:lnTo>
                    <a:pt x="12785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50101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217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7" y="0"/>
                  </a:lnTo>
                  <a:lnTo>
                    <a:pt x="1278508" y="0"/>
                  </a:lnTo>
                  <a:lnTo>
                    <a:pt x="1311701" y="6689"/>
                  </a:lnTo>
                  <a:lnTo>
                    <a:pt x="1338786" y="24939"/>
                  </a:lnTo>
                  <a:lnTo>
                    <a:pt x="1357036" y="52024"/>
                  </a:lnTo>
                  <a:lnTo>
                    <a:pt x="1363726" y="85217"/>
                  </a:lnTo>
                  <a:lnTo>
                    <a:pt x="1363726" y="767080"/>
                  </a:lnTo>
                  <a:lnTo>
                    <a:pt x="1357036" y="800292"/>
                  </a:lnTo>
                  <a:lnTo>
                    <a:pt x="1338786" y="827420"/>
                  </a:lnTo>
                  <a:lnTo>
                    <a:pt x="1311701" y="845714"/>
                  </a:lnTo>
                  <a:lnTo>
                    <a:pt x="1278508" y="852424"/>
                  </a:lnTo>
                  <a:lnTo>
                    <a:pt x="85217" y="852424"/>
                  </a:lnTo>
                  <a:lnTo>
                    <a:pt x="52024" y="845714"/>
                  </a:lnTo>
                  <a:lnTo>
                    <a:pt x="24939" y="827420"/>
                  </a:lnTo>
                  <a:lnTo>
                    <a:pt x="6689" y="800292"/>
                  </a:lnTo>
                  <a:lnTo>
                    <a:pt x="0" y="767080"/>
                  </a:lnTo>
                  <a:lnTo>
                    <a:pt x="0" y="85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00266" y="4540122"/>
            <a:ext cx="1264285" cy="5162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Reflejarán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monto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total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operación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la </a:t>
            </a:r>
            <a:r>
              <a:rPr sz="900" dirty="0">
                <a:latin typeface="Arial"/>
                <a:cs typeface="Arial"/>
              </a:rPr>
              <a:t>factura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global</a:t>
            </a:r>
            <a:r>
              <a:rPr sz="900" spc="-25" dirty="0">
                <a:latin typeface="Arial"/>
                <a:cs typeface="Arial"/>
              </a:rPr>
              <a:t> que </a:t>
            </a:r>
            <a:r>
              <a:rPr sz="900" spc="-10" dirty="0">
                <a:latin typeface="Arial"/>
                <a:cs typeface="Arial"/>
              </a:rPr>
              <a:t>corresponda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33689" y="2244598"/>
            <a:ext cx="1717675" cy="865505"/>
            <a:chOff x="8433689" y="2244598"/>
            <a:chExt cx="1717675" cy="865505"/>
          </a:xfrm>
        </p:grpSpPr>
        <p:sp>
          <p:nvSpPr>
            <p:cNvPr id="41" name="object 41"/>
            <p:cNvSpPr/>
            <p:nvPr/>
          </p:nvSpPr>
          <p:spPr>
            <a:xfrm>
              <a:off x="8440039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1619503" y="0"/>
                  </a:moveTo>
                  <a:lnTo>
                    <a:pt x="85216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6"/>
                  </a:lnTo>
                  <a:lnTo>
                    <a:pt x="0" y="767079"/>
                  </a:lnTo>
                  <a:lnTo>
                    <a:pt x="6689" y="800272"/>
                  </a:lnTo>
                  <a:lnTo>
                    <a:pt x="24939" y="827357"/>
                  </a:lnTo>
                  <a:lnTo>
                    <a:pt x="52024" y="845607"/>
                  </a:lnTo>
                  <a:lnTo>
                    <a:pt x="85216" y="852297"/>
                  </a:lnTo>
                  <a:lnTo>
                    <a:pt x="1619503" y="852297"/>
                  </a:lnTo>
                  <a:lnTo>
                    <a:pt x="1652696" y="845607"/>
                  </a:lnTo>
                  <a:lnTo>
                    <a:pt x="1679781" y="827357"/>
                  </a:lnTo>
                  <a:lnTo>
                    <a:pt x="1698031" y="800272"/>
                  </a:lnTo>
                  <a:lnTo>
                    <a:pt x="1704720" y="767079"/>
                  </a:lnTo>
                  <a:lnTo>
                    <a:pt x="1704720" y="85216"/>
                  </a:lnTo>
                  <a:lnTo>
                    <a:pt x="1698031" y="52024"/>
                  </a:lnTo>
                  <a:lnTo>
                    <a:pt x="1679781" y="24939"/>
                  </a:lnTo>
                  <a:lnTo>
                    <a:pt x="1652696" y="6689"/>
                  </a:lnTo>
                  <a:lnTo>
                    <a:pt x="161950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40039" y="2250948"/>
              <a:ext cx="1704975" cy="852805"/>
            </a:xfrm>
            <a:custGeom>
              <a:avLst/>
              <a:gdLst/>
              <a:ahLst/>
              <a:cxnLst/>
              <a:rect l="l" t="t" r="r" b="b"/>
              <a:pathLst>
                <a:path w="1704975" h="852805">
                  <a:moveTo>
                    <a:pt x="0" y="85216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6" y="0"/>
                  </a:lnTo>
                  <a:lnTo>
                    <a:pt x="1619503" y="0"/>
                  </a:lnTo>
                  <a:lnTo>
                    <a:pt x="1652696" y="6689"/>
                  </a:lnTo>
                  <a:lnTo>
                    <a:pt x="1679781" y="24939"/>
                  </a:lnTo>
                  <a:lnTo>
                    <a:pt x="1698031" y="52024"/>
                  </a:lnTo>
                  <a:lnTo>
                    <a:pt x="1704720" y="85216"/>
                  </a:lnTo>
                  <a:lnTo>
                    <a:pt x="1704720" y="767079"/>
                  </a:lnTo>
                  <a:lnTo>
                    <a:pt x="1698031" y="800272"/>
                  </a:lnTo>
                  <a:lnTo>
                    <a:pt x="1679781" y="827357"/>
                  </a:lnTo>
                  <a:lnTo>
                    <a:pt x="1652696" y="845607"/>
                  </a:lnTo>
                  <a:lnTo>
                    <a:pt x="1619503" y="852297"/>
                  </a:lnTo>
                  <a:lnTo>
                    <a:pt x="85216" y="852297"/>
                  </a:lnTo>
                  <a:lnTo>
                    <a:pt x="52024" y="845607"/>
                  </a:lnTo>
                  <a:lnTo>
                    <a:pt x="24939" y="827357"/>
                  </a:lnTo>
                  <a:lnTo>
                    <a:pt x="6689" y="800272"/>
                  </a:lnTo>
                  <a:lnTo>
                    <a:pt x="0" y="767079"/>
                  </a:lnTo>
                  <a:lnTo>
                    <a:pt x="0" y="852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479917" y="2264791"/>
            <a:ext cx="1630680" cy="7918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3810" algn="ctr">
              <a:lnSpc>
                <a:spcPct val="862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Operaciones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pactadas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pagos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parciales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diferidos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604122" y="3096895"/>
            <a:ext cx="1547495" cy="1078230"/>
            <a:chOff x="8604122" y="3096895"/>
            <a:chExt cx="1547495" cy="1078230"/>
          </a:xfrm>
        </p:grpSpPr>
        <p:sp>
          <p:nvSpPr>
            <p:cNvPr id="45" name="object 45"/>
            <p:cNvSpPr/>
            <p:nvPr/>
          </p:nvSpPr>
          <p:spPr>
            <a:xfrm>
              <a:off x="8610472" y="3103245"/>
              <a:ext cx="170815" cy="639445"/>
            </a:xfrm>
            <a:custGeom>
              <a:avLst/>
              <a:gdLst/>
              <a:ahLst/>
              <a:cxnLst/>
              <a:rect l="l" t="t" r="r" b="b"/>
              <a:pathLst>
                <a:path w="170815" h="639445">
                  <a:moveTo>
                    <a:pt x="0" y="0"/>
                  </a:moveTo>
                  <a:lnTo>
                    <a:pt x="0" y="639317"/>
                  </a:lnTo>
                  <a:lnTo>
                    <a:pt x="170560" y="63931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781033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509" y="0"/>
                  </a:moveTo>
                  <a:lnTo>
                    <a:pt x="85217" y="0"/>
                  </a:lnTo>
                  <a:lnTo>
                    <a:pt x="52024" y="6709"/>
                  </a:lnTo>
                  <a:lnTo>
                    <a:pt x="24939" y="25003"/>
                  </a:lnTo>
                  <a:lnTo>
                    <a:pt x="6689" y="52131"/>
                  </a:lnTo>
                  <a:lnTo>
                    <a:pt x="0" y="85344"/>
                  </a:lnTo>
                  <a:lnTo>
                    <a:pt x="0" y="767207"/>
                  </a:lnTo>
                  <a:lnTo>
                    <a:pt x="6689" y="800399"/>
                  </a:lnTo>
                  <a:lnTo>
                    <a:pt x="24939" y="827484"/>
                  </a:lnTo>
                  <a:lnTo>
                    <a:pt x="52024" y="845734"/>
                  </a:lnTo>
                  <a:lnTo>
                    <a:pt x="85217" y="852424"/>
                  </a:lnTo>
                  <a:lnTo>
                    <a:pt x="1278509" y="852424"/>
                  </a:lnTo>
                  <a:lnTo>
                    <a:pt x="1311701" y="845734"/>
                  </a:lnTo>
                  <a:lnTo>
                    <a:pt x="1338786" y="827484"/>
                  </a:lnTo>
                  <a:lnTo>
                    <a:pt x="1357036" y="800399"/>
                  </a:lnTo>
                  <a:lnTo>
                    <a:pt x="1363726" y="767207"/>
                  </a:lnTo>
                  <a:lnTo>
                    <a:pt x="1363726" y="85344"/>
                  </a:lnTo>
                  <a:lnTo>
                    <a:pt x="1357036" y="52131"/>
                  </a:lnTo>
                  <a:lnTo>
                    <a:pt x="1338786" y="25003"/>
                  </a:lnTo>
                  <a:lnTo>
                    <a:pt x="1311701" y="6709"/>
                  </a:lnTo>
                  <a:lnTo>
                    <a:pt x="12785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781033" y="331635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344"/>
                  </a:moveTo>
                  <a:lnTo>
                    <a:pt x="6689" y="52131"/>
                  </a:lnTo>
                  <a:lnTo>
                    <a:pt x="24939" y="25003"/>
                  </a:lnTo>
                  <a:lnTo>
                    <a:pt x="52024" y="6709"/>
                  </a:lnTo>
                  <a:lnTo>
                    <a:pt x="85217" y="0"/>
                  </a:lnTo>
                  <a:lnTo>
                    <a:pt x="1278509" y="0"/>
                  </a:lnTo>
                  <a:lnTo>
                    <a:pt x="1311701" y="6709"/>
                  </a:lnTo>
                  <a:lnTo>
                    <a:pt x="1338786" y="25003"/>
                  </a:lnTo>
                  <a:lnTo>
                    <a:pt x="1357036" y="52131"/>
                  </a:lnTo>
                  <a:lnTo>
                    <a:pt x="1363726" y="85344"/>
                  </a:lnTo>
                  <a:lnTo>
                    <a:pt x="1363726" y="767207"/>
                  </a:lnTo>
                  <a:lnTo>
                    <a:pt x="1357036" y="800399"/>
                  </a:lnTo>
                  <a:lnTo>
                    <a:pt x="1338786" y="827484"/>
                  </a:lnTo>
                  <a:lnTo>
                    <a:pt x="1311701" y="845734"/>
                  </a:lnTo>
                  <a:lnTo>
                    <a:pt x="1278509" y="852424"/>
                  </a:lnTo>
                  <a:lnTo>
                    <a:pt x="85217" y="852424"/>
                  </a:lnTo>
                  <a:lnTo>
                    <a:pt x="52024" y="845734"/>
                  </a:lnTo>
                  <a:lnTo>
                    <a:pt x="24939" y="827484"/>
                  </a:lnTo>
                  <a:lnTo>
                    <a:pt x="6689" y="800399"/>
                  </a:lnTo>
                  <a:lnTo>
                    <a:pt x="0" y="767207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913621" y="3533394"/>
            <a:ext cx="1099185" cy="3994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ct val="86100"/>
              </a:lnSpc>
              <a:spcBef>
                <a:spcPts val="250"/>
              </a:spcBef>
            </a:pPr>
            <a:r>
              <a:rPr sz="900" b="1" dirty="0">
                <a:latin typeface="Arial"/>
                <a:cs typeface="Arial"/>
              </a:rPr>
              <a:t>Contribuyentes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que </a:t>
            </a:r>
            <a:r>
              <a:rPr sz="900" b="1" dirty="0">
                <a:latin typeface="Arial"/>
                <a:cs typeface="Arial"/>
              </a:rPr>
              <a:t>tributan</a:t>
            </a:r>
            <a:r>
              <a:rPr sz="900" b="1" spc="-10" dirty="0">
                <a:latin typeface="Arial"/>
                <a:cs typeface="Arial"/>
              </a:rPr>
              <a:t> conforme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a</a:t>
            </a:r>
            <a:r>
              <a:rPr sz="900" b="1" spc="-10" dirty="0">
                <a:latin typeface="Arial"/>
                <a:cs typeface="Arial"/>
              </a:rPr>
              <a:t> flujo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604122" y="3096895"/>
            <a:ext cx="1547495" cy="2143760"/>
            <a:chOff x="8604122" y="3096895"/>
            <a:chExt cx="1547495" cy="2143760"/>
          </a:xfrm>
        </p:grpSpPr>
        <p:sp>
          <p:nvSpPr>
            <p:cNvPr id="50" name="object 50"/>
            <p:cNvSpPr/>
            <p:nvPr/>
          </p:nvSpPr>
          <p:spPr>
            <a:xfrm>
              <a:off x="8610472" y="3103245"/>
              <a:ext cx="170815" cy="1704975"/>
            </a:xfrm>
            <a:custGeom>
              <a:avLst/>
              <a:gdLst/>
              <a:ahLst/>
              <a:cxnLst/>
              <a:rect l="l" t="t" r="r" b="b"/>
              <a:pathLst>
                <a:path w="170815" h="1704975">
                  <a:moveTo>
                    <a:pt x="0" y="0"/>
                  </a:moveTo>
                  <a:lnTo>
                    <a:pt x="0" y="1704847"/>
                  </a:lnTo>
                  <a:lnTo>
                    <a:pt x="170560" y="1704847"/>
                  </a:lnTo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81033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1278509" y="0"/>
                  </a:moveTo>
                  <a:lnTo>
                    <a:pt x="85217" y="0"/>
                  </a:lnTo>
                  <a:lnTo>
                    <a:pt x="52024" y="6689"/>
                  </a:lnTo>
                  <a:lnTo>
                    <a:pt x="24939" y="24939"/>
                  </a:lnTo>
                  <a:lnTo>
                    <a:pt x="6689" y="52024"/>
                  </a:lnTo>
                  <a:lnTo>
                    <a:pt x="0" y="85217"/>
                  </a:lnTo>
                  <a:lnTo>
                    <a:pt x="0" y="767080"/>
                  </a:lnTo>
                  <a:lnTo>
                    <a:pt x="6689" y="800292"/>
                  </a:lnTo>
                  <a:lnTo>
                    <a:pt x="24939" y="827420"/>
                  </a:lnTo>
                  <a:lnTo>
                    <a:pt x="52024" y="845714"/>
                  </a:lnTo>
                  <a:lnTo>
                    <a:pt x="85217" y="852424"/>
                  </a:lnTo>
                  <a:lnTo>
                    <a:pt x="1278509" y="852424"/>
                  </a:lnTo>
                  <a:lnTo>
                    <a:pt x="1311701" y="845714"/>
                  </a:lnTo>
                  <a:lnTo>
                    <a:pt x="1338786" y="827420"/>
                  </a:lnTo>
                  <a:lnTo>
                    <a:pt x="1357036" y="800292"/>
                  </a:lnTo>
                  <a:lnTo>
                    <a:pt x="1363726" y="767080"/>
                  </a:lnTo>
                  <a:lnTo>
                    <a:pt x="1363726" y="85217"/>
                  </a:lnTo>
                  <a:lnTo>
                    <a:pt x="1357036" y="52024"/>
                  </a:lnTo>
                  <a:lnTo>
                    <a:pt x="1338786" y="24939"/>
                  </a:lnTo>
                  <a:lnTo>
                    <a:pt x="1311701" y="6689"/>
                  </a:lnTo>
                  <a:lnTo>
                    <a:pt x="12785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81033" y="4381881"/>
              <a:ext cx="1363980" cy="852805"/>
            </a:xfrm>
            <a:custGeom>
              <a:avLst/>
              <a:gdLst/>
              <a:ahLst/>
              <a:cxnLst/>
              <a:rect l="l" t="t" r="r" b="b"/>
              <a:pathLst>
                <a:path w="1363979" h="852804">
                  <a:moveTo>
                    <a:pt x="0" y="85217"/>
                  </a:moveTo>
                  <a:lnTo>
                    <a:pt x="6689" y="52024"/>
                  </a:lnTo>
                  <a:lnTo>
                    <a:pt x="24939" y="24939"/>
                  </a:lnTo>
                  <a:lnTo>
                    <a:pt x="52024" y="6689"/>
                  </a:lnTo>
                  <a:lnTo>
                    <a:pt x="85217" y="0"/>
                  </a:lnTo>
                  <a:lnTo>
                    <a:pt x="1278509" y="0"/>
                  </a:lnTo>
                  <a:lnTo>
                    <a:pt x="1311701" y="6689"/>
                  </a:lnTo>
                  <a:lnTo>
                    <a:pt x="1338786" y="24939"/>
                  </a:lnTo>
                  <a:lnTo>
                    <a:pt x="1357036" y="52024"/>
                  </a:lnTo>
                  <a:lnTo>
                    <a:pt x="1363726" y="85217"/>
                  </a:lnTo>
                  <a:lnTo>
                    <a:pt x="1363726" y="767080"/>
                  </a:lnTo>
                  <a:lnTo>
                    <a:pt x="1357036" y="800292"/>
                  </a:lnTo>
                  <a:lnTo>
                    <a:pt x="1338786" y="827420"/>
                  </a:lnTo>
                  <a:lnTo>
                    <a:pt x="1311701" y="845714"/>
                  </a:lnTo>
                  <a:lnTo>
                    <a:pt x="1278509" y="852424"/>
                  </a:lnTo>
                  <a:lnTo>
                    <a:pt x="85217" y="852424"/>
                  </a:lnTo>
                  <a:lnTo>
                    <a:pt x="52024" y="845714"/>
                  </a:lnTo>
                  <a:lnTo>
                    <a:pt x="24939" y="827420"/>
                  </a:lnTo>
                  <a:lnTo>
                    <a:pt x="6689" y="800292"/>
                  </a:lnTo>
                  <a:lnTo>
                    <a:pt x="0" y="767080"/>
                  </a:lnTo>
                  <a:lnTo>
                    <a:pt x="0" y="8521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848090" y="4540122"/>
            <a:ext cx="1228725" cy="5162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270" algn="ctr">
              <a:lnSpc>
                <a:spcPct val="85900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Deberán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reflejar </a:t>
            </a:r>
            <a:r>
              <a:rPr sz="900" dirty="0">
                <a:latin typeface="Arial"/>
                <a:cs typeface="Arial"/>
              </a:rPr>
              <a:t>solamente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los</a:t>
            </a:r>
            <a:r>
              <a:rPr sz="900" spc="-10" dirty="0">
                <a:latin typeface="Arial"/>
                <a:cs typeface="Arial"/>
              </a:rPr>
              <a:t> montos </a:t>
            </a:r>
            <a:r>
              <a:rPr sz="900" dirty="0">
                <a:latin typeface="Arial"/>
                <a:cs typeface="Arial"/>
              </a:rPr>
              <a:t>efectivamente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recibidos </a:t>
            </a:r>
            <a:r>
              <a:rPr sz="900" dirty="0">
                <a:latin typeface="Arial"/>
                <a:cs typeface="Arial"/>
              </a:rPr>
              <a:t>por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-10" dirty="0">
                <a:latin typeface="Arial"/>
                <a:cs typeface="Arial"/>
              </a:rPr>
              <a:t> operación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Factura</a:t>
            </a:r>
            <a:r>
              <a:rPr spc="-25" dirty="0"/>
              <a:t> </a:t>
            </a:r>
            <a:r>
              <a:rPr dirty="0"/>
              <a:t>global:</a:t>
            </a:r>
            <a:r>
              <a:rPr spc="-45" dirty="0"/>
              <a:t> </a:t>
            </a:r>
            <a:r>
              <a:rPr dirty="0"/>
              <a:t>Nuevos</a:t>
            </a:r>
            <a:r>
              <a:rPr spc="-35" dirty="0"/>
              <a:t> </a:t>
            </a:r>
            <a:r>
              <a:rPr spc="-10" dirty="0"/>
              <a:t>datos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5" dirty="0"/>
              <a:t> </a:t>
            </a:r>
            <a:r>
              <a:rPr sz="1600" dirty="0"/>
              <a:t>CFF</a:t>
            </a:r>
            <a:r>
              <a:rPr sz="1600" spc="-10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025650" y="1655698"/>
            <a:ext cx="7965440" cy="1371600"/>
            <a:chOff x="2025650" y="1655698"/>
            <a:chExt cx="7965440" cy="1371600"/>
          </a:xfrm>
        </p:grpSpPr>
        <p:sp>
          <p:nvSpPr>
            <p:cNvPr id="4" name="object 4"/>
            <p:cNvSpPr/>
            <p:nvPr/>
          </p:nvSpPr>
          <p:spPr>
            <a:xfrm>
              <a:off x="2032000" y="2163889"/>
              <a:ext cx="7952740" cy="857250"/>
            </a:xfrm>
            <a:custGeom>
              <a:avLst/>
              <a:gdLst/>
              <a:ahLst/>
              <a:cxnLst/>
              <a:rect l="l" t="t" r="r" b="b"/>
              <a:pathLst>
                <a:path w="7952740" h="857250">
                  <a:moveTo>
                    <a:pt x="7952485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7952485" y="856805"/>
                  </a:lnTo>
                  <a:lnTo>
                    <a:pt x="79524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2000" y="2163889"/>
              <a:ext cx="7952740" cy="857250"/>
            </a:xfrm>
            <a:custGeom>
              <a:avLst/>
              <a:gdLst/>
              <a:ahLst/>
              <a:cxnLst/>
              <a:rect l="l" t="t" r="r" b="b"/>
              <a:pathLst>
                <a:path w="7952740" h="857250">
                  <a:moveTo>
                    <a:pt x="0" y="856805"/>
                  </a:moveTo>
                  <a:lnTo>
                    <a:pt x="7952485" y="856805"/>
                  </a:lnTo>
                  <a:lnTo>
                    <a:pt x="7952485" y="0"/>
                  </a:lnTo>
                  <a:lnTo>
                    <a:pt x="0" y="0"/>
                  </a:lnTo>
                  <a:lnTo>
                    <a:pt x="0" y="85680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9636" y="1662048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5399405" y="0"/>
                  </a:moveTo>
                  <a:lnTo>
                    <a:pt x="167258" y="0"/>
                  </a:lnTo>
                  <a:lnTo>
                    <a:pt x="122810" y="5969"/>
                  </a:lnTo>
                  <a:lnTo>
                    <a:pt x="82860" y="22817"/>
                  </a:lnTo>
                  <a:lnTo>
                    <a:pt x="49006" y="48958"/>
                  </a:lnTo>
                  <a:lnTo>
                    <a:pt x="22845" y="82804"/>
                  </a:lnTo>
                  <a:lnTo>
                    <a:pt x="5977" y="122766"/>
                  </a:lnTo>
                  <a:lnTo>
                    <a:pt x="0" y="167259"/>
                  </a:lnTo>
                  <a:lnTo>
                    <a:pt x="0" y="836295"/>
                  </a:lnTo>
                  <a:lnTo>
                    <a:pt x="5977" y="880796"/>
                  </a:lnTo>
                  <a:lnTo>
                    <a:pt x="22845" y="920782"/>
                  </a:lnTo>
                  <a:lnTo>
                    <a:pt x="49006" y="954658"/>
                  </a:lnTo>
                  <a:lnTo>
                    <a:pt x="82860" y="980830"/>
                  </a:lnTo>
                  <a:lnTo>
                    <a:pt x="122810" y="997702"/>
                  </a:lnTo>
                  <a:lnTo>
                    <a:pt x="167258" y="1003680"/>
                  </a:lnTo>
                  <a:lnTo>
                    <a:pt x="5399405" y="1003680"/>
                  </a:lnTo>
                  <a:lnTo>
                    <a:pt x="5443853" y="997702"/>
                  </a:lnTo>
                  <a:lnTo>
                    <a:pt x="5483803" y="980830"/>
                  </a:lnTo>
                  <a:lnTo>
                    <a:pt x="5517657" y="954659"/>
                  </a:lnTo>
                  <a:lnTo>
                    <a:pt x="5543818" y="920782"/>
                  </a:lnTo>
                  <a:lnTo>
                    <a:pt x="5560686" y="880796"/>
                  </a:lnTo>
                  <a:lnTo>
                    <a:pt x="5566664" y="836295"/>
                  </a:lnTo>
                  <a:lnTo>
                    <a:pt x="5566664" y="167259"/>
                  </a:lnTo>
                  <a:lnTo>
                    <a:pt x="5560686" y="122766"/>
                  </a:lnTo>
                  <a:lnTo>
                    <a:pt x="5543818" y="82804"/>
                  </a:lnTo>
                  <a:lnTo>
                    <a:pt x="5517657" y="48958"/>
                  </a:lnTo>
                  <a:lnTo>
                    <a:pt x="5483803" y="22817"/>
                  </a:lnTo>
                  <a:lnTo>
                    <a:pt x="5443853" y="5969"/>
                  </a:lnTo>
                  <a:lnTo>
                    <a:pt x="539940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29636" y="1662048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0" y="167259"/>
                  </a:moveTo>
                  <a:lnTo>
                    <a:pt x="5977" y="122766"/>
                  </a:lnTo>
                  <a:lnTo>
                    <a:pt x="22845" y="82804"/>
                  </a:lnTo>
                  <a:lnTo>
                    <a:pt x="49006" y="48958"/>
                  </a:lnTo>
                  <a:lnTo>
                    <a:pt x="82860" y="22817"/>
                  </a:lnTo>
                  <a:lnTo>
                    <a:pt x="122810" y="5969"/>
                  </a:lnTo>
                  <a:lnTo>
                    <a:pt x="167258" y="0"/>
                  </a:lnTo>
                  <a:lnTo>
                    <a:pt x="5399405" y="0"/>
                  </a:lnTo>
                  <a:lnTo>
                    <a:pt x="5443853" y="5969"/>
                  </a:lnTo>
                  <a:lnTo>
                    <a:pt x="5483803" y="22817"/>
                  </a:lnTo>
                  <a:lnTo>
                    <a:pt x="5517657" y="48958"/>
                  </a:lnTo>
                  <a:lnTo>
                    <a:pt x="5543818" y="82804"/>
                  </a:lnTo>
                  <a:lnTo>
                    <a:pt x="5560686" y="122766"/>
                  </a:lnTo>
                  <a:lnTo>
                    <a:pt x="5566664" y="167259"/>
                  </a:lnTo>
                  <a:lnTo>
                    <a:pt x="5566664" y="836295"/>
                  </a:lnTo>
                  <a:lnTo>
                    <a:pt x="5560686" y="880796"/>
                  </a:lnTo>
                  <a:lnTo>
                    <a:pt x="5543818" y="920782"/>
                  </a:lnTo>
                  <a:lnTo>
                    <a:pt x="5517657" y="954659"/>
                  </a:lnTo>
                  <a:lnTo>
                    <a:pt x="5483803" y="980830"/>
                  </a:lnTo>
                  <a:lnTo>
                    <a:pt x="5443853" y="997702"/>
                  </a:lnTo>
                  <a:lnTo>
                    <a:pt x="5399405" y="1003680"/>
                  </a:lnTo>
                  <a:lnTo>
                    <a:pt x="167258" y="1003680"/>
                  </a:lnTo>
                  <a:lnTo>
                    <a:pt x="122810" y="997702"/>
                  </a:lnTo>
                  <a:lnTo>
                    <a:pt x="82860" y="980830"/>
                  </a:lnTo>
                  <a:lnTo>
                    <a:pt x="49006" y="954658"/>
                  </a:lnTo>
                  <a:lnTo>
                    <a:pt x="22845" y="920782"/>
                  </a:lnTo>
                  <a:lnTo>
                    <a:pt x="5977" y="880796"/>
                  </a:lnTo>
                  <a:lnTo>
                    <a:pt x="0" y="836295"/>
                  </a:lnTo>
                  <a:lnTo>
                    <a:pt x="0" y="167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25650" y="3197860"/>
            <a:ext cx="7965440" cy="1371600"/>
            <a:chOff x="2025650" y="3197860"/>
            <a:chExt cx="7965440" cy="1371600"/>
          </a:xfrm>
        </p:grpSpPr>
        <p:sp>
          <p:nvSpPr>
            <p:cNvPr id="9" name="object 9"/>
            <p:cNvSpPr/>
            <p:nvPr/>
          </p:nvSpPr>
          <p:spPr>
            <a:xfrm>
              <a:off x="2032000" y="3706050"/>
              <a:ext cx="7952740" cy="857250"/>
            </a:xfrm>
            <a:custGeom>
              <a:avLst/>
              <a:gdLst/>
              <a:ahLst/>
              <a:cxnLst/>
              <a:rect l="l" t="t" r="r" b="b"/>
              <a:pathLst>
                <a:path w="7952740" h="857250">
                  <a:moveTo>
                    <a:pt x="7952485" y="0"/>
                  </a:moveTo>
                  <a:lnTo>
                    <a:pt x="0" y="0"/>
                  </a:lnTo>
                  <a:lnTo>
                    <a:pt x="0" y="856805"/>
                  </a:lnTo>
                  <a:lnTo>
                    <a:pt x="7952485" y="856805"/>
                  </a:lnTo>
                  <a:lnTo>
                    <a:pt x="79524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32000" y="3706050"/>
              <a:ext cx="7952740" cy="857250"/>
            </a:xfrm>
            <a:custGeom>
              <a:avLst/>
              <a:gdLst/>
              <a:ahLst/>
              <a:cxnLst/>
              <a:rect l="l" t="t" r="r" b="b"/>
              <a:pathLst>
                <a:path w="7952740" h="857250">
                  <a:moveTo>
                    <a:pt x="0" y="856805"/>
                  </a:moveTo>
                  <a:lnTo>
                    <a:pt x="7952485" y="856805"/>
                  </a:lnTo>
                  <a:lnTo>
                    <a:pt x="7952485" y="0"/>
                  </a:lnTo>
                  <a:lnTo>
                    <a:pt x="0" y="0"/>
                  </a:lnTo>
                  <a:lnTo>
                    <a:pt x="0" y="85680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9636" y="3204210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5399405" y="0"/>
                  </a:moveTo>
                  <a:lnTo>
                    <a:pt x="167258" y="0"/>
                  </a:lnTo>
                  <a:lnTo>
                    <a:pt x="122810" y="5977"/>
                  </a:lnTo>
                  <a:lnTo>
                    <a:pt x="82860" y="22845"/>
                  </a:lnTo>
                  <a:lnTo>
                    <a:pt x="49006" y="49006"/>
                  </a:lnTo>
                  <a:lnTo>
                    <a:pt x="22845" y="82860"/>
                  </a:lnTo>
                  <a:lnTo>
                    <a:pt x="5977" y="122810"/>
                  </a:lnTo>
                  <a:lnTo>
                    <a:pt x="0" y="167259"/>
                  </a:lnTo>
                  <a:lnTo>
                    <a:pt x="0" y="836421"/>
                  </a:lnTo>
                  <a:lnTo>
                    <a:pt x="5977" y="880914"/>
                  </a:lnTo>
                  <a:lnTo>
                    <a:pt x="22845" y="920876"/>
                  </a:lnTo>
                  <a:lnTo>
                    <a:pt x="49006" y="954722"/>
                  </a:lnTo>
                  <a:lnTo>
                    <a:pt x="82860" y="980863"/>
                  </a:lnTo>
                  <a:lnTo>
                    <a:pt x="122810" y="997712"/>
                  </a:lnTo>
                  <a:lnTo>
                    <a:pt x="167258" y="1003681"/>
                  </a:lnTo>
                  <a:lnTo>
                    <a:pt x="5399405" y="1003681"/>
                  </a:lnTo>
                  <a:lnTo>
                    <a:pt x="5443853" y="997712"/>
                  </a:lnTo>
                  <a:lnTo>
                    <a:pt x="5483803" y="980863"/>
                  </a:lnTo>
                  <a:lnTo>
                    <a:pt x="5517657" y="954722"/>
                  </a:lnTo>
                  <a:lnTo>
                    <a:pt x="5543818" y="920876"/>
                  </a:lnTo>
                  <a:lnTo>
                    <a:pt x="5560686" y="880914"/>
                  </a:lnTo>
                  <a:lnTo>
                    <a:pt x="5566664" y="836421"/>
                  </a:lnTo>
                  <a:lnTo>
                    <a:pt x="5566664" y="167259"/>
                  </a:lnTo>
                  <a:lnTo>
                    <a:pt x="5560686" y="122810"/>
                  </a:lnTo>
                  <a:lnTo>
                    <a:pt x="5543818" y="82860"/>
                  </a:lnTo>
                  <a:lnTo>
                    <a:pt x="5517657" y="49006"/>
                  </a:lnTo>
                  <a:lnTo>
                    <a:pt x="5483803" y="22845"/>
                  </a:lnTo>
                  <a:lnTo>
                    <a:pt x="5443853" y="5977"/>
                  </a:lnTo>
                  <a:lnTo>
                    <a:pt x="539940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9636" y="3204210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0" y="167259"/>
                  </a:moveTo>
                  <a:lnTo>
                    <a:pt x="5977" y="122810"/>
                  </a:lnTo>
                  <a:lnTo>
                    <a:pt x="22845" y="82860"/>
                  </a:lnTo>
                  <a:lnTo>
                    <a:pt x="49006" y="49006"/>
                  </a:lnTo>
                  <a:lnTo>
                    <a:pt x="82860" y="22845"/>
                  </a:lnTo>
                  <a:lnTo>
                    <a:pt x="122810" y="5977"/>
                  </a:lnTo>
                  <a:lnTo>
                    <a:pt x="167258" y="0"/>
                  </a:lnTo>
                  <a:lnTo>
                    <a:pt x="5399405" y="0"/>
                  </a:lnTo>
                  <a:lnTo>
                    <a:pt x="5443853" y="5977"/>
                  </a:lnTo>
                  <a:lnTo>
                    <a:pt x="5483803" y="22845"/>
                  </a:lnTo>
                  <a:lnTo>
                    <a:pt x="5517657" y="49006"/>
                  </a:lnTo>
                  <a:lnTo>
                    <a:pt x="5543818" y="82860"/>
                  </a:lnTo>
                  <a:lnTo>
                    <a:pt x="5560686" y="122810"/>
                  </a:lnTo>
                  <a:lnTo>
                    <a:pt x="5566664" y="167259"/>
                  </a:lnTo>
                  <a:lnTo>
                    <a:pt x="5566664" y="836421"/>
                  </a:lnTo>
                  <a:lnTo>
                    <a:pt x="5560686" y="880914"/>
                  </a:lnTo>
                  <a:lnTo>
                    <a:pt x="5543818" y="920876"/>
                  </a:lnTo>
                  <a:lnTo>
                    <a:pt x="5517657" y="954722"/>
                  </a:lnTo>
                  <a:lnTo>
                    <a:pt x="5483803" y="980863"/>
                  </a:lnTo>
                  <a:lnTo>
                    <a:pt x="5443853" y="997712"/>
                  </a:lnTo>
                  <a:lnTo>
                    <a:pt x="5399405" y="1003681"/>
                  </a:lnTo>
                  <a:lnTo>
                    <a:pt x="167258" y="1003681"/>
                  </a:lnTo>
                  <a:lnTo>
                    <a:pt x="122810" y="997712"/>
                  </a:lnTo>
                  <a:lnTo>
                    <a:pt x="82860" y="980863"/>
                  </a:lnTo>
                  <a:lnTo>
                    <a:pt x="49006" y="954722"/>
                  </a:lnTo>
                  <a:lnTo>
                    <a:pt x="22845" y="920876"/>
                  </a:lnTo>
                  <a:lnTo>
                    <a:pt x="5977" y="880914"/>
                  </a:lnTo>
                  <a:lnTo>
                    <a:pt x="0" y="836421"/>
                  </a:lnTo>
                  <a:lnTo>
                    <a:pt x="0" y="167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25650" y="4740147"/>
            <a:ext cx="7965440" cy="1371600"/>
            <a:chOff x="2025650" y="4740147"/>
            <a:chExt cx="7965440" cy="1371600"/>
          </a:xfrm>
        </p:grpSpPr>
        <p:sp>
          <p:nvSpPr>
            <p:cNvPr id="14" name="object 14"/>
            <p:cNvSpPr/>
            <p:nvPr/>
          </p:nvSpPr>
          <p:spPr>
            <a:xfrm>
              <a:off x="2032000" y="5248325"/>
              <a:ext cx="7952740" cy="857250"/>
            </a:xfrm>
            <a:custGeom>
              <a:avLst/>
              <a:gdLst/>
              <a:ahLst/>
              <a:cxnLst/>
              <a:rect l="l" t="t" r="r" b="b"/>
              <a:pathLst>
                <a:path w="7952740" h="857250">
                  <a:moveTo>
                    <a:pt x="0" y="856805"/>
                  </a:moveTo>
                  <a:lnTo>
                    <a:pt x="7952485" y="856805"/>
                  </a:lnTo>
                  <a:lnTo>
                    <a:pt x="7952485" y="0"/>
                  </a:lnTo>
                  <a:lnTo>
                    <a:pt x="0" y="0"/>
                  </a:lnTo>
                  <a:lnTo>
                    <a:pt x="0" y="856805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29636" y="4746497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5399405" y="0"/>
                  </a:moveTo>
                  <a:lnTo>
                    <a:pt x="167258" y="0"/>
                  </a:lnTo>
                  <a:lnTo>
                    <a:pt x="122810" y="5977"/>
                  </a:lnTo>
                  <a:lnTo>
                    <a:pt x="82860" y="22845"/>
                  </a:lnTo>
                  <a:lnTo>
                    <a:pt x="49006" y="49006"/>
                  </a:lnTo>
                  <a:lnTo>
                    <a:pt x="22845" y="82860"/>
                  </a:lnTo>
                  <a:lnTo>
                    <a:pt x="5977" y="122810"/>
                  </a:lnTo>
                  <a:lnTo>
                    <a:pt x="0" y="167258"/>
                  </a:lnTo>
                  <a:lnTo>
                    <a:pt x="0" y="836421"/>
                  </a:lnTo>
                  <a:lnTo>
                    <a:pt x="5977" y="880878"/>
                  </a:lnTo>
                  <a:lnTo>
                    <a:pt x="22845" y="920828"/>
                  </a:lnTo>
                  <a:lnTo>
                    <a:pt x="49006" y="954678"/>
                  </a:lnTo>
                  <a:lnTo>
                    <a:pt x="82860" y="980831"/>
                  </a:lnTo>
                  <a:lnTo>
                    <a:pt x="122810" y="997693"/>
                  </a:lnTo>
                  <a:lnTo>
                    <a:pt x="167258" y="1003668"/>
                  </a:lnTo>
                  <a:lnTo>
                    <a:pt x="5399405" y="1003668"/>
                  </a:lnTo>
                  <a:lnTo>
                    <a:pt x="5443853" y="997693"/>
                  </a:lnTo>
                  <a:lnTo>
                    <a:pt x="5483803" y="980831"/>
                  </a:lnTo>
                  <a:lnTo>
                    <a:pt x="5517657" y="954678"/>
                  </a:lnTo>
                  <a:lnTo>
                    <a:pt x="5543818" y="920828"/>
                  </a:lnTo>
                  <a:lnTo>
                    <a:pt x="5560686" y="880878"/>
                  </a:lnTo>
                  <a:lnTo>
                    <a:pt x="5566664" y="836421"/>
                  </a:lnTo>
                  <a:lnTo>
                    <a:pt x="5566664" y="167258"/>
                  </a:lnTo>
                  <a:lnTo>
                    <a:pt x="5560686" y="122810"/>
                  </a:lnTo>
                  <a:lnTo>
                    <a:pt x="5543818" y="82860"/>
                  </a:lnTo>
                  <a:lnTo>
                    <a:pt x="5517657" y="49006"/>
                  </a:lnTo>
                  <a:lnTo>
                    <a:pt x="5483803" y="22845"/>
                  </a:lnTo>
                  <a:lnTo>
                    <a:pt x="5443853" y="5977"/>
                  </a:lnTo>
                  <a:lnTo>
                    <a:pt x="539940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9636" y="4746497"/>
              <a:ext cx="5567045" cy="1003935"/>
            </a:xfrm>
            <a:custGeom>
              <a:avLst/>
              <a:gdLst/>
              <a:ahLst/>
              <a:cxnLst/>
              <a:rect l="l" t="t" r="r" b="b"/>
              <a:pathLst>
                <a:path w="5567045" h="1003935">
                  <a:moveTo>
                    <a:pt x="0" y="167258"/>
                  </a:moveTo>
                  <a:lnTo>
                    <a:pt x="5977" y="122810"/>
                  </a:lnTo>
                  <a:lnTo>
                    <a:pt x="22845" y="82860"/>
                  </a:lnTo>
                  <a:lnTo>
                    <a:pt x="49006" y="49006"/>
                  </a:lnTo>
                  <a:lnTo>
                    <a:pt x="82860" y="22845"/>
                  </a:lnTo>
                  <a:lnTo>
                    <a:pt x="122810" y="5977"/>
                  </a:lnTo>
                  <a:lnTo>
                    <a:pt x="167258" y="0"/>
                  </a:lnTo>
                  <a:lnTo>
                    <a:pt x="5399405" y="0"/>
                  </a:lnTo>
                  <a:lnTo>
                    <a:pt x="5443853" y="5977"/>
                  </a:lnTo>
                  <a:lnTo>
                    <a:pt x="5483803" y="22845"/>
                  </a:lnTo>
                  <a:lnTo>
                    <a:pt x="5517657" y="49006"/>
                  </a:lnTo>
                  <a:lnTo>
                    <a:pt x="5543818" y="82860"/>
                  </a:lnTo>
                  <a:lnTo>
                    <a:pt x="5560686" y="122810"/>
                  </a:lnTo>
                  <a:lnTo>
                    <a:pt x="5566664" y="167258"/>
                  </a:lnTo>
                  <a:lnTo>
                    <a:pt x="5566664" y="836421"/>
                  </a:lnTo>
                  <a:lnTo>
                    <a:pt x="5560686" y="880878"/>
                  </a:lnTo>
                  <a:lnTo>
                    <a:pt x="5543818" y="920828"/>
                  </a:lnTo>
                  <a:lnTo>
                    <a:pt x="5517657" y="954678"/>
                  </a:lnTo>
                  <a:lnTo>
                    <a:pt x="5483803" y="980831"/>
                  </a:lnTo>
                  <a:lnTo>
                    <a:pt x="5443853" y="997693"/>
                  </a:lnTo>
                  <a:lnTo>
                    <a:pt x="5399405" y="1003668"/>
                  </a:lnTo>
                  <a:lnTo>
                    <a:pt x="167258" y="1003668"/>
                  </a:lnTo>
                  <a:lnTo>
                    <a:pt x="122810" y="997693"/>
                  </a:lnTo>
                  <a:lnTo>
                    <a:pt x="82860" y="980831"/>
                  </a:lnTo>
                  <a:lnTo>
                    <a:pt x="49006" y="954678"/>
                  </a:lnTo>
                  <a:lnTo>
                    <a:pt x="22845" y="920828"/>
                  </a:lnTo>
                  <a:lnTo>
                    <a:pt x="5977" y="880878"/>
                  </a:lnTo>
                  <a:lnTo>
                    <a:pt x="0" y="836421"/>
                  </a:lnTo>
                  <a:lnTo>
                    <a:pt x="0" y="1672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76525" y="1852041"/>
            <a:ext cx="2592705" cy="362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Periodicidad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297600"/>
              </a:lnSpc>
              <a:spcBef>
                <a:spcPts val="5"/>
              </a:spcBef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sz="3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meses 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55" dirty="0"/>
              <a:t> </a:t>
            </a:r>
            <a:r>
              <a:rPr dirty="0"/>
              <a:t>4.0:</a:t>
            </a:r>
            <a:r>
              <a:rPr spc="-50" dirty="0"/>
              <a:t> </a:t>
            </a:r>
            <a:r>
              <a:rPr dirty="0"/>
              <a:t>Periodicidad</a:t>
            </a:r>
            <a:r>
              <a:rPr spc="-90" dirty="0"/>
              <a:t> </a:t>
            </a:r>
            <a:r>
              <a:rPr dirty="0"/>
              <a:t>CFDI</a:t>
            </a:r>
            <a:r>
              <a:rPr spc="-50" dirty="0"/>
              <a:t> </a:t>
            </a:r>
            <a:r>
              <a:rPr spc="-10" dirty="0"/>
              <a:t>global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00325" y="3203557"/>
            <a:ext cx="19050" cy="19050"/>
            <a:chOff x="2600325" y="3203557"/>
            <a:chExt cx="19050" cy="19050"/>
          </a:xfrm>
        </p:grpSpPr>
        <p:sp>
          <p:nvSpPr>
            <p:cNvPr id="4" name="object 4"/>
            <p:cNvSpPr/>
            <p:nvPr/>
          </p:nvSpPr>
          <p:spPr>
            <a:xfrm>
              <a:off x="2605088" y="320831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0325" y="32035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600325" y="3385806"/>
            <a:ext cx="19050" cy="19050"/>
            <a:chOff x="2600325" y="3385806"/>
            <a:chExt cx="19050" cy="19050"/>
          </a:xfrm>
        </p:grpSpPr>
        <p:sp>
          <p:nvSpPr>
            <p:cNvPr id="7" name="object 7"/>
            <p:cNvSpPr/>
            <p:nvPr/>
          </p:nvSpPr>
          <p:spPr>
            <a:xfrm>
              <a:off x="2605088" y="339056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0325" y="338580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600325" y="3568054"/>
            <a:ext cx="19050" cy="19685"/>
            <a:chOff x="2600325" y="3568054"/>
            <a:chExt cx="19050" cy="19685"/>
          </a:xfrm>
        </p:grpSpPr>
        <p:sp>
          <p:nvSpPr>
            <p:cNvPr id="10" name="object 10"/>
            <p:cNvSpPr/>
            <p:nvPr/>
          </p:nvSpPr>
          <p:spPr>
            <a:xfrm>
              <a:off x="2605088" y="357281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0325" y="356806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00325" y="3750303"/>
            <a:ext cx="19050" cy="19685"/>
            <a:chOff x="2600325" y="3750303"/>
            <a:chExt cx="19050" cy="19685"/>
          </a:xfrm>
        </p:grpSpPr>
        <p:sp>
          <p:nvSpPr>
            <p:cNvPr id="13" name="object 13"/>
            <p:cNvSpPr/>
            <p:nvPr/>
          </p:nvSpPr>
          <p:spPr>
            <a:xfrm>
              <a:off x="2605088" y="375506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325" y="375030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842"/>
                  </a:lnTo>
                  <a:lnTo>
                    <a:pt x="19050" y="984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00325" y="3932869"/>
            <a:ext cx="19050" cy="19050"/>
            <a:chOff x="2600325" y="3932869"/>
            <a:chExt cx="19050" cy="19050"/>
          </a:xfrm>
        </p:grpSpPr>
        <p:sp>
          <p:nvSpPr>
            <p:cNvPr id="16" name="object 16"/>
            <p:cNvSpPr/>
            <p:nvPr/>
          </p:nvSpPr>
          <p:spPr>
            <a:xfrm>
              <a:off x="2605088" y="393763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0325" y="393287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86037" y="2781286"/>
          <a:ext cx="7000237" cy="1284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c_Periodicidad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inicio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22225" indent="66675">
                        <a:lnSpc>
                          <a:spcPts val="14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Fecha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fin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vigencia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Diario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Semanal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Quincenal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Mensual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R="2540"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Bimestral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01/01/2022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470" rIns="0" bIns="0" rtlCol="0">
            <a:spAutoFit/>
          </a:bodyPr>
          <a:lstStyle/>
          <a:p>
            <a:pPr marL="138430">
              <a:lnSpc>
                <a:spcPts val="4250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45" dirty="0"/>
              <a:t> </a:t>
            </a:r>
            <a:r>
              <a:rPr dirty="0"/>
              <a:t>4.0:</a:t>
            </a:r>
            <a:r>
              <a:rPr spc="-40" dirty="0"/>
              <a:t> </a:t>
            </a:r>
            <a:r>
              <a:rPr dirty="0"/>
              <a:t>Meses</a:t>
            </a:r>
            <a:r>
              <a:rPr spc="-60" dirty="0"/>
              <a:t> </a:t>
            </a:r>
            <a:r>
              <a:rPr dirty="0"/>
              <a:t>CFDI</a:t>
            </a:r>
            <a:r>
              <a:rPr spc="-40" dirty="0"/>
              <a:t> </a:t>
            </a:r>
            <a:r>
              <a:rPr spc="-10" dirty="0"/>
              <a:t>global</a:t>
            </a:r>
          </a:p>
          <a:p>
            <a:pPr marL="138430">
              <a:lnSpc>
                <a:spcPts val="1850"/>
              </a:lnSpc>
            </a:pPr>
            <a:r>
              <a:rPr sz="1600" dirty="0"/>
              <a:t>Art.</a:t>
            </a:r>
            <a:r>
              <a:rPr sz="1600" spc="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5" dirty="0"/>
              <a:t> </a:t>
            </a:r>
            <a:r>
              <a:rPr sz="1600" dirty="0"/>
              <a:t>|</a:t>
            </a:r>
            <a:r>
              <a:rPr sz="1600" spc="-90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 RMF</a:t>
            </a:r>
            <a:r>
              <a:rPr sz="1600" spc="-10" dirty="0"/>
              <a:t> </a:t>
            </a:r>
            <a:r>
              <a:rPr sz="1600" spc="-20" dirty="0"/>
              <a:t>2025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600325" y="1801296"/>
            <a:ext cx="7000875" cy="3514725"/>
            <a:chOff x="2600325" y="1801296"/>
            <a:chExt cx="7000875" cy="3514725"/>
          </a:xfrm>
        </p:grpSpPr>
        <p:sp>
          <p:nvSpPr>
            <p:cNvPr id="4" name="object 4"/>
            <p:cNvSpPr/>
            <p:nvPr/>
          </p:nvSpPr>
          <p:spPr>
            <a:xfrm>
              <a:off x="2600325" y="1801296"/>
              <a:ext cx="7000875" cy="372745"/>
            </a:xfrm>
            <a:custGeom>
              <a:avLst/>
              <a:gdLst/>
              <a:ahLst/>
              <a:cxnLst/>
              <a:rect l="l" t="t" r="r" b="b"/>
              <a:pathLst>
                <a:path w="7000875" h="372744">
                  <a:moveTo>
                    <a:pt x="0" y="372460"/>
                  </a:moveTo>
                  <a:lnTo>
                    <a:pt x="7000874" y="372460"/>
                  </a:lnTo>
                  <a:lnTo>
                    <a:pt x="7000874" y="0"/>
                  </a:lnTo>
                  <a:lnTo>
                    <a:pt x="0" y="0"/>
                  </a:lnTo>
                  <a:lnTo>
                    <a:pt x="0" y="37246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5087" y="217845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0325" y="2173757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5087" y="218798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0325" y="2183281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5087" y="219750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0325" y="2192806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5087" y="220702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0325" y="2202330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5087" y="22165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0325" y="221179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0" y="19367"/>
                  </a:lnTo>
                  <a:lnTo>
                    <a:pt x="9525" y="19367"/>
                  </a:lnTo>
                  <a:lnTo>
                    <a:pt x="9525" y="9842"/>
                  </a:lnTo>
                  <a:lnTo>
                    <a:pt x="19050" y="9842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5087" y="236005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0325" y="235535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05087" y="236958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0325" y="236488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5087" y="237910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0325" y="237440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5087" y="238863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0325" y="238393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5087" y="239815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00325" y="239346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5087" y="254140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00325" y="253657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05087" y="25509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0325" y="2546103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5087" y="2560454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00325" y="255562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05087" y="256997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325" y="256515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5087" y="257950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00325" y="257468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9525" y="9588"/>
                  </a:moveTo>
                  <a:lnTo>
                    <a:pt x="0" y="9588"/>
                  </a:lnTo>
                  <a:lnTo>
                    <a:pt x="0" y="19431"/>
                  </a:lnTo>
                  <a:lnTo>
                    <a:pt x="9525" y="19431"/>
                  </a:lnTo>
                  <a:lnTo>
                    <a:pt x="9525" y="9588"/>
                  </a:lnTo>
                  <a:close/>
                </a:path>
                <a:path w="19050" h="19685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05087" y="272300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0325" y="271818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5087" y="273253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00325" y="272770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05087" y="274205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0325" y="273723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05087" y="275158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00325" y="274675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05087" y="276110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0325" y="275628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05087" y="290422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00325" y="289952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05087" y="291375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00325" y="2909052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05087" y="292327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00325" y="291857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05087" y="2932800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00325" y="2928102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05087" y="29423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00325" y="293763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05087" y="308582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00325" y="308112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05087" y="309535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00325" y="309065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05087" y="310487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00325" y="310017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05087" y="311440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00325" y="310970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5087" y="312392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00325" y="311923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5087" y="326717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00325" y="326235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05087" y="32767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00325" y="327187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05087" y="328622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00325" y="328139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05087" y="329574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00325" y="329092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05087" y="33052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00325" y="3300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5087" y="344839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00325" y="3443634"/>
              <a:ext cx="57150" cy="10160"/>
            </a:xfrm>
            <a:custGeom>
              <a:avLst/>
              <a:gdLst/>
              <a:ahLst/>
              <a:cxnLst/>
              <a:rect l="l" t="t" r="r" b="b"/>
              <a:pathLst>
                <a:path w="57150" h="10160">
                  <a:moveTo>
                    <a:pt x="57152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57152" y="9842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05087" y="345830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00325" y="345347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5087" y="346782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00325" y="3463001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605087" y="347735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600325" y="347252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605087" y="348687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600325" y="348206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05087" y="3629998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600325" y="362529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05087" y="363952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00325" y="363482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05087" y="364904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00325" y="364434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05087" y="365857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00325" y="365387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05087" y="366809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00325" y="366340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05087" y="381134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600325" y="3806520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605087" y="38208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00325" y="3816108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60">
                  <a:moveTo>
                    <a:pt x="47627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47627" y="9841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05087" y="383064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00325" y="382595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05087" y="3840173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600325" y="383547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05087" y="38496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600325" y="384500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605087" y="399294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00325" y="3988121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05087" y="400247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00325" y="399764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605087" y="401199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600325" y="400717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05087" y="402152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600325" y="401669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05087" y="403104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00325" y="402623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05087" y="4174180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00325" y="4169418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605087" y="41837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00325" y="4178943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60">
                  <a:moveTo>
                    <a:pt x="47627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47627" y="9841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05087" y="419354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00325" y="418878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05088" y="42030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00325" y="419830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605088" y="421259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00325" y="420784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605088" y="435578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600325" y="435101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605088" y="43653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00325" y="436054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05088" y="4374831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00325" y="437006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05088" y="438435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00325" y="4379593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605088" y="439388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00325" y="43891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05088" y="453706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00325" y="4532303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05088" y="454659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00325" y="4541828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05088" y="4556115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00325" y="4551353"/>
              <a:ext cx="38100" cy="10160"/>
            </a:xfrm>
            <a:custGeom>
              <a:avLst/>
              <a:gdLst/>
              <a:ahLst/>
              <a:cxnLst/>
              <a:rect l="l" t="t" r="r" b="b"/>
              <a:pathLst>
                <a:path w="38100" h="10160">
                  <a:moveTo>
                    <a:pt x="38101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38101" y="9841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05088" y="4565957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600325" y="4561195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05088" y="457548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00325" y="45707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605088" y="471866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600325" y="4713905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605088" y="47281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600325" y="4723430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05088" y="473771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00325" y="473295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05088" y="474724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600325" y="4742479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05088" y="475676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600325" y="475200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605088" y="48999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600325" y="4895189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605088" y="490947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00325" y="4904714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05088" y="4919000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600325" y="4914238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05088" y="492852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600325" y="4923763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28576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28576" y="9842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605088" y="493836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600325" y="493360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605088" y="508155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00325" y="5076791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605088" y="509107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600325" y="5086315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05088" y="5100602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600325" y="5095840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605088" y="5110127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600325" y="5105364"/>
              <a:ext cx="28575" cy="9525"/>
            </a:xfrm>
            <a:custGeom>
              <a:avLst/>
              <a:gdLst/>
              <a:ahLst/>
              <a:cxnLst/>
              <a:rect l="l" t="t" r="r" b="b"/>
              <a:pathLst>
                <a:path w="28575" h="9525">
                  <a:moveTo>
                    <a:pt x="28576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8576" y="9524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05088" y="511965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600325" y="51148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05088" y="5262837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627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00325" y="5258075"/>
              <a:ext cx="57150" cy="9525"/>
            </a:xfrm>
            <a:custGeom>
              <a:avLst/>
              <a:gdLst/>
              <a:ahLst/>
              <a:cxnLst/>
              <a:rect l="l" t="t" r="r" b="b"/>
              <a:pathLst>
                <a:path w="57150" h="9525">
                  <a:moveTo>
                    <a:pt x="57152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7152" y="9524"/>
                  </a:lnTo>
                  <a:lnTo>
                    <a:pt x="57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605088" y="527236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1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600325" y="5267599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47627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47627" y="9524"/>
                  </a:lnTo>
                  <a:lnTo>
                    <a:pt x="4762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605088" y="528188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76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600325" y="5277124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8101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38101" y="9524"/>
                  </a:lnTo>
                  <a:lnTo>
                    <a:pt x="38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605088" y="529141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600325" y="5286649"/>
              <a:ext cx="28575" cy="10160"/>
            </a:xfrm>
            <a:custGeom>
              <a:avLst/>
              <a:gdLst/>
              <a:ahLst/>
              <a:cxnLst/>
              <a:rect l="l" t="t" r="r" b="b"/>
              <a:pathLst>
                <a:path w="28575" h="10160">
                  <a:moveTo>
                    <a:pt x="28576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28576" y="9841"/>
                  </a:lnTo>
                  <a:lnTo>
                    <a:pt x="2857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605088" y="53012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95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600325" y="529649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50" y="952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3179154" y="1884146"/>
            <a:ext cx="58293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c_Meses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353807" y="1884146"/>
            <a:ext cx="7715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Descripción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7232856" y="1884146"/>
            <a:ext cx="150495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inicio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854337" y="1778868"/>
            <a:ext cx="72453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>
              <a:lnSpc>
                <a:spcPct val="1083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Fecha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fin </a:t>
            </a:r>
            <a:r>
              <a:rPr sz="1100" dirty="0">
                <a:latin typeface="Arial"/>
                <a:cs typeface="Arial"/>
              </a:rPr>
              <a:t>de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vigencia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379187" y="2160993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361893" y="2160993"/>
            <a:ext cx="4006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Enero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624033" y="2160993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379187" y="234259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4361893" y="2342595"/>
            <a:ext cx="514984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Febrero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7624033" y="234259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379187" y="2523942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361893" y="2523942"/>
            <a:ext cx="41020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Marzo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7624033" y="2523942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379187" y="270554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361893" y="2705544"/>
            <a:ext cx="2959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Abril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7624033" y="270554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379187" y="288676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61893" y="2886764"/>
            <a:ext cx="3530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Mayo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7624033" y="288676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379187" y="306836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361893" y="3068366"/>
            <a:ext cx="3530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Junio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624033" y="306836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379187" y="3249714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361893" y="3249714"/>
            <a:ext cx="3054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Julio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624033" y="3249714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379187" y="343131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4361893" y="3431315"/>
            <a:ext cx="457834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Agosto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7624033" y="343131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379187" y="361253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09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4361893" y="3612536"/>
            <a:ext cx="7435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Septiembre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7624033" y="361253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379187" y="3794137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361893" y="3794137"/>
            <a:ext cx="5340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Octubre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624033" y="3794137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379187" y="397548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361893" y="3975485"/>
            <a:ext cx="6959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Noviembre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624033" y="397548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379187" y="4157036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361893" y="4157036"/>
            <a:ext cx="6673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Diciembre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624033" y="4157036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379187" y="4338320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361893" y="4338320"/>
            <a:ext cx="9340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Enero-Febrero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624033" y="4338320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379187" y="4519603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4361893" y="4519603"/>
            <a:ext cx="7239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Marzo-</a:t>
            </a:r>
            <a:r>
              <a:rPr sz="1100" spc="-10" dirty="0">
                <a:latin typeface="Arial"/>
                <a:cs typeface="Arial"/>
              </a:rPr>
              <a:t>Abril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624033" y="4519603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379187" y="470120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361893" y="4701205"/>
            <a:ext cx="7245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0" dirty="0">
                <a:latin typeface="Arial"/>
                <a:cs typeface="Arial"/>
              </a:rPr>
              <a:t>Mayo-</a:t>
            </a:r>
            <a:r>
              <a:rPr sz="1100" spc="-10" dirty="0">
                <a:latin typeface="Arial"/>
                <a:cs typeface="Arial"/>
              </a:rPr>
              <a:t>Junio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624033" y="470120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3379187" y="4882489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361894" y="4882489"/>
            <a:ext cx="7816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Julio-</a:t>
            </a:r>
            <a:r>
              <a:rPr sz="1100" spc="-10" dirty="0">
                <a:latin typeface="Arial"/>
                <a:cs typeface="Arial"/>
              </a:rPr>
              <a:t>Agosto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624033" y="4882489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3379187" y="5064091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361894" y="5064091"/>
            <a:ext cx="129603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Septiembre-Octubre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624033" y="5064091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379187" y="5245375"/>
            <a:ext cx="17780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5" dirty="0"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361894" y="5245375"/>
            <a:ext cx="138176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20" dirty="0">
                <a:latin typeface="Arial"/>
                <a:cs typeface="Arial"/>
              </a:rPr>
              <a:t>Noviembre-</a:t>
            </a:r>
            <a:r>
              <a:rPr sz="1100" spc="-10" dirty="0">
                <a:latin typeface="Arial"/>
                <a:cs typeface="Arial"/>
              </a:rPr>
              <a:t>Diciembre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624033" y="5245375"/>
            <a:ext cx="71501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Arial"/>
                <a:cs typeface="Arial"/>
              </a:rPr>
              <a:t>01/01/2022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2590799" y="1791716"/>
            <a:ext cx="7011034" cy="3648075"/>
            <a:chOff x="2590799" y="1791716"/>
            <a:chExt cx="7011034" cy="3648075"/>
          </a:xfrm>
        </p:grpSpPr>
        <p:sp>
          <p:nvSpPr>
            <p:cNvPr id="244" name="object 244"/>
            <p:cNvSpPr/>
            <p:nvPr/>
          </p:nvSpPr>
          <p:spPr>
            <a:xfrm>
              <a:off x="2590787" y="1791830"/>
              <a:ext cx="6247765" cy="9525"/>
            </a:xfrm>
            <a:custGeom>
              <a:avLst/>
              <a:gdLst/>
              <a:ahLst/>
              <a:cxnLst/>
              <a:rect l="l" t="t" r="r" b="b"/>
              <a:pathLst>
                <a:path w="6247765" h="9525">
                  <a:moveTo>
                    <a:pt x="9537" y="4762"/>
                  </a:moveTo>
                  <a:lnTo>
                    <a:pt x="8140" y="1397"/>
                  </a:lnTo>
                  <a:lnTo>
                    <a:pt x="4775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75" y="9525"/>
                  </a:lnTo>
                  <a:lnTo>
                    <a:pt x="8140" y="8128"/>
                  </a:lnTo>
                  <a:lnTo>
                    <a:pt x="9537" y="4762"/>
                  </a:lnTo>
                  <a:close/>
                </a:path>
                <a:path w="6247765" h="9525">
                  <a:moveTo>
                    <a:pt x="1764817" y="4762"/>
                  </a:moveTo>
                  <a:lnTo>
                    <a:pt x="1763420" y="1397"/>
                  </a:lnTo>
                  <a:lnTo>
                    <a:pt x="1760054" y="0"/>
                  </a:lnTo>
                  <a:lnTo>
                    <a:pt x="1756676" y="1397"/>
                  </a:lnTo>
                  <a:lnTo>
                    <a:pt x="1755292" y="4762"/>
                  </a:lnTo>
                  <a:lnTo>
                    <a:pt x="1756676" y="8128"/>
                  </a:lnTo>
                  <a:lnTo>
                    <a:pt x="1760054" y="9525"/>
                  </a:lnTo>
                  <a:lnTo>
                    <a:pt x="1763420" y="8128"/>
                  </a:lnTo>
                  <a:lnTo>
                    <a:pt x="1764817" y="4762"/>
                  </a:lnTo>
                  <a:close/>
                </a:path>
                <a:path w="6247765" h="9525">
                  <a:moveTo>
                    <a:pt x="4550041" y="4762"/>
                  </a:moveTo>
                  <a:lnTo>
                    <a:pt x="4548657" y="1397"/>
                  </a:lnTo>
                  <a:lnTo>
                    <a:pt x="4545279" y="0"/>
                  </a:lnTo>
                  <a:lnTo>
                    <a:pt x="4541913" y="1397"/>
                  </a:lnTo>
                  <a:lnTo>
                    <a:pt x="4540516" y="4762"/>
                  </a:lnTo>
                  <a:lnTo>
                    <a:pt x="4541913" y="8128"/>
                  </a:lnTo>
                  <a:lnTo>
                    <a:pt x="4545279" y="9525"/>
                  </a:lnTo>
                  <a:lnTo>
                    <a:pt x="4548657" y="8128"/>
                  </a:lnTo>
                  <a:lnTo>
                    <a:pt x="4550041" y="4762"/>
                  </a:lnTo>
                  <a:close/>
                </a:path>
                <a:path w="6247765" h="9525">
                  <a:moveTo>
                    <a:pt x="6247727" y="4762"/>
                  </a:moveTo>
                  <a:lnTo>
                    <a:pt x="6246330" y="1397"/>
                  </a:lnTo>
                  <a:lnTo>
                    <a:pt x="6242964" y="0"/>
                  </a:lnTo>
                  <a:lnTo>
                    <a:pt x="6239599" y="1397"/>
                  </a:lnTo>
                  <a:lnTo>
                    <a:pt x="6238202" y="4762"/>
                  </a:lnTo>
                  <a:lnTo>
                    <a:pt x="6239599" y="8128"/>
                  </a:lnTo>
                  <a:lnTo>
                    <a:pt x="6242964" y="9525"/>
                  </a:lnTo>
                  <a:lnTo>
                    <a:pt x="6246330" y="8128"/>
                  </a:lnTo>
                  <a:lnTo>
                    <a:pt x="6247727" y="4762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600325" y="1791716"/>
              <a:ext cx="7000875" cy="10160"/>
            </a:xfrm>
            <a:custGeom>
              <a:avLst/>
              <a:gdLst/>
              <a:ahLst/>
              <a:cxnLst/>
              <a:rect l="l" t="t" r="r" b="b"/>
              <a:pathLst>
                <a:path w="7000875" h="10160">
                  <a:moveTo>
                    <a:pt x="0" y="0"/>
                  </a:moveTo>
                  <a:lnTo>
                    <a:pt x="0" y="9567"/>
                  </a:lnTo>
                  <a:lnTo>
                    <a:pt x="7000874" y="9567"/>
                  </a:lnTo>
                  <a:lnTo>
                    <a:pt x="70008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592048" y="179182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29"/>
                  </a:lnTo>
                  <a:lnTo>
                    <a:pt x="4762" y="9524"/>
                  </a:lnTo>
                  <a:lnTo>
                    <a:pt x="1394" y="8129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590800" y="1791716"/>
              <a:ext cx="9525" cy="382270"/>
            </a:xfrm>
            <a:custGeom>
              <a:avLst/>
              <a:gdLst/>
              <a:ahLst/>
              <a:cxnLst/>
              <a:rect l="l" t="t" r="r" b="b"/>
              <a:pathLst>
                <a:path w="9525" h="382269">
                  <a:moveTo>
                    <a:pt x="0" y="382041"/>
                  </a:moveTo>
                  <a:lnTo>
                    <a:pt x="9525" y="382041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3820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605087" y="2168931"/>
              <a:ext cx="1727200" cy="0"/>
            </a:xfrm>
            <a:custGeom>
              <a:avLst/>
              <a:gdLst/>
              <a:ahLst/>
              <a:cxnLst/>
              <a:rect l="l" t="t" r="r" b="b"/>
              <a:pathLst>
                <a:path w="1727200">
                  <a:moveTo>
                    <a:pt x="0" y="0"/>
                  </a:moveTo>
                  <a:lnTo>
                    <a:pt x="172670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600325" y="1801355"/>
              <a:ext cx="7001509" cy="372745"/>
            </a:xfrm>
            <a:custGeom>
              <a:avLst/>
              <a:gdLst/>
              <a:ahLst/>
              <a:cxnLst/>
              <a:rect l="l" t="t" r="r" b="b"/>
              <a:pathLst>
                <a:path w="7001509" h="372744">
                  <a:moveTo>
                    <a:pt x="7001180" y="0"/>
                  </a:moveTo>
                  <a:lnTo>
                    <a:pt x="6982130" y="0"/>
                  </a:lnTo>
                  <a:lnTo>
                    <a:pt x="6982130" y="353364"/>
                  </a:lnTo>
                  <a:lnTo>
                    <a:pt x="6238252" y="353364"/>
                  </a:lnTo>
                  <a:lnTo>
                    <a:pt x="6238252" y="0"/>
                  </a:lnTo>
                  <a:lnTo>
                    <a:pt x="6219202" y="0"/>
                  </a:lnTo>
                  <a:lnTo>
                    <a:pt x="6219202" y="353364"/>
                  </a:lnTo>
                  <a:lnTo>
                    <a:pt x="4540440" y="353364"/>
                  </a:lnTo>
                  <a:lnTo>
                    <a:pt x="4540440" y="0"/>
                  </a:lnTo>
                  <a:lnTo>
                    <a:pt x="4521390" y="0"/>
                  </a:lnTo>
                  <a:lnTo>
                    <a:pt x="4521390" y="353364"/>
                  </a:lnTo>
                  <a:lnTo>
                    <a:pt x="1755216" y="353364"/>
                  </a:lnTo>
                  <a:lnTo>
                    <a:pt x="1755216" y="0"/>
                  </a:lnTo>
                  <a:lnTo>
                    <a:pt x="1736166" y="0"/>
                  </a:lnTo>
                  <a:lnTo>
                    <a:pt x="1736166" y="362889"/>
                  </a:lnTo>
                  <a:lnTo>
                    <a:pt x="0" y="362889"/>
                  </a:lnTo>
                  <a:lnTo>
                    <a:pt x="0" y="372402"/>
                  </a:lnTo>
                  <a:lnTo>
                    <a:pt x="1736166" y="372402"/>
                  </a:lnTo>
                  <a:lnTo>
                    <a:pt x="1755216" y="372402"/>
                  </a:lnTo>
                  <a:lnTo>
                    <a:pt x="7001180" y="372402"/>
                  </a:lnTo>
                  <a:lnTo>
                    <a:pt x="7001180" y="353364"/>
                  </a:lnTo>
                  <a:lnTo>
                    <a:pt x="7001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605087" y="235053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600325" y="234583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605087" y="2531880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600325" y="252705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605087" y="271310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600325" y="2708338"/>
              <a:ext cx="7001509" cy="10160"/>
            </a:xfrm>
            <a:custGeom>
              <a:avLst/>
              <a:gdLst/>
              <a:ahLst/>
              <a:cxnLst/>
              <a:rect l="l" t="t" r="r" b="b"/>
              <a:pathLst>
                <a:path w="7001509" h="10160">
                  <a:moveTo>
                    <a:pt x="7001185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7001185" y="9842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605087" y="289470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600325" y="2890003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605087" y="3076050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600325" y="3071287"/>
              <a:ext cx="7001509" cy="10160"/>
            </a:xfrm>
            <a:custGeom>
              <a:avLst/>
              <a:gdLst/>
              <a:ahLst/>
              <a:cxnLst/>
              <a:rect l="l" t="t" r="r" b="b"/>
              <a:pathLst>
                <a:path w="7001509" h="10160">
                  <a:moveTo>
                    <a:pt x="7001185" y="0"/>
                  </a:moveTo>
                  <a:lnTo>
                    <a:pt x="0" y="0"/>
                  </a:lnTo>
                  <a:lnTo>
                    <a:pt x="0" y="9842"/>
                  </a:lnTo>
                  <a:lnTo>
                    <a:pt x="7001185" y="9842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605088" y="325765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00325" y="325282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605088" y="343887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600325" y="3434173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605088" y="362047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600325" y="361577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605088" y="380182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600325" y="379699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605088" y="398342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600325" y="3978597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605088" y="416464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600325" y="4159944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605088" y="4346257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600325" y="434149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605088" y="4527541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600325" y="4522779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605088" y="4709143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600325" y="4704381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605088" y="4890427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600325" y="4885665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605088" y="5072028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600325" y="5067266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605088" y="5253312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600325" y="5248550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595562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590799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50843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46017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36077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31251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833761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829062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605088" y="5434914"/>
              <a:ext cx="6991984" cy="0"/>
            </a:xfrm>
            <a:custGeom>
              <a:avLst/>
              <a:gdLst/>
              <a:ahLst/>
              <a:cxnLst/>
              <a:rect l="l" t="t" r="r" b="b"/>
              <a:pathLst>
                <a:path w="6991984">
                  <a:moveTo>
                    <a:pt x="0" y="0"/>
                  </a:moveTo>
                  <a:lnTo>
                    <a:pt x="69917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600325" y="5430152"/>
              <a:ext cx="7001509" cy="9525"/>
            </a:xfrm>
            <a:custGeom>
              <a:avLst/>
              <a:gdLst/>
              <a:ahLst/>
              <a:cxnLst/>
              <a:rect l="l" t="t" r="r" b="b"/>
              <a:pathLst>
                <a:path w="7001509" h="9525">
                  <a:moveTo>
                    <a:pt x="700118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7001185" y="9524"/>
                  </a:lnTo>
                  <a:lnTo>
                    <a:pt x="7001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9596811" y="2178456"/>
              <a:ext cx="0" cy="3256915"/>
            </a:xfrm>
            <a:custGeom>
              <a:avLst/>
              <a:gdLst/>
              <a:ahLst/>
              <a:cxnLst/>
              <a:rect l="l" t="t" r="r" b="b"/>
              <a:pathLst>
                <a:path h="3256915">
                  <a:moveTo>
                    <a:pt x="0" y="0"/>
                  </a:moveTo>
                  <a:lnTo>
                    <a:pt x="0" y="32564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9591985" y="2173769"/>
              <a:ext cx="9525" cy="3266440"/>
            </a:xfrm>
            <a:custGeom>
              <a:avLst/>
              <a:gdLst/>
              <a:ahLst/>
              <a:cxnLst/>
              <a:rect l="l" t="t" r="r" b="b"/>
              <a:pathLst>
                <a:path w="9525" h="3266440">
                  <a:moveTo>
                    <a:pt x="9525" y="0"/>
                  </a:moveTo>
                  <a:lnTo>
                    <a:pt x="0" y="0"/>
                  </a:lnTo>
                  <a:lnTo>
                    <a:pt x="0" y="3265906"/>
                  </a:lnTo>
                  <a:lnTo>
                    <a:pt x="9525" y="326590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570865">
              <a:lnSpc>
                <a:spcPts val="4250"/>
              </a:lnSpc>
              <a:spcBef>
                <a:spcPts val="100"/>
              </a:spcBef>
            </a:pPr>
            <a:r>
              <a:rPr dirty="0"/>
              <a:t>CFDI:</a:t>
            </a:r>
            <a:r>
              <a:rPr spc="-45" dirty="0"/>
              <a:t> </a:t>
            </a:r>
            <a:r>
              <a:rPr dirty="0"/>
              <a:t>Motivo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cancelación</a:t>
            </a:r>
          </a:p>
          <a:p>
            <a:pPr marL="570865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90" dirty="0"/>
              <a:t> </a:t>
            </a:r>
            <a:r>
              <a:rPr sz="1600" dirty="0"/>
              <a:t>CFF</a:t>
            </a:r>
            <a:r>
              <a:rPr sz="1600" spc="-10" dirty="0"/>
              <a:t> </a:t>
            </a:r>
            <a:r>
              <a:rPr sz="1600" dirty="0"/>
              <a:t>|</a:t>
            </a:r>
            <a:r>
              <a:rPr sz="1600" spc="-85" dirty="0"/>
              <a:t> </a:t>
            </a:r>
            <a:r>
              <a:rPr sz="1600" dirty="0"/>
              <a:t>Anexo</a:t>
            </a:r>
            <a:r>
              <a:rPr sz="1600" spc="-10" dirty="0"/>
              <a:t> </a:t>
            </a:r>
            <a:r>
              <a:rPr sz="1600" dirty="0"/>
              <a:t>20 </a:t>
            </a:r>
            <a:r>
              <a:rPr sz="1600" spc="-25" dirty="0"/>
              <a:t>RMF</a:t>
            </a:r>
            <a:endParaRPr sz="1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97557" y="2360929"/>
          <a:ext cx="7584439" cy="212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Código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Comprobante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emitido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errores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relación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Comprobante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emitido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errores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sin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relación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llevó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cabo la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operación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321435" algn="l"/>
                          <a:tab pos="2601595" algn="l"/>
                          <a:tab pos="3959860" algn="l"/>
                          <a:tab pos="4389755" algn="l"/>
                          <a:tab pos="4947920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Operación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nominativa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relacionada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una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factura global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41370" y="4672710"/>
            <a:ext cx="5874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https://www.sat.gob.mx/consultas/91447/nuevo-esquema-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de-cancelacion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726" y="679196"/>
            <a:ext cx="6472555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35"/>
              </a:lnSpc>
              <a:spcBef>
                <a:spcPts val="100"/>
              </a:spcBef>
            </a:pPr>
            <a:r>
              <a:rPr dirty="0"/>
              <a:t>Reformas</a:t>
            </a:r>
            <a:r>
              <a:rPr spc="-35" dirty="0"/>
              <a:t> 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dirty="0"/>
              <a:t>CFF:</a:t>
            </a:r>
            <a:r>
              <a:rPr spc="-30" dirty="0"/>
              <a:t> </a:t>
            </a:r>
            <a:r>
              <a:rPr spc="-10" dirty="0"/>
              <a:t>Validación</a:t>
            </a:r>
          </a:p>
          <a:p>
            <a:pPr marL="12700">
              <a:lnSpc>
                <a:spcPts val="2075"/>
              </a:lnSpc>
            </a:pPr>
            <a:r>
              <a:rPr sz="1800" dirty="0"/>
              <a:t>Art.</a:t>
            </a:r>
            <a:r>
              <a:rPr sz="1800" spc="-40" dirty="0"/>
              <a:t> </a:t>
            </a:r>
            <a:r>
              <a:rPr sz="1800" dirty="0"/>
              <a:t>29,</a:t>
            </a:r>
            <a:r>
              <a:rPr sz="1800" spc="-25" dirty="0"/>
              <a:t> </a:t>
            </a:r>
            <a:r>
              <a:rPr sz="1800" dirty="0"/>
              <a:t>fracción</a:t>
            </a:r>
            <a:r>
              <a:rPr sz="1800" spc="-25" dirty="0"/>
              <a:t> IV,</a:t>
            </a:r>
            <a:r>
              <a:rPr sz="1800" spc="-35" dirty="0"/>
              <a:t> </a:t>
            </a:r>
            <a:r>
              <a:rPr sz="1800" dirty="0"/>
              <a:t>inciso</a:t>
            </a:r>
            <a:r>
              <a:rPr sz="1800" spc="-25" dirty="0"/>
              <a:t> </a:t>
            </a:r>
            <a:r>
              <a:rPr sz="1800" dirty="0"/>
              <a:t>a)</a:t>
            </a:r>
            <a:r>
              <a:rPr sz="1800" spc="-30" dirty="0"/>
              <a:t>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3331464" y="1550416"/>
            <a:ext cx="5281930" cy="4594860"/>
            <a:chOff x="3331464" y="1550416"/>
            <a:chExt cx="5281930" cy="4594860"/>
          </a:xfrm>
        </p:grpSpPr>
        <p:sp>
          <p:nvSpPr>
            <p:cNvPr id="4" name="object 4"/>
            <p:cNvSpPr/>
            <p:nvPr/>
          </p:nvSpPr>
          <p:spPr>
            <a:xfrm>
              <a:off x="3337814" y="1556766"/>
              <a:ext cx="4581525" cy="4582160"/>
            </a:xfrm>
            <a:custGeom>
              <a:avLst/>
              <a:gdLst/>
              <a:ahLst/>
              <a:cxnLst/>
              <a:rect l="l" t="t" r="r" b="b"/>
              <a:pathLst>
                <a:path w="4581525" h="4582160">
                  <a:moveTo>
                    <a:pt x="2290826" y="0"/>
                  </a:moveTo>
                  <a:lnTo>
                    <a:pt x="0" y="4581563"/>
                  </a:lnTo>
                  <a:lnTo>
                    <a:pt x="4581525" y="4581563"/>
                  </a:lnTo>
                  <a:lnTo>
                    <a:pt x="229082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7814" y="1556766"/>
              <a:ext cx="4581525" cy="4582160"/>
            </a:xfrm>
            <a:custGeom>
              <a:avLst/>
              <a:gdLst/>
              <a:ahLst/>
              <a:cxnLst/>
              <a:rect l="l" t="t" r="r" b="b"/>
              <a:pathLst>
                <a:path w="4581525" h="4582160">
                  <a:moveTo>
                    <a:pt x="0" y="4581563"/>
                  </a:moveTo>
                  <a:lnTo>
                    <a:pt x="2290826" y="0"/>
                  </a:lnTo>
                  <a:lnTo>
                    <a:pt x="4581525" y="4581563"/>
                  </a:lnTo>
                  <a:lnTo>
                    <a:pt x="0" y="45815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8640" y="2017395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80">
                  <a:moveTo>
                    <a:pt x="2797175" y="0"/>
                  </a:moveTo>
                  <a:lnTo>
                    <a:pt x="180721" y="0"/>
                  </a:lnTo>
                  <a:lnTo>
                    <a:pt x="132673" y="6454"/>
                  </a:lnTo>
                  <a:lnTo>
                    <a:pt x="89502" y="24670"/>
                  </a:lnTo>
                  <a:lnTo>
                    <a:pt x="52927" y="52927"/>
                  </a:lnTo>
                  <a:lnTo>
                    <a:pt x="24670" y="89502"/>
                  </a:lnTo>
                  <a:lnTo>
                    <a:pt x="6454" y="132673"/>
                  </a:lnTo>
                  <a:lnTo>
                    <a:pt x="0" y="180720"/>
                  </a:lnTo>
                  <a:lnTo>
                    <a:pt x="0" y="903731"/>
                  </a:lnTo>
                  <a:lnTo>
                    <a:pt x="6454" y="951832"/>
                  </a:lnTo>
                  <a:lnTo>
                    <a:pt x="24670" y="995040"/>
                  </a:lnTo>
                  <a:lnTo>
                    <a:pt x="52927" y="1031636"/>
                  </a:lnTo>
                  <a:lnTo>
                    <a:pt x="89502" y="1059904"/>
                  </a:lnTo>
                  <a:lnTo>
                    <a:pt x="132673" y="1078124"/>
                  </a:lnTo>
                  <a:lnTo>
                    <a:pt x="180721" y="1084579"/>
                  </a:lnTo>
                  <a:lnTo>
                    <a:pt x="2797175" y="1084579"/>
                  </a:lnTo>
                  <a:lnTo>
                    <a:pt x="2845222" y="1078124"/>
                  </a:lnTo>
                  <a:lnTo>
                    <a:pt x="2888393" y="1059904"/>
                  </a:lnTo>
                  <a:lnTo>
                    <a:pt x="2924968" y="1031636"/>
                  </a:lnTo>
                  <a:lnTo>
                    <a:pt x="2953225" y="995040"/>
                  </a:lnTo>
                  <a:lnTo>
                    <a:pt x="2971441" y="951832"/>
                  </a:lnTo>
                  <a:lnTo>
                    <a:pt x="2977895" y="903731"/>
                  </a:lnTo>
                  <a:lnTo>
                    <a:pt x="2977895" y="180720"/>
                  </a:lnTo>
                  <a:lnTo>
                    <a:pt x="2971441" y="132673"/>
                  </a:lnTo>
                  <a:lnTo>
                    <a:pt x="2953225" y="89502"/>
                  </a:lnTo>
                  <a:lnTo>
                    <a:pt x="2924968" y="52927"/>
                  </a:lnTo>
                  <a:lnTo>
                    <a:pt x="2888393" y="24670"/>
                  </a:lnTo>
                  <a:lnTo>
                    <a:pt x="2845222" y="6454"/>
                  </a:lnTo>
                  <a:lnTo>
                    <a:pt x="27971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8640" y="2017395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80">
                  <a:moveTo>
                    <a:pt x="0" y="180720"/>
                  </a:moveTo>
                  <a:lnTo>
                    <a:pt x="6454" y="132673"/>
                  </a:lnTo>
                  <a:lnTo>
                    <a:pt x="24670" y="89502"/>
                  </a:lnTo>
                  <a:lnTo>
                    <a:pt x="52927" y="52927"/>
                  </a:lnTo>
                  <a:lnTo>
                    <a:pt x="89502" y="24670"/>
                  </a:lnTo>
                  <a:lnTo>
                    <a:pt x="132673" y="6454"/>
                  </a:lnTo>
                  <a:lnTo>
                    <a:pt x="180721" y="0"/>
                  </a:lnTo>
                  <a:lnTo>
                    <a:pt x="2797175" y="0"/>
                  </a:lnTo>
                  <a:lnTo>
                    <a:pt x="2845222" y="6454"/>
                  </a:lnTo>
                  <a:lnTo>
                    <a:pt x="2888393" y="24670"/>
                  </a:lnTo>
                  <a:lnTo>
                    <a:pt x="2924968" y="52927"/>
                  </a:lnTo>
                  <a:lnTo>
                    <a:pt x="2953225" y="89502"/>
                  </a:lnTo>
                  <a:lnTo>
                    <a:pt x="2971441" y="132673"/>
                  </a:lnTo>
                  <a:lnTo>
                    <a:pt x="2977895" y="180720"/>
                  </a:lnTo>
                  <a:lnTo>
                    <a:pt x="2977895" y="903731"/>
                  </a:lnTo>
                  <a:lnTo>
                    <a:pt x="2971441" y="951832"/>
                  </a:lnTo>
                  <a:lnTo>
                    <a:pt x="2953225" y="995040"/>
                  </a:lnTo>
                  <a:lnTo>
                    <a:pt x="2924968" y="1031636"/>
                  </a:lnTo>
                  <a:lnTo>
                    <a:pt x="2888393" y="1059904"/>
                  </a:lnTo>
                  <a:lnTo>
                    <a:pt x="2845222" y="1078124"/>
                  </a:lnTo>
                  <a:lnTo>
                    <a:pt x="2797175" y="1084579"/>
                  </a:lnTo>
                  <a:lnTo>
                    <a:pt x="180721" y="1084579"/>
                  </a:lnTo>
                  <a:lnTo>
                    <a:pt x="132673" y="1078124"/>
                  </a:lnTo>
                  <a:lnTo>
                    <a:pt x="89502" y="1059904"/>
                  </a:lnTo>
                  <a:lnTo>
                    <a:pt x="52927" y="1031636"/>
                  </a:lnTo>
                  <a:lnTo>
                    <a:pt x="24670" y="995040"/>
                  </a:lnTo>
                  <a:lnTo>
                    <a:pt x="6454" y="951832"/>
                  </a:lnTo>
                  <a:lnTo>
                    <a:pt x="0" y="903731"/>
                  </a:lnTo>
                  <a:lnTo>
                    <a:pt x="0" y="18072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41389" y="2387549"/>
            <a:ext cx="1153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Requisitos: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22290" y="3231133"/>
            <a:ext cx="2990850" cy="2317750"/>
            <a:chOff x="5622290" y="3231133"/>
            <a:chExt cx="2990850" cy="2317750"/>
          </a:xfrm>
        </p:grpSpPr>
        <p:sp>
          <p:nvSpPr>
            <p:cNvPr id="10" name="object 10"/>
            <p:cNvSpPr/>
            <p:nvPr/>
          </p:nvSpPr>
          <p:spPr>
            <a:xfrm>
              <a:off x="5628640" y="3237483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79">
                  <a:moveTo>
                    <a:pt x="2797175" y="0"/>
                  </a:moveTo>
                  <a:lnTo>
                    <a:pt x="180721" y="0"/>
                  </a:lnTo>
                  <a:lnTo>
                    <a:pt x="132673" y="6454"/>
                  </a:lnTo>
                  <a:lnTo>
                    <a:pt x="89502" y="24670"/>
                  </a:lnTo>
                  <a:lnTo>
                    <a:pt x="52927" y="52927"/>
                  </a:lnTo>
                  <a:lnTo>
                    <a:pt x="24670" y="89502"/>
                  </a:lnTo>
                  <a:lnTo>
                    <a:pt x="6454" y="132673"/>
                  </a:lnTo>
                  <a:lnTo>
                    <a:pt x="0" y="180720"/>
                  </a:lnTo>
                  <a:lnTo>
                    <a:pt x="0" y="903858"/>
                  </a:lnTo>
                  <a:lnTo>
                    <a:pt x="6454" y="951906"/>
                  </a:lnTo>
                  <a:lnTo>
                    <a:pt x="24670" y="995077"/>
                  </a:lnTo>
                  <a:lnTo>
                    <a:pt x="52927" y="1031652"/>
                  </a:lnTo>
                  <a:lnTo>
                    <a:pt x="89502" y="1059909"/>
                  </a:lnTo>
                  <a:lnTo>
                    <a:pt x="132673" y="1078125"/>
                  </a:lnTo>
                  <a:lnTo>
                    <a:pt x="180721" y="1084579"/>
                  </a:lnTo>
                  <a:lnTo>
                    <a:pt x="2797175" y="1084579"/>
                  </a:lnTo>
                  <a:lnTo>
                    <a:pt x="2845222" y="1078125"/>
                  </a:lnTo>
                  <a:lnTo>
                    <a:pt x="2888393" y="1059909"/>
                  </a:lnTo>
                  <a:lnTo>
                    <a:pt x="2924968" y="1031652"/>
                  </a:lnTo>
                  <a:lnTo>
                    <a:pt x="2953225" y="995077"/>
                  </a:lnTo>
                  <a:lnTo>
                    <a:pt x="2971441" y="951906"/>
                  </a:lnTo>
                  <a:lnTo>
                    <a:pt x="2977895" y="903858"/>
                  </a:lnTo>
                  <a:lnTo>
                    <a:pt x="2977895" y="180720"/>
                  </a:lnTo>
                  <a:lnTo>
                    <a:pt x="2971441" y="132673"/>
                  </a:lnTo>
                  <a:lnTo>
                    <a:pt x="2953225" y="89502"/>
                  </a:lnTo>
                  <a:lnTo>
                    <a:pt x="2924968" y="52927"/>
                  </a:lnTo>
                  <a:lnTo>
                    <a:pt x="2888393" y="24670"/>
                  </a:lnTo>
                  <a:lnTo>
                    <a:pt x="2845222" y="6454"/>
                  </a:lnTo>
                  <a:lnTo>
                    <a:pt x="27971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8640" y="3237483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79">
                  <a:moveTo>
                    <a:pt x="0" y="180720"/>
                  </a:moveTo>
                  <a:lnTo>
                    <a:pt x="6454" y="132673"/>
                  </a:lnTo>
                  <a:lnTo>
                    <a:pt x="24670" y="89502"/>
                  </a:lnTo>
                  <a:lnTo>
                    <a:pt x="52927" y="52927"/>
                  </a:lnTo>
                  <a:lnTo>
                    <a:pt x="89502" y="24670"/>
                  </a:lnTo>
                  <a:lnTo>
                    <a:pt x="132673" y="6454"/>
                  </a:lnTo>
                  <a:lnTo>
                    <a:pt x="180721" y="0"/>
                  </a:lnTo>
                  <a:lnTo>
                    <a:pt x="2797175" y="0"/>
                  </a:lnTo>
                  <a:lnTo>
                    <a:pt x="2845222" y="6454"/>
                  </a:lnTo>
                  <a:lnTo>
                    <a:pt x="2888393" y="24670"/>
                  </a:lnTo>
                  <a:lnTo>
                    <a:pt x="2924968" y="52927"/>
                  </a:lnTo>
                  <a:lnTo>
                    <a:pt x="2953225" y="89502"/>
                  </a:lnTo>
                  <a:lnTo>
                    <a:pt x="2971441" y="132673"/>
                  </a:lnTo>
                  <a:lnTo>
                    <a:pt x="2977895" y="180720"/>
                  </a:lnTo>
                  <a:lnTo>
                    <a:pt x="2977895" y="903858"/>
                  </a:lnTo>
                  <a:lnTo>
                    <a:pt x="2971441" y="951906"/>
                  </a:lnTo>
                  <a:lnTo>
                    <a:pt x="2953225" y="995077"/>
                  </a:lnTo>
                  <a:lnTo>
                    <a:pt x="2924968" y="1031652"/>
                  </a:lnTo>
                  <a:lnTo>
                    <a:pt x="2888393" y="1059909"/>
                  </a:lnTo>
                  <a:lnTo>
                    <a:pt x="2845222" y="1078125"/>
                  </a:lnTo>
                  <a:lnTo>
                    <a:pt x="2797175" y="1084579"/>
                  </a:lnTo>
                  <a:lnTo>
                    <a:pt x="180721" y="1084579"/>
                  </a:lnTo>
                  <a:lnTo>
                    <a:pt x="132673" y="1078125"/>
                  </a:lnTo>
                  <a:lnTo>
                    <a:pt x="89502" y="1059909"/>
                  </a:lnTo>
                  <a:lnTo>
                    <a:pt x="52927" y="1031652"/>
                  </a:lnTo>
                  <a:lnTo>
                    <a:pt x="24670" y="995077"/>
                  </a:lnTo>
                  <a:lnTo>
                    <a:pt x="6454" y="951906"/>
                  </a:lnTo>
                  <a:lnTo>
                    <a:pt x="0" y="903858"/>
                  </a:lnTo>
                  <a:lnTo>
                    <a:pt x="0" y="18072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8640" y="4457572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79">
                  <a:moveTo>
                    <a:pt x="2797175" y="0"/>
                  </a:moveTo>
                  <a:lnTo>
                    <a:pt x="180721" y="0"/>
                  </a:lnTo>
                  <a:lnTo>
                    <a:pt x="132673" y="6464"/>
                  </a:lnTo>
                  <a:lnTo>
                    <a:pt x="89502" y="24703"/>
                  </a:lnTo>
                  <a:lnTo>
                    <a:pt x="52927" y="52990"/>
                  </a:lnTo>
                  <a:lnTo>
                    <a:pt x="24670" y="89596"/>
                  </a:lnTo>
                  <a:lnTo>
                    <a:pt x="6454" y="132791"/>
                  </a:lnTo>
                  <a:lnTo>
                    <a:pt x="0" y="180847"/>
                  </a:lnTo>
                  <a:lnTo>
                    <a:pt x="0" y="903858"/>
                  </a:lnTo>
                  <a:lnTo>
                    <a:pt x="6454" y="951906"/>
                  </a:lnTo>
                  <a:lnTo>
                    <a:pt x="24670" y="995077"/>
                  </a:lnTo>
                  <a:lnTo>
                    <a:pt x="52927" y="1031652"/>
                  </a:lnTo>
                  <a:lnTo>
                    <a:pt x="89502" y="1059909"/>
                  </a:lnTo>
                  <a:lnTo>
                    <a:pt x="132673" y="1078125"/>
                  </a:lnTo>
                  <a:lnTo>
                    <a:pt x="180721" y="1084580"/>
                  </a:lnTo>
                  <a:lnTo>
                    <a:pt x="2797175" y="1084580"/>
                  </a:lnTo>
                  <a:lnTo>
                    <a:pt x="2845222" y="1078125"/>
                  </a:lnTo>
                  <a:lnTo>
                    <a:pt x="2888393" y="1059909"/>
                  </a:lnTo>
                  <a:lnTo>
                    <a:pt x="2924968" y="1031652"/>
                  </a:lnTo>
                  <a:lnTo>
                    <a:pt x="2953225" y="995077"/>
                  </a:lnTo>
                  <a:lnTo>
                    <a:pt x="2971441" y="951906"/>
                  </a:lnTo>
                  <a:lnTo>
                    <a:pt x="2977895" y="903858"/>
                  </a:lnTo>
                  <a:lnTo>
                    <a:pt x="2977895" y="180847"/>
                  </a:lnTo>
                  <a:lnTo>
                    <a:pt x="2971441" y="132791"/>
                  </a:lnTo>
                  <a:lnTo>
                    <a:pt x="2953225" y="89596"/>
                  </a:lnTo>
                  <a:lnTo>
                    <a:pt x="2924968" y="52990"/>
                  </a:lnTo>
                  <a:lnTo>
                    <a:pt x="2888393" y="24703"/>
                  </a:lnTo>
                  <a:lnTo>
                    <a:pt x="2845222" y="6464"/>
                  </a:lnTo>
                  <a:lnTo>
                    <a:pt x="27971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8640" y="4457572"/>
              <a:ext cx="2978150" cy="1084580"/>
            </a:xfrm>
            <a:custGeom>
              <a:avLst/>
              <a:gdLst/>
              <a:ahLst/>
              <a:cxnLst/>
              <a:rect l="l" t="t" r="r" b="b"/>
              <a:pathLst>
                <a:path w="2978150" h="1084579">
                  <a:moveTo>
                    <a:pt x="0" y="180847"/>
                  </a:moveTo>
                  <a:lnTo>
                    <a:pt x="6454" y="132791"/>
                  </a:lnTo>
                  <a:lnTo>
                    <a:pt x="24670" y="89596"/>
                  </a:lnTo>
                  <a:lnTo>
                    <a:pt x="52927" y="52990"/>
                  </a:lnTo>
                  <a:lnTo>
                    <a:pt x="89502" y="24703"/>
                  </a:lnTo>
                  <a:lnTo>
                    <a:pt x="132673" y="6464"/>
                  </a:lnTo>
                  <a:lnTo>
                    <a:pt x="180721" y="0"/>
                  </a:lnTo>
                  <a:lnTo>
                    <a:pt x="2797175" y="0"/>
                  </a:lnTo>
                  <a:lnTo>
                    <a:pt x="2845222" y="6464"/>
                  </a:lnTo>
                  <a:lnTo>
                    <a:pt x="2888393" y="24703"/>
                  </a:lnTo>
                  <a:lnTo>
                    <a:pt x="2924968" y="52990"/>
                  </a:lnTo>
                  <a:lnTo>
                    <a:pt x="2953225" y="89596"/>
                  </a:lnTo>
                  <a:lnTo>
                    <a:pt x="2971441" y="132791"/>
                  </a:lnTo>
                  <a:lnTo>
                    <a:pt x="2977895" y="180847"/>
                  </a:lnTo>
                  <a:lnTo>
                    <a:pt x="2977895" y="903858"/>
                  </a:lnTo>
                  <a:lnTo>
                    <a:pt x="2971441" y="951906"/>
                  </a:lnTo>
                  <a:lnTo>
                    <a:pt x="2953225" y="995077"/>
                  </a:lnTo>
                  <a:lnTo>
                    <a:pt x="2924968" y="1031652"/>
                  </a:lnTo>
                  <a:lnTo>
                    <a:pt x="2888393" y="1059909"/>
                  </a:lnTo>
                  <a:lnTo>
                    <a:pt x="2845222" y="1078125"/>
                  </a:lnTo>
                  <a:lnTo>
                    <a:pt x="2797175" y="1084580"/>
                  </a:lnTo>
                  <a:lnTo>
                    <a:pt x="180721" y="1084580"/>
                  </a:lnTo>
                  <a:lnTo>
                    <a:pt x="132673" y="1078125"/>
                  </a:lnTo>
                  <a:lnTo>
                    <a:pt x="89502" y="1059909"/>
                  </a:lnTo>
                  <a:lnTo>
                    <a:pt x="52927" y="1031652"/>
                  </a:lnTo>
                  <a:lnTo>
                    <a:pt x="24670" y="995077"/>
                  </a:lnTo>
                  <a:lnTo>
                    <a:pt x="6454" y="951906"/>
                  </a:lnTo>
                  <a:lnTo>
                    <a:pt x="0" y="903858"/>
                  </a:lnTo>
                  <a:lnTo>
                    <a:pt x="0" y="180847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71769" y="3490086"/>
            <a:ext cx="2693670" cy="187578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6350" algn="ctr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latin typeface="Arial"/>
                <a:cs typeface="Arial"/>
              </a:rPr>
              <a:t>Establecidos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artículo 29-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CFF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-635" algn="ctr">
              <a:lnSpc>
                <a:spcPct val="86400"/>
              </a:lnSpc>
            </a:pPr>
            <a:r>
              <a:rPr sz="1800" dirty="0">
                <a:latin typeface="Arial"/>
                <a:cs typeface="Arial"/>
              </a:rPr>
              <a:t>Contenidos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complementos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SAT </a:t>
            </a:r>
            <a:r>
              <a:rPr sz="1800" dirty="0">
                <a:latin typeface="Arial"/>
                <a:cs typeface="Arial"/>
              </a:rPr>
              <a:t>establezca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mediante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RCG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570865">
              <a:lnSpc>
                <a:spcPts val="4250"/>
              </a:lnSpc>
              <a:spcBef>
                <a:spcPts val="100"/>
              </a:spcBef>
            </a:pPr>
            <a:r>
              <a:rPr dirty="0"/>
              <a:t>CFDI:</a:t>
            </a:r>
            <a:r>
              <a:rPr spc="-45" dirty="0"/>
              <a:t> </a:t>
            </a:r>
            <a:r>
              <a:rPr dirty="0"/>
              <a:t>Motivo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cancelación:</a:t>
            </a:r>
            <a:r>
              <a:rPr spc="-65" dirty="0"/>
              <a:t> </a:t>
            </a:r>
            <a:r>
              <a:rPr spc="-25" dirty="0"/>
              <a:t>04</a:t>
            </a:r>
          </a:p>
          <a:p>
            <a:pPr marL="570865">
              <a:lnSpc>
                <a:spcPts val="1850"/>
              </a:lnSpc>
            </a:pPr>
            <a:r>
              <a:rPr sz="1600" dirty="0"/>
              <a:t>Art.</a:t>
            </a:r>
            <a:r>
              <a:rPr sz="1600" spc="-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100" dirty="0"/>
              <a:t> </a:t>
            </a:r>
            <a:r>
              <a:rPr sz="1600" dirty="0"/>
              <a:t>sexto</a:t>
            </a:r>
            <a:r>
              <a:rPr sz="1600" spc="-10" dirty="0"/>
              <a:t> </a:t>
            </a:r>
            <a:r>
              <a:rPr sz="1600" dirty="0"/>
              <a:t>párrafo</a:t>
            </a:r>
            <a:r>
              <a:rPr sz="1600" spc="10" dirty="0"/>
              <a:t> </a:t>
            </a:r>
            <a:r>
              <a:rPr sz="1600" dirty="0"/>
              <a:t>CFF</a:t>
            </a:r>
            <a:r>
              <a:rPr sz="1600" spc="-20" dirty="0"/>
              <a:t> </a:t>
            </a:r>
            <a:r>
              <a:rPr sz="1600" dirty="0"/>
              <a:t>|</a:t>
            </a:r>
            <a:r>
              <a:rPr sz="1600" spc="-105" dirty="0"/>
              <a:t> </a:t>
            </a:r>
            <a:r>
              <a:rPr sz="1600" dirty="0"/>
              <a:t>Anexo</a:t>
            </a:r>
            <a:r>
              <a:rPr sz="1600" spc="-15" dirty="0"/>
              <a:t> </a:t>
            </a:r>
            <a:r>
              <a:rPr sz="1600" dirty="0"/>
              <a:t>20</a:t>
            </a:r>
            <a:r>
              <a:rPr sz="1600" spc="-25" dirty="0"/>
              <a:t> RMF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8346440" y="5437428"/>
            <a:ext cx="1050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Fuente: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2588" y="1632318"/>
            <a:ext cx="6846823" cy="40849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Infracciones por </a:t>
            </a:r>
            <a:r>
              <a:rPr spc="-10" dirty="0"/>
              <a:t>cancelación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-114" dirty="0"/>
              <a:t> </a:t>
            </a:r>
            <a:r>
              <a:rPr sz="1600" dirty="0"/>
              <a:t>Artículo</a:t>
            </a:r>
            <a:r>
              <a:rPr sz="1600" spc="-30" dirty="0"/>
              <a:t> </a:t>
            </a:r>
            <a:r>
              <a:rPr sz="1600" dirty="0"/>
              <a:t>81,</a:t>
            </a:r>
            <a:r>
              <a:rPr sz="1600" spc="-35" dirty="0"/>
              <a:t> </a:t>
            </a:r>
            <a:r>
              <a:rPr sz="1600" dirty="0"/>
              <a:t>fracción</a:t>
            </a:r>
            <a:r>
              <a:rPr sz="1600" spc="-45" dirty="0"/>
              <a:t> </a:t>
            </a:r>
            <a:r>
              <a:rPr sz="1600" spc="-10" dirty="0"/>
              <a:t>XLVI</a:t>
            </a:r>
            <a:r>
              <a:rPr sz="1600" spc="-50" dirty="0"/>
              <a:t>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482089" y="2231847"/>
            <a:ext cx="891857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Artículo</a:t>
            </a:r>
            <a:r>
              <a:rPr sz="1800" b="1" spc="9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81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infracciones</a:t>
            </a:r>
            <a:r>
              <a:rPr sz="1800" b="1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relacionadas</a:t>
            </a:r>
            <a:r>
              <a:rPr sz="1800" b="1" spc="8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obligación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pago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contribuciones;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presentación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declaraciones,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solicitudes,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documentación,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avisos,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expedición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constancias,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ingreso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página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Administración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Tributaria: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Arial"/>
                <a:cs typeface="Arial"/>
              </a:rPr>
              <a:t>(…)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XLVI.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cancelar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comprobantes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ingresos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cuando </a:t>
            </a:r>
            <a:r>
              <a:rPr sz="1800" dirty="0">
                <a:latin typeface="Arial"/>
                <a:cs typeface="Arial"/>
              </a:rPr>
              <a:t>dichos  comprobantes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  hayan  </a:t>
            </a:r>
            <a:r>
              <a:rPr sz="1800" b="1" dirty="0">
                <a:latin typeface="Arial"/>
                <a:cs typeface="Arial"/>
              </a:rPr>
              <a:t>emitido  por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error  </a:t>
            </a:r>
            <a:r>
              <a:rPr sz="1800" dirty="0">
                <a:latin typeface="Arial"/>
                <a:cs typeface="Arial"/>
              </a:rPr>
              <a:t>o  </a:t>
            </a:r>
            <a:r>
              <a:rPr sz="1800" b="1" dirty="0">
                <a:latin typeface="Arial"/>
                <a:cs typeface="Arial"/>
              </a:rPr>
              <a:t>sin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una  causa  para  ello</a:t>
            </a:r>
            <a:r>
              <a:rPr sz="1800" b="1" spc="4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cancelarlos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fuera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plazo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establecido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artículo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29-</a:t>
            </a:r>
            <a:r>
              <a:rPr sz="1800" dirty="0">
                <a:latin typeface="Arial"/>
                <a:cs typeface="Arial"/>
              </a:rPr>
              <a:t>A,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cuarto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párrafo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este </a:t>
            </a:r>
            <a:r>
              <a:rPr sz="1800" dirty="0">
                <a:latin typeface="Arial"/>
                <a:cs typeface="Arial"/>
              </a:rPr>
              <a:t>Código,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demás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disposiciones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aplicables.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Sanciones</a:t>
            </a:r>
            <a:r>
              <a:rPr spc="-45" dirty="0"/>
              <a:t> </a:t>
            </a:r>
            <a:r>
              <a:rPr dirty="0"/>
              <a:t>por</a:t>
            </a:r>
            <a:r>
              <a:rPr spc="-10" dirty="0"/>
              <a:t> cancelación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-100" dirty="0"/>
              <a:t> </a:t>
            </a:r>
            <a:r>
              <a:rPr sz="1600" dirty="0"/>
              <a:t>Artículo</a:t>
            </a:r>
            <a:r>
              <a:rPr sz="1600" spc="-20" dirty="0"/>
              <a:t> </a:t>
            </a:r>
            <a:r>
              <a:rPr sz="1600" dirty="0"/>
              <a:t>82,</a:t>
            </a:r>
            <a:r>
              <a:rPr sz="1600" spc="-15" dirty="0"/>
              <a:t> </a:t>
            </a:r>
            <a:r>
              <a:rPr sz="1600" dirty="0"/>
              <a:t>fracción</a:t>
            </a:r>
            <a:r>
              <a:rPr sz="1600" spc="-35" dirty="0"/>
              <a:t> </a:t>
            </a:r>
            <a:r>
              <a:rPr sz="1600" dirty="0"/>
              <a:t>XLII</a:t>
            </a:r>
            <a:r>
              <a:rPr sz="1600" spc="-15" dirty="0"/>
              <a:t>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482089" y="2231847"/>
            <a:ext cx="891730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Artículo</a:t>
            </a:r>
            <a:r>
              <a:rPr sz="1800" b="1" spc="7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82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quien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cometa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infracciones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relacionadas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obligación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presentar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declaraciones,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solicitudes,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documentación,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avisos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información;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expedición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comprobantes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digitales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Internet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constancias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ingreso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página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Internet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Administración </a:t>
            </a:r>
            <a:r>
              <a:rPr sz="1800" dirty="0">
                <a:latin typeface="Arial"/>
                <a:cs typeface="Arial"/>
              </a:rPr>
              <a:t>Tributaria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refiere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artículo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81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Código,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impondrán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siguientes multas: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(…)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XLII.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5%</a:t>
            </a:r>
            <a:r>
              <a:rPr sz="1800" b="1" spc="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1800" b="1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10%</a:t>
            </a:r>
            <a:r>
              <a:rPr sz="1800" b="1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sz="1800" b="1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monto</a:t>
            </a:r>
            <a:r>
              <a:rPr sz="1800" b="1" spc="4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800" b="1" spc="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cada</a:t>
            </a:r>
            <a:r>
              <a:rPr sz="1800" b="1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comprobante</a:t>
            </a:r>
            <a:r>
              <a:rPr sz="1800" b="1" spc="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fiscal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tratándose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supuesto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establecido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fracción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XLVI.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Cancelación</a:t>
            </a:r>
            <a:r>
              <a:rPr spc="-6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20" dirty="0"/>
              <a:t>CFDI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Art.</a:t>
            </a:r>
            <a:r>
              <a:rPr sz="1600" spc="-30" dirty="0"/>
              <a:t> </a:t>
            </a:r>
            <a:r>
              <a:rPr sz="1600" dirty="0"/>
              <a:t>29,</a:t>
            </a:r>
            <a:r>
              <a:rPr sz="1600" spc="-35" dirty="0"/>
              <a:t> </a:t>
            </a:r>
            <a:r>
              <a:rPr sz="1600" dirty="0"/>
              <a:t>cuarto</a:t>
            </a:r>
            <a:r>
              <a:rPr sz="1600" spc="-40" dirty="0"/>
              <a:t> </a:t>
            </a:r>
            <a:r>
              <a:rPr sz="1600" dirty="0"/>
              <a:t>párrafo</a:t>
            </a:r>
            <a:r>
              <a:rPr sz="1600" spc="-10" dirty="0"/>
              <a:t> </a:t>
            </a:r>
            <a:r>
              <a:rPr sz="1600" spc="-25" dirty="0"/>
              <a:t>CFF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4763008" y="2985516"/>
            <a:ext cx="2666365" cy="781685"/>
            <a:chOff x="4763008" y="2985516"/>
            <a:chExt cx="2666365" cy="781685"/>
          </a:xfrm>
        </p:grpSpPr>
        <p:sp>
          <p:nvSpPr>
            <p:cNvPr id="4" name="object 4"/>
            <p:cNvSpPr/>
            <p:nvPr/>
          </p:nvSpPr>
          <p:spPr>
            <a:xfrm>
              <a:off x="4769358" y="2991866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2576448" y="0"/>
                  </a:moveTo>
                  <a:lnTo>
                    <a:pt x="76834" y="0"/>
                  </a:lnTo>
                  <a:lnTo>
                    <a:pt x="46934" y="6060"/>
                  </a:lnTo>
                  <a:lnTo>
                    <a:pt x="22510" y="22574"/>
                  </a:lnTo>
                  <a:lnTo>
                    <a:pt x="6040" y="47041"/>
                  </a:lnTo>
                  <a:lnTo>
                    <a:pt x="0" y="76962"/>
                  </a:lnTo>
                  <a:lnTo>
                    <a:pt x="0" y="692150"/>
                  </a:lnTo>
                  <a:lnTo>
                    <a:pt x="6040" y="722050"/>
                  </a:lnTo>
                  <a:lnTo>
                    <a:pt x="22510" y="746474"/>
                  </a:lnTo>
                  <a:lnTo>
                    <a:pt x="46934" y="762944"/>
                  </a:lnTo>
                  <a:lnTo>
                    <a:pt x="76834" y="768985"/>
                  </a:lnTo>
                  <a:lnTo>
                    <a:pt x="2576448" y="768985"/>
                  </a:lnTo>
                  <a:lnTo>
                    <a:pt x="2606349" y="762944"/>
                  </a:lnTo>
                  <a:lnTo>
                    <a:pt x="2630773" y="746474"/>
                  </a:lnTo>
                  <a:lnTo>
                    <a:pt x="2647243" y="722050"/>
                  </a:lnTo>
                  <a:lnTo>
                    <a:pt x="2653284" y="692150"/>
                  </a:lnTo>
                  <a:lnTo>
                    <a:pt x="2653284" y="76962"/>
                  </a:lnTo>
                  <a:lnTo>
                    <a:pt x="2647243" y="47041"/>
                  </a:lnTo>
                  <a:lnTo>
                    <a:pt x="2630773" y="22574"/>
                  </a:lnTo>
                  <a:lnTo>
                    <a:pt x="2606349" y="6060"/>
                  </a:lnTo>
                  <a:lnTo>
                    <a:pt x="25764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9358" y="2991866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0" y="76962"/>
                  </a:moveTo>
                  <a:lnTo>
                    <a:pt x="6040" y="47041"/>
                  </a:lnTo>
                  <a:lnTo>
                    <a:pt x="22510" y="22574"/>
                  </a:lnTo>
                  <a:lnTo>
                    <a:pt x="46934" y="6060"/>
                  </a:lnTo>
                  <a:lnTo>
                    <a:pt x="76834" y="0"/>
                  </a:lnTo>
                  <a:lnTo>
                    <a:pt x="2576448" y="0"/>
                  </a:lnTo>
                  <a:lnTo>
                    <a:pt x="2606349" y="6060"/>
                  </a:lnTo>
                  <a:lnTo>
                    <a:pt x="2630773" y="22574"/>
                  </a:lnTo>
                  <a:lnTo>
                    <a:pt x="2647243" y="47041"/>
                  </a:lnTo>
                  <a:lnTo>
                    <a:pt x="2653284" y="76962"/>
                  </a:lnTo>
                  <a:lnTo>
                    <a:pt x="2653284" y="692150"/>
                  </a:lnTo>
                  <a:lnTo>
                    <a:pt x="2647243" y="722050"/>
                  </a:lnTo>
                  <a:lnTo>
                    <a:pt x="2630773" y="746474"/>
                  </a:lnTo>
                  <a:lnTo>
                    <a:pt x="2606349" y="762944"/>
                  </a:lnTo>
                  <a:lnTo>
                    <a:pt x="2576448" y="768985"/>
                  </a:lnTo>
                  <a:lnTo>
                    <a:pt x="76834" y="768985"/>
                  </a:lnTo>
                  <a:lnTo>
                    <a:pt x="46934" y="762944"/>
                  </a:lnTo>
                  <a:lnTo>
                    <a:pt x="22510" y="746474"/>
                  </a:lnTo>
                  <a:lnTo>
                    <a:pt x="6040" y="722050"/>
                  </a:lnTo>
                  <a:lnTo>
                    <a:pt x="0" y="692150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3114" y="3205098"/>
            <a:ext cx="1985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CFDI’s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cancelables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63008" y="3808984"/>
            <a:ext cx="2666365" cy="2265680"/>
            <a:chOff x="4763008" y="3808984"/>
            <a:chExt cx="2666365" cy="2265680"/>
          </a:xfrm>
        </p:grpSpPr>
        <p:sp>
          <p:nvSpPr>
            <p:cNvPr id="8" name="object 8"/>
            <p:cNvSpPr/>
            <p:nvPr/>
          </p:nvSpPr>
          <p:spPr>
            <a:xfrm>
              <a:off x="5923026" y="3808984"/>
              <a:ext cx="346075" cy="288290"/>
            </a:xfrm>
            <a:custGeom>
              <a:avLst/>
              <a:gdLst/>
              <a:ahLst/>
              <a:cxnLst/>
              <a:rect l="l" t="t" r="r" b="b"/>
              <a:pathLst>
                <a:path w="346075" h="288289">
                  <a:moveTo>
                    <a:pt x="276733" y="0"/>
                  </a:moveTo>
                  <a:lnTo>
                    <a:pt x="69214" y="0"/>
                  </a:lnTo>
                  <a:lnTo>
                    <a:pt x="69214" y="144145"/>
                  </a:lnTo>
                  <a:lnTo>
                    <a:pt x="0" y="144145"/>
                  </a:lnTo>
                  <a:lnTo>
                    <a:pt x="172974" y="288290"/>
                  </a:lnTo>
                  <a:lnTo>
                    <a:pt x="345948" y="144145"/>
                  </a:lnTo>
                  <a:lnTo>
                    <a:pt x="276733" y="144145"/>
                  </a:lnTo>
                  <a:lnTo>
                    <a:pt x="276733" y="0"/>
                  </a:lnTo>
                  <a:close/>
                </a:path>
              </a:pathLst>
            </a:custGeom>
            <a:solidFill>
              <a:srgbClr val="AA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9358" y="4145407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2576448" y="0"/>
                  </a:moveTo>
                  <a:lnTo>
                    <a:pt x="76834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5"/>
                  </a:lnTo>
                  <a:lnTo>
                    <a:pt x="0" y="692023"/>
                  </a:lnTo>
                  <a:lnTo>
                    <a:pt x="6040" y="721923"/>
                  </a:lnTo>
                  <a:lnTo>
                    <a:pt x="22510" y="746347"/>
                  </a:lnTo>
                  <a:lnTo>
                    <a:pt x="46934" y="762817"/>
                  </a:lnTo>
                  <a:lnTo>
                    <a:pt x="76834" y="768858"/>
                  </a:lnTo>
                  <a:lnTo>
                    <a:pt x="2576448" y="768858"/>
                  </a:lnTo>
                  <a:lnTo>
                    <a:pt x="2606349" y="762817"/>
                  </a:lnTo>
                  <a:lnTo>
                    <a:pt x="2630773" y="746347"/>
                  </a:lnTo>
                  <a:lnTo>
                    <a:pt x="2647243" y="721923"/>
                  </a:lnTo>
                  <a:lnTo>
                    <a:pt x="2653284" y="692023"/>
                  </a:lnTo>
                  <a:lnTo>
                    <a:pt x="2653284" y="76835"/>
                  </a:lnTo>
                  <a:lnTo>
                    <a:pt x="2647243" y="46934"/>
                  </a:lnTo>
                  <a:lnTo>
                    <a:pt x="2630773" y="22510"/>
                  </a:lnTo>
                  <a:lnTo>
                    <a:pt x="2606349" y="6040"/>
                  </a:lnTo>
                  <a:lnTo>
                    <a:pt x="25764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9358" y="4145407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0" y="76835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4" y="0"/>
                  </a:lnTo>
                  <a:lnTo>
                    <a:pt x="2576448" y="0"/>
                  </a:lnTo>
                  <a:lnTo>
                    <a:pt x="2606349" y="6040"/>
                  </a:lnTo>
                  <a:lnTo>
                    <a:pt x="2630773" y="22510"/>
                  </a:lnTo>
                  <a:lnTo>
                    <a:pt x="2647243" y="46934"/>
                  </a:lnTo>
                  <a:lnTo>
                    <a:pt x="2653284" y="76835"/>
                  </a:lnTo>
                  <a:lnTo>
                    <a:pt x="2653284" y="692023"/>
                  </a:lnTo>
                  <a:lnTo>
                    <a:pt x="2647243" y="721923"/>
                  </a:lnTo>
                  <a:lnTo>
                    <a:pt x="2630773" y="746347"/>
                  </a:lnTo>
                  <a:lnTo>
                    <a:pt x="2606349" y="762817"/>
                  </a:lnTo>
                  <a:lnTo>
                    <a:pt x="2576448" y="768858"/>
                  </a:lnTo>
                  <a:lnTo>
                    <a:pt x="76834" y="768858"/>
                  </a:lnTo>
                  <a:lnTo>
                    <a:pt x="46934" y="762817"/>
                  </a:lnTo>
                  <a:lnTo>
                    <a:pt x="22510" y="746347"/>
                  </a:lnTo>
                  <a:lnTo>
                    <a:pt x="6040" y="721923"/>
                  </a:lnTo>
                  <a:lnTo>
                    <a:pt x="0" y="692023"/>
                  </a:lnTo>
                  <a:lnTo>
                    <a:pt x="0" y="768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3026" y="4962398"/>
              <a:ext cx="346075" cy="288290"/>
            </a:xfrm>
            <a:custGeom>
              <a:avLst/>
              <a:gdLst/>
              <a:ahLst/>
              <a:cxnLst/>
              <a:rect l="l" t="t" r="r" b="b"/>
              <a:pathLst>
                <a:path w="346075" h="288289">
                  <a:moveTo>
                    <a:pt x="276733" y="0"/>
                  </a:moveTo>
                  <a:lnTo>
                    <a:pt x="69214" y="0"/>
                  </a:lnTo>
                  <a:lnTo>
                    <a:pt x="69214" y="144144"/>
                  </a:lnTo>
                  <a:lnTo>
                    <a:pt x="0" y="144144"/>
                  </a:lnTo>
                  <a:lnTo>
                    <a:pt x="172974" y="288289"/>
                  </a:lnTo>
                  <a:lnTo>
                    <a:pt x="345948" y="144144"/>
                  </a:lnTo>
                  <a:lnTo>
                    <a:pt x="276733" y="144144"/>
                  </a:lnTo>
                  <a:lnTo>
                    <a:pt x="276733" y="0"/>
                  </a:lnTo>
                  <a:close/>
                </a:path>
              </a:pathLst>
            </a:custGeom>
            <a:solidFill>
              <a:srgbClr val="AAAB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9358" y="5298821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2576448" y="0"/>
                  </a:moveTo>
                  <a:lnTo>
                    <a:pt x="76834" y="0"/>
                  </a:lnTo>
                  <a:lnTo>
                    <a:pt x="46934" y="6040"/>
                  </a:lnTo>
                  <a:lnTo>
                    <a:pt x="22510" y="22510"/>
                  </a:lnTo>
                  <a:lnTo>
                    <a:pt x="6040" y="46934"/>
                  </a:lnTo>
                  <a:lnTo>
                    <a:pt x="0" y="76834"/>
                  </a:lnTo>
                  <a:lnTo>
                    <a:pt x="0" y="692022"/>
                  </a:lnTo>
                  <a:lnTo>
                    <a:pt x="6040" y="721954"/>
                  </a:lnTo>
                  <a:lnTo>
                    <a:pt x="22510" y="746398"/>
                  </a:lnTo>
                  <a:lnTo>
                    <a:pt x="46934" y="762878"/>
                  </a:lnTo>
                  <a:lnTo>
                    <a:pt x="76834" y="768921"/>
                  </a:lnTo>
                  <a:lnTo>
                    <a:pt x="2576448" y="768921"/>
                  </a:lnTo>
                  <a:lnTo>
                    <a:pt x="2606349" y="762878"/>
                  </a:lnTo>
                  <a:lnTo>
                    <a:pt x="2630773" y="746398"/>
                  </a:lnTo>
                  <a:lnTo>
                    <a:pt x="2647243" y="721954"/>
                  </a:lnTo>
                  <a:lnTo>
                    <a:pt x="2653284" y="692022"/>
                  </a:lnTo>
                  <a:lnTo>
                    <a:pt x="2653284" y="76834"/>
                  </a:lnTo>
                  <a:lnTo>
                    <a:pt x="2647243" y="46934"/>
                  </a:lnTo>
                  <a:lnTo>
                    <a:pt x="2630773" y="22510"/>
                  </a:lnTo>
                  <a:lnTo>
                    <a:pt x="2606349" y="6040"/>
                  </a:lnTo>
                  <a:lnTo>
                    <a:pt x="25764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9358" y="5298821"/>
              <a:ext cx="2653665" cy="768985"/>
            </a:xfrm>
            <a:custGeom>
              <a:avLst/>
              <a:gdLst/>
              <a:ahLst/>
              <a:cxnLst/>
              <a:rect l="l" t="t" r="r" b="b"/>
              <a:pathLst>
                <a:path w="2653665" h="768985">
                  <a:moveTo>
                    <a:pt x="0" y="76834"/>
                  </a:moveTo>
                  <a:lnTo>
                    <a:pt x="6040" y="46934"/>
                  </a:lnTo>
                  <a:lnTo>
                    <a:pt x="22510" y="22510"/>
                  </a:lnTo>
                  <a:lnTo>
                    <a:pt x="46934" y="6040"/>
                  </a:lnTo>
                  <a:lnTo>
                    <a:pt x="76834" y="0"/>
                  </a:lnTo>
                  <a:lnTo>
                    <a:pt x="2576448" y="0"/>
                  </a:lnTo>
                  <a:lnTo>
                    <a:pt x="2606349" y="6040"/>
                  </a:lnTo>
                  <a:lnTo>
                    <a:pt x="2630773" y="22510"/>
                  </a:lnTo>
                  <a:lnTo>
                    <a:pt x="2647243" y="46934"/>
                  </a:lnTo>
                  <a:lnTo>
                    <a:pt x="2653284" y="76834"/>
                  </a:lnTo>
                  <a:lnTo>
                    <a:pt x="2653284" y="692022"/>
                  </a:lnTo>
                  <a:lnTo>
                    <a:pt x="2647243" y="721954"/>
                  </a:lnTo>
                  <a:lnTo>
                    <a:pt x="2630773" y="746398"/>
                  </a:lnTo>
                  <a:lnTo>
                    <a:pt x="2606349" y="762878"/>
                  </a:lnTo>
                  <a:lnTo>
                    <a:pt x="2576448" y="768921"/>
                  </a:lnTo>
                  <a:lnTo>
                    <a:pt x="76834" y="768921"/>
                  </a:lnTo>
                  <a:lnTo>
                    <a:pt x="46934" y="762878"/>
                  </a:lnTo>
                  <a:lnTo>
                    <a:pt x="22510" y="746398"/>
                  </a:lnTo>
                  <a:lnTo>
                    <a:pt x="6040" y="721954"/>
                  </a:lnTo>
                  <a:lnTo>
                    <a:pt x="0" y="692022"/>
                  </a:lnTo>
                  <a:lnTo>
                    <a:pt x="0" y="7683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63465" y="4240148"/>
            <a:ext cx="2463165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014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ejercicio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ts val="2014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expidan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ts val="2014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Siempre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receptor</a:t>
            </a:r>
            <a:endParaRPr sz="1800">
              <a:latin typeface="Arial"/>
              <a:cs typeface="Arial"/>
            </a:endParaRPr>
          </a:p>
          <a:p>
            <a:pPr marL="7620" algn="ctr">
              <a:lnSpc>
                <a:spcPts val="2014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acepte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cancelación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>
            <a:off x="1887473" y="1901189"/>
            <a:ext cx="87052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Salvo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disposiciones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fiscales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prevean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plazo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menor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comprobantes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fiscales </a:t>
            </a:r>
            <a:r>
              <a:rPr sz="1600" b="1" dirty="0">
                <a:latin typeface="Arial"/>
                <a:cs typeface="Arial"/>
              </a:rPr>
              <a:t>digitales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por</a:t>
            </a:r>
            <a:r>
              <a:rPr sz="1600" b="1" spc="4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Internet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sólo</a:t>
            </a:r>
            <a:r>
              <a:rPr sz="16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podrán</a:t>
            </a:r>
            <a:r>
              <a:rPr sz="16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cancelarse</a:t>
            </a:r>
            <a:r>
              <a:rPr sz="1600" b="1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40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ejercicio</a:t>
            </a:r>
            <a:r>
              <a:rPr sz="1600" b="1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4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que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</a:t>
            </a:r>
            <a:r>
              <a:rPr sz="1600" b="1" spc="39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expidan</a:t>
            </a:r>
            <a:r>
              <a:rPr sz="1600" b="1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y </a:t>
            </a:r>
            <a:r>
              <a:rPr sz="1600" dirty="0">
                <a:latin typeface="Arial"/>
                <a:cs typeface="Arial"/>
              </a:rPr>
              <a:t>siempre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favor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quien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expidan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acepte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cancelación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091" rIns="0" bIns="0" rtlCol="0">
            <a:spAutoFit/>
          </a:bodyPr>
          <a:lstStyle/>
          <a:p>
            <a:pPr marL="210185">
              <a:lnSpc>
                <a:spcPts val="4235"/>
              </a:lnSpc>
              <a:spcBef>
                <a:spcPts val="100"/>
              </a:spcBef>
            </a:pPr>
            <a:r>
              <a:rPr dirty="0"/>
              <a:t>Cancelación</a:t>
            </a:r>
            <a:r>
              <a:rPr spc="-40" dirty="0"/>
              <a:t> </a:t>
            </a:r>
            <a:r>
              <a:rPr dirty="0"/>
              <a:t>indebida</a:t>
            </a:r>
            <a:r>
              <a:rPr spc="-30" dirty="0"/>
              <a:t> </a:t>
            </a:r>
            <a:r>
              <a:rPr dirty="0"/>
              <a:t>de </a:t>
            </a:r>
            <a:r>
              <a:rPr spc="-20" dirty="0"/>
              <a:t>CFDI</a:t>
            </a:r>
          </a:p>
          <a:p>
            <a:pPr marL="210185">
              <a:lnSpc>
                <a:spcPts val="2075"/>
              </a:lnSpc>
            </a:pPr>
            <a:r>
              <a:rPr sz="1800" dirty="0"/>
              <a:t>Art.</a:t>
            </a:r>
            <a:r>
              <a:rPr sz="1800" spc="-5" dirty="0"/>
              <a:t> </a:t>
            </a:r>
            <a:r>
              <a:rPr sz="1800" dirty="0"/>
              <a:t>29,</a:t>
            </a:r>
            <a:r>
              <a:rPr sz="1800" spc="-5" dirty="0"/>
              <a:t> </a:t>
            </a:r>
            <a:r>
              <a:rPr sz="1800" dirty="0"/>
              <a:t>fracción</a:t>
            </a:r>
            <a:r>
              <a:rPr sz="1800" spc="10" dirty="0"/>
              <a:t> </a:t>
            </a:r>
            <a:r>
              <a:rPr sz="1800" dirty="0"/>
              <a:t>VI,</a:t>
            </a:r>
            <a:r>
              <a:rPr sz="1800" spc="-10" dirty="0"/>
              <a:t> </a:t>
            </a:r>
            <a:r>
              <a:rPr sz="1800" dirty="0"/>
              <a:t>tercer</a:t>
            </a:r>
            <a:r>
              <a:rPr sz="1800" spc="-5" dirty="0"/>
              <a:t> </a:t>
            </a:r>
            <a:r>
              <a:rPr sz="1800" dirty="0"/>
              <a:t>párrafo </a:t>
            </a:r>
            <a:r>
              <a:rPr sz="1800" spc="-25" dirty="0"/>
              <a:t>CFF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2128011" y="4008882"/>
            <a:ext cx="2098040" cy="1918335"/>
            <a:chOff x="2128011" y="4008882"/>
            <a:chExt cx="2098040" cy="1918335"/>
          </a:xfrm>
        </p:grpSpPr>
        <p:sp>
          <p:nvSpPr>
            <p:cNvPr id="4" name="object 4"/>
            <p:cNvSpPr/>
            <p:nvPr/>
          </p:nvSpPr>
          <p:spPr>
            <a:xfrm>
              <a:off x="2134361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39" h="1905635">
                  <a:moveTo>
                    <a:pt x="1894586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5"/>
                  </a:lnTo>
                  <a:lnTo>
                    <a:pt x="71374" y="41877"/>
                  </a:lnTo>
                  <a:lnTo>
                    <a:pt x="41867" y="71398"/>
                  </a:lnTo>
                  <a:lnTo>
                    <a:pt x="19372" y="106792"/>
                  </a:lnTo>
                  <a:lnTo>
                    <a:pt x="5034" y="146917"/>
                  </a:lnTo>
                  <a:lnTo>
                    <a:pt x="0" y="190627"/>
                  </a:lnTo>
                  <a:lnTo>
                    <a:pt x="0" y="1714779"/>
                  </a:lnTo>
                  <a:lnTo>
                    <a:pt x="5034" y="1758463"/>
                  </a:lnTo>
                  <a:lnTo>
                    <a:pt x="19372" y="1798565"/>
                  </a:lnTo>
                  <a:lnTo>
                    <a:pt x="41867" y="1833941"/>
                  </a:lnTo>
                  <a:lnTo>
                    <a:pt x="71374" y="1863447"/>
                  </a:lnTo>
                  <a:lnTo>
                    <a:pt x="106746" y="1885938"/>
                  </a:lnTo>
                  <a:lnTo>
                    <a:pt x="146837" y="1900272"/>
                  </a:lnTo>
                  <a:lnTo>
                    <a:pt x="190500" y="1905304"/>
                  </a:lnTo>
                  <a:lnTo>
                    <a:pt x="1894586" y="1905304"/>
                  </a:lnTo>
                  <a:lnTo>
                    <a:pt x="1938248" y="1900272"/>
                  </a:lnTo>
                  <a:lnTo>
                    <a:pt x="1978339" y="1885938"/>
                  </a:lnTo>
                  <a:lnTo>
                    <a:pt x="2013711" y="1863447"/>
                  </a:lnTo>
                  <a:lnTo>
                    <a:pt x="2043218" y="1833941"/>
                  </a:lnTo>
                  <a:lnTo>
                    <a:pt x="2065713" y="1798565"/>
                  </a:lnTo>
                  <a:lnTo>
                    <a:pt x="2080051" y="1758463"/>
                  </a:lnTo>
                  <a:lnTo>
                    <a:pt x="2085086" y="1714779"/>
                  </a:lnTo>
                  <a:lnTo>
                    <a:pt x="2085086" y="190627"/>
                  </a:lnTo>
                  <a:lnTo>
                    <a:pt x="2080051" y="146917"/>
                  </a:lnTo>
                  <a:lnTo>
                    <a:pt x="2065713" y="106792"/>
                  </a:lnTo>
                  <a:lnTo>
                    <a:pt x="2043218" y="71398"/>
                  </a:lnTo>
                  <a:lnTo>
                    <a:pt x="2013711" y="41877"/>
                  </a:lnTo>
                  <a:lnTo>
                    <a:pt x="1978339" y="19375"/>
                  </a:lnTo>
                  <a:lnTo>
                    <a:pt x="1938248" y="5034"/>
                  </a:lnTo>
                  <a:lnTo>
                    <a:pt x="18945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361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39" h="1905635">
                  <a:moveTo>
                    <a:pt x="0" y="190627"/>
                  </a:moveTo>
                  <a:lnTo>
                    <a:pt x="5034" y="146917"/>
                  </a:lnTo>
                  <a:lnTo>
                    <a:pt x="19372" y="106792"/>
                  </a:lnTo>
                  <a:lnTo>
                    <a:pt x="41867" y="71398"/>
                  </a:lnTo>
                  <a:lnTo>
                    <a:pt x="71374" y="41877"/>
                  </a:lnTo>
                  <a:lnTo>
                    <a:pt x="106746" y="19375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1894586" y="0"/>
                  </a:lnTo>
                  <a:lnTo>
                    <a:pt x="1938248" y="5034"/>
                  </a:lnTo>
                  <a:lnTo>
                    <a:pt x="1978339" y="19375"/>
                  </a:lnTo>
                  <a:lnTo>
                    <a:pt x="2013711" y="41877"/>
                  </a:lnTo>
                  <a:lnTo>
                    <a:pt x="2043218" y="71398"/>
                  </a:lnTo>
                  <a:lnTo>
                    <a:pt x="2065713" y="106792"/>
                  </a:lnTo>
                  <a:lnTo>
                    <a:pt x="2080051" y="146917"/>
                  </a:lnTo>
                  <a:lnTo>
                    <a:pt x="2085086" y="190627"/>
                  </a:lnTo>
                  <a:lnTo>
                    <a:pt x="2085086" y="1714779"/>
                  </a:lnTo>
                  <a:lnTo>
                    <a:pt x="2080051" y="1758463"/>
                  </a:lnTo>
                  <a:lnTo>
                    <a:pt x="2065713" y="1798565"/>
                  </a:lnTo>
                  <a:lnTo>
                    <a:pt x="2043218" y="1833941"/>
                  </a:lnTo>
                  <a:lnTo>
                    <a:pt x="2013711" y="1863447"/>
                  </a:lnTo>
                  <a:lnTo>
                    <a:pt x="1978339" y="1885938"/>
                  </a:lnTo>
                  <a:lnTo>
                    <a:pt x="1938248" y="1900272"/>
                  </a:lnTo>
                  <a:lnTo>
                    <a:pt x="1894586" y="1905304"/>
                  </a:lnTo>
                  <a:lnTo>
                    <a:pt x="190500" y="1905304"/>
                  </a:lnTo>
                  <a:lnTo>
                    <a:pt x="146837" y="1900272"/>
                  </a:lnTo>
                  <a:lnTo>
                    <a:pt x="106746" y="1885938"/>
                  </a:lnTo>
                  <a:lnTo>
                    <a:pt x="71374" y="1863447"/>
                  </a:lnTo>
                  <a:lnTo>
                    <a:pt x="41867" y="1833941"/>
                  </a:lnTo>
                  <a:lnTo>
                    <a:pt x="19372" y="1798565"/>
                  </a:lnTo>
                  <a:lnTo>
                    <a:pt x="5034" y="1758463"/>
                  </a:lnTo>
                  <a:lnTo>
                    <a:pt x="0" y="1714779"/>
                  </a:lnTo>
                  <a:lnTo>
                    <a:pt x="0" y="1906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39467" y="4560189"/>
            <a:ext cx="1677035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39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Imposibilidad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disminuir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ingresos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27982" y="4709414"/>
            <a:ext cx="441959" cy="517525"/>
          </a:xfrm>
          <a:custGeom>
            <a:avLst/>
            <a:gdLst/>
            <a:ahLst/>
            <a:cxnLst/>
            <a:rect l="l" t="t" r="r" b="b"/>
            <a:pathLst>
              <a:path w="441960" h="517525">
                <a:moveTo>
                  <a:pt x="220979" y="0"/>
                </a:moveTo>
                <a:lnTo>
                  <a:pt x="220979" y="103378"/>
                </a:lnTo>
                <a:lnTo>
                  <a:pt x="0" y="103378"/>
                </a:lnTo>
                <a:lnTo>
                  <a:pt x="0" y="413638"/>
                </a:lnTo>
                <a:lnTo>
                  <a:pt x="220979" y="413638"/>
                </a:lnTo>
                <a:lnTo>
                  <a:pt x="220979" y="517017"/>
                </a:lnTo>
                <a:lnTo>
                  <a:pt x="441959" y="258444"/>
                </a:lnTo>
                <a:lnTo>
                  <a:pt x="220979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47107" y="4008882"/>
            <a:ext cx="2098040" cy="1918335"/>
            <a:chOff x="5047107" y="4008882"/>
            <a:chExt cx="2098040" cy="1918335"/>
          </a:xfrm>
        </p:grpSpPr>
        <p:sp>
          <p:nvSpPr>
            <p:cNvPr id="9" name="object 9"/>
            <p:cNvSpPr/>
            <p:nvPr/>
          </p:nvSpPr>
          <p:spPr>
            <a:xfrm>
              <a:off x="5053457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40" h="1905635">
                  <a:moveTo>
                    <a:pt x="1894586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5"/>
                  </a:lnTo>
                  <a:lnTo>
                    <a:pt x="71374" y="41877"/>
                  </a:lnTo>
                  <a:lnTo>
                    <a:pt x="41867" y="71398"/>
                  </a:lnTo>
                  <a:lnTo>
                    <a:pt x="19372" y="106792"/>
                  </a:lnTo>
                  <a:lnTo>
                    <a:pt x="5034" y="146917"/>
                  </a:lnTo>
                  <a:lnTo>
                    <a:pt x="0" y="190627"/>
                  </a:lnTo>
                  <a:lnTo>
                    <a:pt x="0" y="1714779"/>
                  </a:lnTo>
                  <a:lnTo>
                    <a:pt x="5034" y="1758463"/>
                  </a:lnTo>
                  <a:lnTo>
                    <a:pt x="19372" y="1798565"/>
                  </a:lnTo>
                  <a:lnTo>
                    <a:pt x="41867" y="1833941"/>
                  </a:lnTo>
                  <a:lnTo>
                    <a:pt x="71374" y="1863447"/>
                  </a:lnTo>
                  <a:lnTo>
                    <a:pt x="106746" y="1885938"/>
                  </a:lnTo>
                  <a:lnTo>
                    <a:pt x="146837" y="1900272"/>
                  </a:lnTo>
                  <a:lnTo>
                    <a:pt x="190500" y="1905304"/>
                  </a:lnTo>
                  <a:lnTo>
                    <a:pt x="1894586" y="1905304"/>
                  </a:lnTo>
                  <a:lnTo>
                    <a:pt x="1938248" y="1900272"/>
                  </a:lnTo>
                  <a:lnTo>
                    <a:pt x="1978339" y="1885938"/>
                  </a:lnTo>
                  <a:lnTo>
                    <a:pt x="2013711" y="1863447"/>
                  </a:lnTo>
                  <a:lnTo>
                    <a:pt x="2043218" y="1833941"/>
                  </a:lnTo>
                  <a:lnTo>
                    <a:pt x="2065713" y="1798565"/>
                  </a:lnTo>
                  <a:lnTo>
                    <a:pt x="2080051" y="1758463"/>
                  </a:lnTo>
                  <a:lnTo>
                    <a:pt x="2085086" y="1714779"/>
                  </a:lnTo>
                  <a:lnTo>
                    <a:pt x="2085086" y="190627"/>
                  </a:lnTo>
                  <a:lnTo>
                    <a:pt x="2080051" y="146917"/>
                  </a:lnTo>
                  <a:lnTo>
                    <a:pt x="2065713" y="106792"/>
                  </a:lnTo>
                  <a:lnTo>
                    <a:pt x="2043218" y="71398"/>
                  </a:lnTo>
                  <a:lnTo>
                    <a:pt x="2013711" y="41877"/>
                  </a:lnTo>
                  <a:lnTo>
                    <a:pt x="1978339" y="19375"/>
                  </a:lnTo>
                  <a:lnTo>
                    <a:pt x="1938248" y="5034"/>
                  </a:lnTo>
                  <a:lnTo>
                    <a:pt x="18945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3457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40" h="1905635">
                  <a:moveTo>
                    <a:pt x="0" y="190627"/>
                  </a:moveTo>
                  <a:lnTo>
                    <a:pt x="5034" y="146917"/>
                  </a:lnTo>
                  <a:lnTo>
                    <a:pt x="19372" y="106792"/>
                  </a:lnTo>
                  <a:lnTo>
                    <a:pt x="41867" y="71398"/>
                  </a:lnTo>
                  <a:lnTo>
                    <a:pt x="71374" y="41877"/>
                  </a:lnTo>
                  <a:lnTo>
                    <a:pt x="106746" y="19375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1894586" y="0"/>
                  </a:lnTo>
                  <a:lnTo>
                    <a:pt x="1938248" y="5034"/>
                  </a:lnTo>
                  <a:lnTo>
                    <a:pt x="1978339" y="19375"/>
                  </a:lnTo>
                  <a:lnTo>
                    <a:pt x="2013711" y="41877"/>
                  </a:lnTo>
                  <a:lnTo>
                    <a:pt x="2043218" y="71398"/>
                  </a:lnTo>
                  <a:lnTo>
                    <a:pt x="2065713" y="106792"/>
                  </a:lnTo>
                  <a:lnTo>
                    <a:pt x="2080051" y="146917"/>
                  </a:lnTo>
                  <a:lnTo>
                    <a:pt x="2085086" y="190627"/>
                  </a:lnTo>
                  <a:lnTo>
                    <a:pt x="2085086" y="1714779"/>
                  </a:lnTo>
                  <a:lnTo>
                    <a:pt x="2080051" y="1758463"/>
                  </a:lnTo>
                  <a:lnTo>
                    <a:pt x="2065713" y="1798565"/>
                  </a:lnTo>
                  <a:lnTo>
                    <a:pt x="2043218" y="1833941"/>
                  </a:lnTo>
                  <a:lnTo>
                    <a:pt x="2013711" y="1863447"/>
                  </a:lnTo>
                  <a:lnTo>
                    <a:pt x="1978339" y="1885938"/>
                  </a:lnTo>
                  <a:lnTo>
                    <a:pt x="1938248" y="1900272"/>
                  </a:lnTo>
                  <a:lnTo>
                    <a:pt x="1894586" y="1905304"/>
                  </a:lnTo>
                  <a:lnTo>
                    <a:pt x="190500" y="1905304"/>
                  </a:lnTo>
                  <a:lnTo>
                    <a:pt x="146837" y="1900272"/>
                  </a:lnTo>
                  <a:lnTo>
                    <a:pt x="106746" y="1885938"/>
                  </a:lnTo>
                  <a:lnTo>
                    <a:pt x="71374" y="1863447"/>
                  </a:lnTo>
                  <a:lnTo>
                    <a:pt x="41867" y="1833941"/>
                  </a:lnTo>
                  <a:lnTo>
                    <a:pt x="19372" y="1798565"/>
                  </a:lnTo>
                  <a:lnTo>
                    <a:pt x="5034" y="1758463"/>
                  </a:lnTo>
                  <a:lnTo>
                    <a:pt x="0" y="1714779"/>
                  </a:lnTo>
                  <a:lnTo>
                    <a:pt x="0" y="1906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62447" y="4323333"/>
            <a:ext cx="1469390" cy="12465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amparen devoluciones,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descuentos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bonificaciones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47077" y="4709414"/>
            <a:ext cx="441959" cy="517525"/>
          </a:xfrm>
          <a:custGeom>
            <a:avLst/>
            <a:gdLst/>
            <a:ahLst/>
            <a:cxnLst/>
            <a:rect l="l" t="t" r="r" b="b"/>
            <a:pathLst>
              <a:path w="441959" h="517525">
                <a:moveTo>
                  <a:pt x="220979" y="0"/>
                </a:moveTo>
                <a:lnTo>
                  <a:pt x="220979" y="103378"/>
                </a:lnTo>
                <a:lnTo>
                  <a:pt x="0" y="103378"/>
                </a:lnTo>
                <a:lnTo>
                  <a:pt x="0" y="413638"/>
                </a:lnTo>
                <a:lnTo>
                  <a:pt x="220979" y="413638"/>
                </a:lnTo>
                <a:lnTo>
                  <a:pt x="220979" y="517017"/>
                </a:lnTo>
                <a:lnTo>
                  <a:pt x="441959" y="258444"/>
                </a:lnTo>
                <a:lnTo>
                  <a:pt x="220979" y="0"/>
                </a:lnTo>
                <a:close/>
              </a:path>
            </a:pathLst>
          </a:custGeom>
          <a:solidFill>
            <a:srgbClr val="AA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966202" y="4008882"/>
            <a:ext cx="2098040" cy="1918335"/>
            <a:chOff x="7966202" y="4008882"/>
            <a:chExt cx="2098040" cy="1918335"/>
          </a:xfrm>
        </p:grpSpPr>
        <p:sp>
          <p:nvSpPr>
            <p:cNvPr id="14" name="object 14"/>
            <p:cNvSpPr/>
            <p:nvPr/>
          </p:nvSpPr>
          <p:spPr>
            <a:xfrm>
              <a:off x="7972552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40" h="1905635">
                  <a:moveTo>
                    <a:pt x="1894586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5"/>
                  </a:lnTo>
                  <a:lnTo>
                    <a:pt x="71374" y="41877"/>
                  </a:lnTo>
                  <a:lnTo>
                    <a:pt x="41867" y="71398"/>
                  </a:lnTo>
                  <a:lnTo>
                    <a:pt x="19372" y="106792"/>
                  </a:lnTo>
                  <a:lnTo>
                    <a:pt x="5034" y="146917"/>
                  </a:lnTo>
                  <a:lnTo>
                    <a:pt x="0" y="190627"/>
                  </a:lnTo>
                  <a:lnTo>
                    <a:pt x="0" y="1714779"/>
                  </a:lnTo>
                  <a:lnTo>
                    <a:pt x="5034" y="1758463"/>
                  </a:lnTo>
                  <a:lnTo>
                    <a:pt x="19372" y="1798565"/>
                  </a:lnTo>
                  <a:lnTo>
                    <a:pt x="41867" y="1833941"/>
                  </a:lnTo>
                  <a:lnTo>
                    <a:pt x="71374" y="1863447"/>
                  </a:lnTo>
                  <a:lnTo>
                    <a:pt x="106746" y="1885938"/>
                  </a:lnTo>
                  <a:lnTo>
                    <a:pt x="146837" y="1900272"/>
                  </a:lnTo>
                  <a:lnTo>
                    <a:pt x="190500" y="1905304"/>
                  </a:lnTo>
                  <a:lnTo>
                    <a:pt x="1894586" y="1905304"/>
                  </a:lnTo>
                  <a:lnTo>
                    <a:pt x="1938248" y="1900272"/>
                  </a:lnTo>
                  <a:lnTo>
                    <a:pt x="1978339" y="1885938"/>
                  </a:lnTo>
                  <a:lnTo>
                    <a:pt x="2013711" y="1863447"/>
                  </a:lnTo>
                  <a:lnTo>
                    <a:pt x="2043218" y="1833941"/>
                  </a:lnTo>
                  <a:lnTo>
                    <a:pt x="2065713" y="1798565"/>
                  </a:lnTo>
                  <a:lnTo>
                    <a:pt x="2080051" y="1758463"/>
                  </a:lnTo>
                  <a:lnTo>
                    <a:pt x="2085086" y="1714779"/>
                  </a:lnTo>
                  <a:lnTo>
                    <a:pt x="2085086" y="190627"/>
                  </a:lnTo>
                  <a:lnTo>
                    <a:pt x="2080051" y="146917"/>
                  </a:lnTo>
                  <a:lnTo>
                    <a:pt x="2065713" y="106792"/>
                  </a:lnTo>
                  <a:lnTo>
                    <a:pt x="2043218" y="71398"/>
                  </a:lnTo>
                  <a:lnTo>
                    <a:pt x="2013711" y="41877"/>
                  </a:lnTo>
                  <a:lnTo>
                    <a:pt x="1978339" y="19375"/>
                  </a:lnTo>
                  <a:lnTo>
                    <a:pt x="1938248" y="5034"/>
                  </a:lnTo>
                  <a:lnTo>
                    <a:pt x="189458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72552" y="4015232"/>
              <a:ext cx="2085339" cy="1905635"/>
            </a:xfrm>
            <a:custGeom>
              <a:avLst/>
              <a:gdLst/>
              <a:ahLst/>
              <a:cxnLst/>
              <a:rect l="l" t="t" r="r" b="b"/>
              <a:pathLst>
                <a:path w="2085340" h="1905635">
                  <a:moveTo>
                    <a:pt x="0" y="190627"/>
                  </a:moveTo>
                  <a:lnTo>
                    <a:pt x="5034" y="146917"/>
                  </a:lnTo>
                  <a:lnTo>
                    <a:pt x="19372" y="106792"/>
                  </a:lnTo>
                  <a:lnTo>
                    <a:pt x="41867" y="71398"/>
                  </a:lnTo>
                  <a:lnTo>
                    <a:pt x="71374" y="41877"/>
                  </a:lnTo>
                  <a:lnTo>
                    <a:pt x="106746" y="19375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1894586" y="0"/>
                  </a:lnTo>
                  <a:lnTo>
                    <a:pt x="1938248" y="5034"/>
                  </a:lnTo>
                  <a:lnTo>
                    <a:pt x="1978339" y="19375"/>
                  </a:lnTo>
                  <a:lnTo>
                    <a:pt x="2013711" y="41877"/>
                  </a:lnTo>
                  <a:lnTo>
                    <a:pt x="2043218" y="71398"/>
                  </a:lnTo>
                  <a:lnTo>
                    <a:pt x="2065713" y="106792"/>
                  </a:lnTo>
                  <a:lnTo>
                    <a:pt x="2080051" y="146917"/>
                  </a:lnTo>
                  <a:lnTo>
                    <a:pt x="2085086" y="190627"/>
                  </a:lnTo>
                  <a:lnTo>
                    <a:pt x="2085086" y="1714779"/>
                  </a:lnTo>
                  <a:lnTo>
                    <a:pt x="2080051" y="1758463"/>
                  </a:lnTo>
                  <a:lnTo>
                    <a:pt x="2065713" y="1798565"/>
                  </a:lnTo>
                  <a:lnTo>
                    <a:pt x="2043218" y="1833941"/>
                  </a:lnTo>
                  <a:lnTo>
                    <a:pt x="2013711" y="1863447"/>
                  </a:lnTo>
                  <a:lnTo>
                    <a:pt x="1978339" y="1885938"/>
                  </a:lnTo>
                  <a:lnTo>
                    <a:pt x="1938248" y="1900272"/>
                  </a:lnTo>
                  <a:lnTo>
                    <a:pt x="1894586" y="1905304"/>
                  </a:lnTo>
                  <a:lnTo>
                    <a:pt x="190500" y="1905304"/>
                  </a:lnTo>
                  <a:lnTo>
                    <a:pt x="146837" y="1900272"/>
                  </a:lnTo>
                  <a:lnTo>
                    <a:pt x="106746" y="1885938"/>
                  </a:lnTo>
                  <a:lnTo>
                    <a:pt x="71374" y="1863447"/>
                  </a:lnTo>
                  <a:lnTo>
                    <a:pt x="41867" y="1833941"/>
                  </a:lnTo>
                  <a:lnTo>
                    <a:pt x="19372" y="1798565"/>
                  </a:lnTo>
                  <a:lnTo>
                    <a:pt x="5034" y="1758463"/>
                  </a:lnTo>
                  <a:lnTo>
                    <a:pt x="0" y="1714779"/>
                  </a:lnTo>
                  <a:lnTo>
                    <a:pt x="0" y="19062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126348" y="4086859"/>
            <a:ext cx="1778635" cy="17208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dichos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comprobantes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emitan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contar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justificación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soporte documental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1710308" y="1867280"/>
            <a:ext cx="89185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En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caso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devoluciones,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descuentos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bonificaciones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refiere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artículo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25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Ley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Impuesto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sobre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Renta,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6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deberán</a:t>
            </a:r>
            <a:r>
              <a:rPr sz="1600" b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expedir</a:t>
            </a:r>
            <a:r>
              <a:rPr sz="1600" b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comprobantes</a:t>
            </a:r>
            <a:r>
              <a:rPr sz="16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16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digitales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por </a:t>
            </a:r>
            <a:r>
              <a:rPr sz="1600" dirty="0">
                <a:latin typeface="Arial"/>
                <a:cs typeface="Arial"/>
              </a:rPr>
              <a:t>Internet.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supuesto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emitan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comprobantes que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amparen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egresos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sin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contar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con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600" b="1" spc="12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justificación</a:t>
            </a:r>
            <a:r>
              <a:rPr sz="1600" b="1" spc="14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114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soporte</a:t>
            </a:r>
            <a:r>
              <a:rPr sz="1600" b="1" spc="13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documental</a:t>
            </a:r>
            <a:r>
              <a:rPr sz="1600" b="1" spc="13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que</a:t>
            </a:r>
            <a:r>
              <a:rPr sz="1600" b="1" spc="13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acredite</a:t>
            </a:r>
            <a:r>
              <a:rPr sz="1600" b="1" spc="130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las</a:t>
            </a:r>
            <a:r>
              <a:rPr sz="1600" b="1" spc="130" dirty="0"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devoluciones,</a:t>
            </a:r>
            <a:r>
              <a:rPr sz="1600" b="1" spc="12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descuentos</a:t>
            </a:r>
            <a:r>
              <a:rPr sz="1600" b="1" spc="1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bonificaciones</a:t>
            </a:r>
            <a:r>
              <a:rPr sz="1600" b="1" spc="26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ante</a:t>
            </a:r>
            <a:r>
              <a:rPr sz="1600" spc="27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27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autoridades</a:t>
            </a:r>
            <a:r>
              <a:rPr sz="1600" spc="2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fiscales,</a:t>
            </a:r>
            <a:r>
              <a:rPr sz="1600" spc="270" dirty="0"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éstos</a:t>
            </a:r>
            <a:r>
              <a:rPr sz="1600" b="1" spc="26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600" b="1" spc="2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podrán</a:t>
            </a:r>
            <a:r>
              <a:rPr sz="1600" b="1" spc="27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disminuirse</a:t>
            </a:r>
            <a:r>
              <a:rPr sz="1600" b="1" spc="28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b="1" spc="2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los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comprobantes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ingresos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contribuyente,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cual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podrá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verificado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éstas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ejercicio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facultades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establecidas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Código.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Forma</a:t>
            </a:r>
            <a:r>
              <a:rPr spc="-15" dirty="0"/>
              <a:t> </a:t>
            </a:r>
            <a:r>
              <a:rPr dirty="0"/>
              <a:t>de</a:t>
            </a:r>
            <a:r>
              <a:rPr spc="-10" dirty="0"/>
              <a:t> cancelación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-10" dirty="0"/>
              <a:t> 29-</a:t>
            </a:r>
            <a:r>
              <a:rPr sz="1600" dirty="0"/>
              <a:t>A</a:t>
            </a:r>
            <a:r>
              <a:rPr sz="1600" spc="-105" dirty="0"/>
              <a:t> </a:t>
            </a:r>
            <a:r>
              <a:rPr sz="1600" spc="-35" dirty="0"/>
              <a:t>CFF,</a:t>
            </a:r>
            <a:r>
              <a:rPr sz="1600" spc="-10" dirty="0"/>
              <a:t> </a:t>
            </a:r>
            <a:r>
              <a:rPr sz="1600" dirty="0"/>
              <a:t>Cuarto</a:t>
            </a:r>
            <a:r>
              <a:rPr sz="1600" spc="-20" dirty="0"/>
              <a:t> </a:t>
            </a:r>
            <a:r>
              <a:rPr sz="1600" dirty="0"/>
              <a:t>y</a:t>
            </a:r>
            <a:r>
              <a:rPr sz="1600" spc="-25" dirty="0"/>
              <a:t> </a:t>
            </a:r>
            <a:r>
              <a:rPr sz="1600" dirty="0"/>
              <a:t>Quinto</a:t>
            </a:r>
            <a:r>
              <a:rPr sz="1600" spc="-10" dirty="0"/>
              <a:t> </a:t>
            </a:r>
            <a:r>
              <a:rPr sz="1600" dirty="0"/>
              <a:t>párrafos del</a:t>
            </a:r>
            <a:r>
              <a:rPr sz="1600" spc="-35" dirty="0"/>
              <a:t> </a:t>
            </a:r>
            <a:r>
              <a:rPr sz="1600" dirty="0"/>
              <a:t>CFF</a:t>
            </a:r>
            <a:r>
              <a:rPr sz="1600" spc="-30" dirty="0"/>
              <a:t> </a:t>
            </a:r>
            <a:r>
              <a:rPr sz="1600" dirty="0"/>
              <a:t>y</a:t>
            </a:r>
            <a:r>
              <a:rPr sz="1600" spc="-100" dirty="0"/>
              <a:t> </a:t>
            </a:r>
            <a:r>
              <a:rPr sz="1600" dirty="0"/>
              <a:t>Art.</a:t>
            </a:r>
            <a:r>
              <a:rPr sz="1600" spc="-10" dirty="0"/>
              <a:t> </a:t>
            </a:r>
            <a:r>
              <a:rPr sz="1600" spc="-40" dirty="0"/>
              <a:t>113-</a:t>
            </a:r>
            <a:r>
              <a:rPr sz="1600" dirty="0"/>
              <a:t>G,</a:t>
            </a:r>
            <a:r>
              <a:rPr sz="1600" spc="5" dirty="0"/>
              <a:t> </a:t>
            </a:r>
            <a:r>
              <a:rPr sz="1600" dirty="0"/>
              <a:t>fracción</a:t>
            </a:r>
            <a:r>
              <a:rPr sz="1600" spc="-30" dirty="0"/>
              <a:t> </a:t>
            </a:r>
            <a:r>
              <a:rPr sz="1600" dirty="0"/>
              <a:t>V</a:t>
            </a:r>
            <a:r>
              <a:rPr sz="1600" spc="-30" dirty="0"/>
              <a:t> </a:t>
            </a:r>
            <a:r>
              <a:rPr sz="1600" spc="-20" dirty="0"/>
              <a:t>LISR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5330444" y="1622933"/>
            <a:ext cx="4568190" cy="2082164"/>
            <a:chOff x="5330444" y="1622933"/>
            <a:chExt cx="4568190" cy="2082164"/>
          </a:xfrm>
        </p:grpSpPr>
        <p:sp>
          <p:nvSpPr>
            <p:cNvPr id="4" name="object 4"/>
            <p:cNvSpPr/>
            <p:nvPr/>
          </p:nvSpPr>
          <p:spPr>
            <a:xfrm>
              <a:off x="5336794" y="1629283"/>
              <a:ext cx="4555490" cy="2069464"/>
            </a:xfrm>
            <a:custGeom>
              <a:avLst/>
              <a:gdLst/>
              <a:ahLst/>
              <a:cxnLst/>
              <a:rect l="l" t="t" r="r" b="b"/>
              <a:pathLst>
                <a:path w="4555490" h="2069464">
                  <a:moveTo>
                    <a:pt x="3520694" y="0"/>
                  </a:moveTo>
                  <a:lnTo>
                    <a:pt x="3520694" y="258699"/>
                  </a:lnTo>
                  <a:lnTo>
                    <a:pt x="0" y="258699"/>
                  </a:lnTo>
                  <a:lnTo>
                    <a:pt x="0" y="1810639"/>
                  </a:lnTo>
                  <a:lnTo>
                    <a:pt x="3520694" y="1810639"/>
                  </a:lnTo>
                  <a:lnTo>
                    <a:pt x="3520694" y="2069337"/>
                  </a:lnTo>
                  <a:lnTo>
                    <a:pt x="4555362" y="1034668"/>
                  </a:lnTo>
                  <a:lnTo>
                    <a:pt x="352069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6794" y="1629283"/>
              <a:ext cx="4555490" cy="2069464"/>
            </a:xfrm>
            <a:custGeom>
              <a:avLst/>
              <a:gdLst/>
              <a:ahLst/>
              <a:cxnLst/>
              <a:rect l="l" t="t" r="r" b="b"/>
              <a:pathLst>
                <a:path w="4555490" h="2069464">
                  <a:moveTo>
                    <a:pt x="0" y="258699"/>
                  </a:moveTo>
                  <a:lnTo>
                    <a:pt x="3520694" y="258699"/>
                  </a:lnTo>
                  <a:lnTo>
                    <a:pt x="3520694" y="0"/>
                  </a:lnTo>
                  <a:lnTo>
                    <a:pt x="4555362" y="1034668"/>
                  </a:lnTo>
                  <a:lnTo>
                    <a:pt x="3520694" y="2069337"/>
                  </a:lnTo>
                  <a:lnTo>
                    <a:pt x="3520694" y="1810639"/>
                  </a:lnTo>
                  <a:lnTo>
                    <a:pt x="0" y="1810639"/>
                  </a:lnTo>
                  <a:lnTo>
                    <a:pt x="0" y="258699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39334" y="1838706"/>
            <a:ext cx="3584575" cy="14528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98120" indent="-228600">
              <a:lnSpc>
                <a:spcPts val="2380"/>
              </a:lnSpc>
              <a:spcBef>
                <a:spcPts val="500"/>
              </a:spcBef>
              <a:buChar char="•"/>
              <a:tabLst>
                <a:tab pos="241300" algn="l"/>
                <a:tab pos="728345" algn="l"/>
              </a:tabLst>
            </a:pPr>
            <a:r>
              <a:rPr sz="2300" dirty="0">
                <a:latin typeface="Arial"/>
                <a:cs typeface="Arial"/>
              </a:rPr>
              <a:t>CFDI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global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únicamente </a:t>
            </a:r>
            <a:r>
              <a:rPr sz="2300" spc="-25" dirty="0">
                <a:latin typeface="Arial"/>
                <a:cs typeface="Arial"/>
              </a:rPr>
              <a:t>en</a:t>
            </a:r>
            <a:r>
              <a:rPr sz="2300" dirty="0">
                <a:latin typeface="Arial"/>
                <a:cs typeface="Arial"/>
              </a:rPr>
              <a:t>	el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se </a:t>
            </a:r>
            <a:r>
              <a:rPr sz="2300" dirty="0">
                <a:latin typeface="Arial"/>
                <a:cs typeface="Arial"/>
              </a:rPr>
              <a:t>generó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el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mismo</a:t>
            </a:r>
            <a:endParaRPr sz="2300">
              <a:latin typeface="Arial"/>
              <a:cs typeface="Arial"/>
            </a:endParaRPr>
          </a:p>
          <a:p>
            <a:pPr marL="184785" marR="5080" indent="-172720">
              <a:lnSpc>
                <a:spcPts val="1660"/>
              </a:lnSpc>
              <a:spcBef>
                <a:spcPts val="395"/>
              </a:spcBef>
              <a:buChar char="•"/>
              <a:tabLst>
                <a:tab pos="18478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(Regla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3.13.35.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RMF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2025: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último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día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mes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abril)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3492" y="1622933"/>
            <a:ext cx="3049905" cy="2082164"/>
            <a:chOff x="2293492" y="1622933"/>
            <a:chExt cx="3049905" cy="2082164"/>
          </a:xfrm>
        </p:grpSpPr>
        <p:sp>
          <p:nvSpPr>
            <p:cNvPr id="8" name="object 8"/>
            <p:cNvSpPr/>
            <p:nvPr/>
          </p:nvSpPr>
          <p:spPr>
            <a:xfrm>
              <a:off x="2299842" y="1629283"/>
              <a:ext cx="3037205" cy="2069464"/>
            </a:xfrm>
            <a:custGeom>
              <a:avLst/>
              <a:gdLst/>
              <a:ahLst/>
              <a:cxnLst/>
              <a:rect l="l" t="t" r="r" b="b"/>
              <a:pathLst>
                <a:path w="3037204" h="2069464">
                  <a:moveTo>
                    <a:pt x="2692019" y="0"/>
                  </a:moveTo>
                  <a:lnTo>
                    <a:pt x="344805" y="0"/>
                  </a:lnTo>
                  <a:lnTo>
                    <a:pt x="298029" y="3148"/>
                  </a:lnTo>
                  <a:lnTo>
                    <a:pt x="253162" y="12321"/>
                  </a:lnTo>
                  <a:lnTo>
                    <a:pt x="210615" y="27106"/>
                  </a:lnTo>
                  <a:lnTo>
                    <a:pt x="170800" y="47093"/>
                  </a:lnTo>
                  <a:lnTo>
                    <a:pt x="134129" y="71871"/>
                  </a:lnTo>
                  <a:lnTo>
                    <a:pt x="101012" y="101028"/>
                  </a:lnTo>
                  <a:lnTo>
                    <a:pt x="71861" y="134154"/>
                  </a:lnTo>
                  <a:lnTo>
                    <a:pt x="47088" y="170838"/>
                  </a:lnTo>
                  <a:lnTo>
                    <a:pt x="27104" y="210669"/>
                  </a:lnTo>
                  <a:lnTo>
                    <a:pt x="12320" y="253235"/>
                  </a:lnTo>
                  <a:lnTo>
                    <a:pt x="3148" y="298126"/>
                  </a:lnTo>
                  <a:lnTo>
                    <a:pt x="0" y="344931"/>
                  </a:lnTo>
                  <a:lnTo>
                    <a:pt x="0" y="1724405"/>
                  </a:lnTo>
                  <a:lnTo>
                    <a:pt x="3148" y="1771211"/>
                  </a:lnTo>
                  <a:lnTo>
                    <a:pt x="12320" y="1816102"/>
                  </a:lnTo>
                  <a:lnTo>
                    <a:pt x="27104" y="1858668"/>
                  </a:lnTo>
                  <a:lnTo>
                    <a:pt x="47088" y="1898499"/>
                  </a:lnTo>
                  <a:lnTo>
                    <a:pt x="71861" y="1935183"/>
                  </a:lnTo>
                  <a:lnTo>
                    <a:pt x="101012" y="1968309"/>
                  </a:lnTo>
                  <a:lnTo>
                    <a:pt x="134129" y="1997466"/>
                  </a:lnTo>
                  <a:lnTo>
                    <a:pt x="170800" y="2022244"/>
                  </a:lnTo>
                  <a:lnTo>
                    <a:pt x="210615" y="2042231"/>
                  </a:lnTo>
                  <a:lnTo>
                    <a:pt x="253162" y="2057016"/>
                  </a:lnTo>
                  <a:lnTo>
                    <a:pt x="298029" y="2066189"/>
                  </a:lnTo>
                  <a:lnTo>
                    <a:pt x="344805" y="2069337"/>
                  </a:lnTo>
                  <a:lnTo>
                    <a:pt x="2692019" y="2069337"/>
                  </a:lnTo>
                  <a:lnTo>
                    <a:pt x="2738824" y="2066189"/>
                  </a:lnTo>
                  <a:lnTo>
                    <a:pt x="2783715" y="2057016"/>
                  </a:lnTo>
                  <a:lnTo>
                    <a:pt x="2826281" y="2042231"/>
                  </a:lnTo>
                  <a:lnTo>
                    <a:pt x="2866112" y="2022244"/>
                  </a:lnTo>
                  <a:lnTo>
                    <a:pt x="2902796" y="1997466"/>
                  </a:lnTo>
                  <a:lnTo>
                    <a:pt x="2935922" y="1968309"/>
                  </a:lnTo>
                  <a:lnTo>
                    <a:pt x="2965079" y="1935183"/>
                  </a:lnTo>
                  <a:lnTo>
                    <a:pt x="2989857" y="1898499"/>
                  </a:lnTo>
                  <a:lnTo>
                    <a:pt x="3009844" y="1858668"/>
                  </a:lnTo>
                  <a:lnTo>
                    <a:pt x="3024629" y="1816102"/>
                  </a:lnTo>
                  <a:lnTo>
                    <a:pt x="3033802" y="1771211"/>
                  </a:lnTo>
                  <a:lnTo>
                    <a:pt x="3036951" y="1724405"/>
                  </a:lnTo>
                  <a:lnTo>
                    <a:pt x="3036951" y="344931"/>
                  </a:lnTo>
                  <a:lnTo>
                    <a:pt x="3033802" y="298126"/>
                  </a:lnTo>
                  <a:lnTo>
                    <a:pt x="3024629" y="253235"/>
                  </a:lnTo>
                  <a:lnTo>
                    <a:pt x="3009844" y="210669"/>
                  </a:lnTo>
                  <a:lnTo>
                    <a:pt x="2989857" y="170838"/>
                  </a:lnTo>
                  <a:lnTo>
                    <a:pt x="2965079" y="134154"/>
                  </a:lnTo>
                  <a:lnTo>
                    <a:pt x="2935922" y="101028"/>
                  </a:lnTo>
                  <a:lnTo>
                    <a:pt x="2902796" y="71871"/>
                  </a:lnTo>
                  <a:lnTo>
                    <a:pt x="2866112" y="47093"/>
                  </a:lnTo>
                  <a:lnTo>
                    <a:pt x="2826281" y="27106"/>
                  </a:lnTo>
                  <a:lnTo>
                    <a:pt x="2783715" y="12321"/>
                  </a:lnTo>
                  <a:lnTo>
                    <a:pt x="2738824" y="3148"/>
                  </a:lnTo>
                  <a:lnTo>
                    <a:pt x="269201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99842" y="1629283"/>
              <a:ext cx="3037205" cy="2069464"/>
            </a:xfrm>
            <a:custGeom>
              <a:avLst/>
              <a:gdLst/>
              <a:ahLst/>
              <a:cxnLst/>
              <a:rect l="l" t="t" r="r" b="b"/>
              <a:pathLst>
                <a:path w="3037204" h="2069464">
                  <a:moveTo>
                    <a:pt x="0" y="344931"/>
                  </a:moveTo>
                  <a:lnTo>
                    <a:pt x="3148" y="298126"/>
                  </a:lnTo>
                  <a:lnTo>
                    <a:pt x="12320" y="253235"/>
                  </a:lnTo>
                  <a:lnTo>
                    <a:pt x="27104" y="210669"/>
                  </a:lnTo>
                  <a:lnTo>
                    <a:pt x="47088" y="170838"/>
                  </a:lnTo>
                  <a:lnTo>
                    <a:pt x="71861" y="134154"/>
                  </a:lnTo>
                  <a:lnTo>
                    <a:pt x="101012" y="101028"/>
                  </a:lnTo>
                  <a:lnTo>
                    <a:pt x="134129" y="71871"/>
                  </a:lnTo>
                  <a:lnTo>
                    <a:pt x="170800" y="47093"/>
                  </a:lnTo>
                  <a:lnTo>
                    <a:pt x="210615" y="27106"/>
                  </a:lnTo>
                  <a:lnTo>
                    <a:pt x="253162" y="12321"/>
                  </a:lnTo>
                  <a:lnTo>
                    <a:pt x="298029" y="3148"/>
                  </a:lnTo>
                  <a:lnTo>
                    <a:pt x="344805" y="0"/>
                  </a:lnTo>
                  <a:lnTo>
                    <a:pt x="2692019" y="0"/>
                  </a:lnTo>
                  <a:lnTo>
                    <a:pt x="2738824" y="3148"/>
                  </a:lnTo>
                  <a:lnTo>
                    <a:pt x="2783715" y="12321"/>
                  </a:lnTo>
                  <a:lnTo>
                    <a:pt x="2826281" y="27106"/>
                  </a:lnTo>
                  <a:lnTo>
                    <a:pt x="2866112" y="47093"/>
                  </a:lnTo>
                  <a:lnTo>
                    <a:pt x="2902796" y="71871"/>
                  </a:lnTo>
                  <a:lnTo>
                    <a:pt x="2935922" y="101028"/>
                  </a:lnTo>
                  <a:lnTo>
                    <a:pt x="2965079" y="134154"/>
                  </a:lnTo>
                  <a:lnTo>
                    <a:pt x="2989857" y="170838"/>
                  </a:lnTo>
                  <a:lnTo>
                    <a:pt x="3009844" y="210669"/>
                  </a:lnTo>
                  <a:lnTo>
                    <a:pt x="3024629" y="253235"/>
                  </a:lnTo>
                  <a:lnTo>
                    <a:pt x="3033802" y="298126"/>
                  </a:lnTo>
                  <a:lnTo>
                    <a:pt x="3036951" y="344931"/>
                  </a:lnTo>
                  <a:lnTo>
                    <a:pt x="3036951" y="1724405"/>
                  </a:lnTo>
                  <a:lnTo>
                    <a:pt x="3033802" y="1771211"/>
                  </a:lnTo>
                  <a:lnTo>
                    <a:pt x="3024629" y="1816102"/>
                  </a:lnTo>
                  <a:lnTo>
                    <a:pt x="3009844" y="1858668"/>
                  </a:lnTo>
                  <a:lnTo>
                    <a:pt x="2989857" y="1898499"/>
                  </a:lnTo>
                  <a:lnTo>
                    <a:pt x="2965079" y="1935183"/>
                  </a:lnTo>
                  <a:lnTo>
                    <a:pt x="2935922" y="1968309"/>
                  </a:lnTo>
                  <a:lnTo>
                    <a:pt x="2902796" y="1997466"/>
                  </a:lnTo>
                  <a:lnTo>
                    <a:pt x="2866112" y="2022244"/>
                  </a:lnTo>
                  <a:lnTo>
                    <a:pt x="2826281" y="2042231"/>
                  </a:lnTo>
                  <a:lnTo>
                    <a:pt x="2783715" y="2057016"/>
                  </a:lnTo>
                  <a:lnTo>
                    <a:pt x="2738824" y="2066189"/>
                  </a:lnTo>
                  <a:lnTo>
                    <a:pt x="2692019" y="2069337"/>
                  </a:lnTo>
                  <a:lnTo>
                    <a:pt x="344805" y="2069337"/>
                  </a:lnTo>
                  <a:lnTo>
                    <a:pt x="298029" y="2066189"/>
                  </a:lnTo>
                  <a:lnTo>
                    <a:pt x="253162" y="2057016"/>
                  </a:lnTo>
                  <a:lnTo>
                    <a:pt x="210615" y="2042231"/>
                  </a:lnTo>
                  <a:lnTo>
                    <a:pt x="170800" y="2022244"/>
                  </a:lnTo>
                  <a:lnTo>
                    <a:pt x="134129" y="1997466"/>
                  </a:lnTo>
                  <a:lnTo>
                    <a:pt x="101012" y="1968309"/>
                  </a:lnTo>
                  <a:lnTo>
                    <a:pt x="71861" y="1935183"/>
                  </a:lnTo>
                  <a:lnTo>
                    <a:pt x="47088" y="1898499"/>
                  </a:lnTo>
                  <a:lnTo>
                    <a:pt x="27104" y="1858668"/>
                  </a:lnTo>
                  <a:lnTo>
                    <a:pt x="12320" y="1816102"/>
                  </a:lnTo>
                  <a:lnTo>
                    <a:pt x="3148" y="1771211"/>
                  </a:lnTo>
                  <a:lnTo>
                    <a:pt x="0" y="1724405"/>
                  </a:lnTo>
                  <a:lnTo>
                    <a:pt x="0" y="34493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78632" y="2387600"/>
            <a:ext cx="20789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RESICO</a:t>
            </a:r>
            <a:r>
              <a:rPr sz="3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PF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0444" y="3899280"/>
            <a:ext cx="4568190" cy="2082164"/>
            <a:chOff x="5330444" y="3899280"/>
            <a:chExt cx="4568190" cy="2082164"/>
          </a:xfrm>
        </p:grpSpPr>
        <p:sp>
          <p:nvSpPr>
            <p:cNvPr id="12" name="object 12"/>
            <p:cNvSpPr/>
            <p:nvPr/>
          </p:nvSpPr>
          <p:spPr>
            <a:xfrm>
              <a:off x="5336794" y="3905630"/>
              <a:ext cx="4555490" cy="2069464"/>
            </a:xfrm>
            <a:custGeom>
              <a:avLst/>
              <a:gdLst/>
              <a:ahLst/>
              <a:cxnLst/>
              <a:rect l="l" t="t" r="r" b="b"/>
              <a:pathLst>
                <a:path w="4555490" h="2069464">
                  <a:moveTo>
                    <a:pt x="3520694" y="0"/>
                  </a:moveTo>
                  <a:lnTo>
                    <a:pt x="3520694" y="258572"/>
                  </a:lnTo>
                  <a:lnTo>
                    <a:pt x="0" y="258572"/>
                  </a:lnTo>
                  <a:lnTo>
                    <a:pt x="0" y="1810588"/>
                  </a:lnTo>
                  <a:lnTo>
                    <a:pt x="3520694" y="1810588"/>
                  </a:lnTo>
                  <a:lnTo>
                    <a:pt x="3520694" y="2069249"/>
                  </a:lnTo>
                  <a:lnTo>
                    <a:pt x="4555362" y="1034542"/>
                  </a:lnTo>
                  <a:lnTo>
                    <a:pt x="3520694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6794" y="3905630"/>
              <a:ext cx="4555490" cy="2069464"/>
            </a:xfrm>
            <a:custGeom>
              <a:avLst/>
              <a:gdLst/>
              <a:ahLst/>
              <a:cxnLst/>
              <a:rect l="l" t="t" r="r" b="b"/>
              <a:pathLst>
                <a:path w="4555490" h="2069464">
                  <a:moveTo>
                    <a:pt x="0" y="258572"/>
                  </a:moveTo>
                  <a:lnTo>
                    <a:pt x="3520694" y="258572"/>
                  </a:lnTo>
                  <a:lnTo>
                    <a:pt x="3520694" y="0"/>
                  </a:lnTo>
                  <a:lnTo>
                    <a:pt x="4555362" y="1034542"/>
                  </a:lnTo>
                  <a:lnTo>
                    <a:pt x="3520694" y="2069249"/>
                  </a:lnTo>
                  <a:lnTo>
                    <a:pt x="3520694" y="1810588"/>
                  </a:lnTo>
                  <a:lnTo>
                    <a:pt x="0" y="1810588"/>
                  </a:lnTo>
                  <a:lnTo>
                    <a:pt x="0" y="258572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36794" y="4121911"/>
            <a:ext cx="3696335" cy="13557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82880" marR="5715" indent="-170815">
              <a:lnSpc>
                <a:spcPts val="1970"/>
              </a:lnSpc>
              <a:spcBef>
                <a:spcPts val="420"/>
              </a:spcBef>
              <a:buChar char="•"/>
              <a:tabLst>
                <a:tab pos="184785" algn="l"/>
              </a:tabLst>
            </a:pPr>
            <a:r>
              <a:rPr sz="1900" dirty="0">
                <a:latin typeface="Arial"/>
                <a:cs typeface="Arial"/>
              </a:rPr>
              <a:t>Podrán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cancelar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un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CFDI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el 	</a:t>
            </a:r>
            <a:r>
              <a:rPr sz="1900" dirty="0">
                <a:latin typeface="Arial"/>
                <a:cs typeface="Arial"/>
              </a:rPr>
              <a:t>mismo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ejercicio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que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emitió</a:t>
            </a:r>
            <a:endParaRPr sz="1900">
              <a:latin typeface="Arial"/>
              <a:cs typeface="Arial"/>
            </a:endParaRPr>
          </a:p>
          <a:p>
            <a:pPr marL="183515" indent="-170815">
              <a:lnSpc>
                <a:spcPts val="2120"/>
              </a:lnSpc>
              <a:buChar char="•"/>
              <a:tabLst>
                <a:tab pos="183515" algn="l"/>
              </a:tabLst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(Regla</a:t>
            </a:r>
            <a:r>
              <a:rPr sz="19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2.7.1.47.</a:t>
            </a:r>
            <a:r>
              <a:rPr sz="19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RMF</a:t>
            </a:r>
            <a:r>
              <a:rPr sz="19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2025:</a:t>
            </a:r>
            <a:r>
              <a:rPr sz="19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0000"/>
                </a:solidFill>
                <a:latin typeface="Arial"/>
                <a:cs typeface="Arial"/>
              </a:rPr>
              <a:t>mes</a:t>
            </a:r>
            <a:endParaRPr sz="1900">
              <a:latin typeface="Arial"/>
              <a:cs typeface="Arial"/>
            </a:endParaRPr>
          </a:p>
          <a:p>
            <a:pPr marL="184785" marR="1049655">
              <a:lnSpc>
                <a:spcPts val="1970"/>
              </a:lnSpc>
              <a:spcBef>
                <a:spcPts val="165"/>
              </a:spcBef>
            </a:pP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9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19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19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presenten</a:t>
            </a:r>
            <a:r>
              <a:rPr sz="19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0000"/>
                </a:solidFill>
                <a:latin typeface="Arial"/>
                <a:cs typeface="Arial"/>
              </a:rPr>
              <a:t>su 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declaración</a:t>
            </a:r>
            <a:r>
              <a:rPr sz="19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anual)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93492" y="3899280"/>
            <a:ext cx="3049905" cy="2082164"/>
            <a:chOff x="2293492" y="3899280"/>
            <a:chExt cx="3049905" cy="2082164"/>
          </a:xfrm>
        </p:grpSpPr>
        <p:sp>
          <p:nvSpPr>
            <p:cNvPr id="16" name="object 16"/>
            <p:cNvSpPr/>
            <p:nvPr/>
          </p:nvSpPr>
          <p:spPr>
            <a:xfrm>
              <a:off x="2299842" y="3905630"/>
              <a:ext cx="3037205" cy="2069464"/>
            </a:xfrm>
            <a:custGeom>
              <a:avLst/>
              <a:gdLst/>
              <a:ahLst/>
              <a:cxnLst/>
              <a:rect l="l" t="t" r="r" b="b"/>
              <a:pathLst>
                <a:path w="3037204" h="2069464">
                  <a:moveTo>
                    <a:pt x="2692019" y="0"/>
                  </a:moveTo>
                  <a:lnTo>
                    <a:pt x="344805" y="0"/>
                  </a:lnTo>
                  <a:lnTo>
                    <a:pt x="298029" y="3146"/>
                  </a:lnTo>
                  <a:lnTo>
                    <a:pt x="253162" y="12311"/>
                  </a:lnTo>
                  <a:lnTo>
                    <a:pt x="210615" y="27086"/>
                  </a:lnTo>
                  <a:lnTo>
                    <a:pt x="170800" y="47060"/>
                  </a:lnTo>
                  <a:lnTo>
                    <a:pt x="134129" y="71823"/>
                  </a:lnTo>
                  <a:lnTo>
                    <a:pt x="101012" y="100965"/>
                  </a:lnTo>
                  <a:lnTo>
                    <a:pt x="71861" y="134075"/>
                  </a:lnTo>
                  <a:lnTo>
                    <a:pt x="47088" y="170744"/>
                  </a:lnTo>
                  <a:lnTo>
                    <a:pt x="27104" y="210562"/>
                  </a:lnTo>
                  <a:lnTo>
                    <a:pt x="12320" y="253118"/>
                  </a:lnTo>
                  <a:lnTo>
                    <a:pt x="3148" y="298002"/>
                  </a:lnTo>
                  <a:lnTo>
                    <a:pt x="0" y="344805"/>
                  </a:lnTo>
                  <a:lnTo>
                    <a:pt x="0" y="1724355"/>
                  </a:lnTo>
                  <a:lnTo>
                    <a:pt x="3148" y="1771156"/>
                  </a:lnTo>
                  <a:lnTo>
                    <a:pt x="12320" y="1816044"/>
                  </a:lnTo>
                  <a:lnTo>
                    <a:pt x="27104" y="1858606"/>
                  </a:lnTo>
                  <a:lnTo>
                    <a:pt x="47088" y="1898433"/>
                  </a:lnTo>
                  <a:lnTo>
                    <a:pt x="71861" y="1935112"/>
                  </a:lnTo>
                  <a:lnTo>
                    <a:pt x="101012" y="1968234"/>
                  </a:lnTo>
                  <a:lnTo>
                    <a:pt x="134129" y="1997388"/>
                  </a:lnTo>
                  <a:lnTo>
                    <a:pt x="170800" y="2022162"/>
                  </a:lnTo>
                  <a:lnTo>
                    <a:pt x="210615" y="2042146"/>
                  </a:lnTo>
                  <a:lnTo>
                    <a:pt x="253162" y="2056929"/>
                  </a:lnTo>
                  <a:lnTo>
                    <a:pt x="298029" y="2066100"/>
                  </a:lnTo>
                  <a:lnTo>
                    <a:pt x="344805" y="2069249"/>
                  </a:lnTo>
                  <a:lnTo>
                    <a:pt x="2692019" y="2069249"/>
                  </a:lnTo>
                  <a:lnTo>
                    <a:pt x="2738824" y="2066100"/>
                  </a:lnTo>
                  <a:lnTo>
                    <a:pt x="2783715" y="2056929"/>
                  </a:lnTo>
                  <a:lnTo>
                    <a:pt x="2826281" y="2042146"/>
                  </a:lnTo>
                  <a:lnTo>
                    <a:pt x="2866112" y="2022162"/>
                  </a:lnTo>
                  <a:lnTo>
                    <a:pt x="2902796" y="1997388"/>
                  </a:lnTo>
                  <a:lnTo>
                    <a:pt x="2935922" y="1968234"/>
                  </a:lnTo>
                  <a:lnTo>
                    <a:pt x="2965079" y="1935112"/>
                  </a:lnTo>
                  <a:lnTo>
                    <a:pt x="2989857" y="1898433"/>
                  </a:lnTo>
                  <a:lnTo>
                    <a:pt x="3009844" y="1858606"/>
                  </a:lnTo>
                  <a:lnTo>
                    <a:pt x="3024629" y="1816044"/>
                  </a:lnTo>
                  <a:lnTo>
                    <a:pt x="3033802" y="1771156"/>
                  </a:lnTo>
                  <a:lnTo>
                    <a:pt x="3036951" y="1724355"/>
                  </a:lnTo>
                  <a:lnTo>
                    <a:pt x="3036951" y="344805"/>
                  </a:lnTo>
                  <a:lnTo>
                    <a:pt x="3033802" y="298002"/>
                  </a:lnTo>
                  <a:lnTo>
                    <a:pt x="3024629" y="253118"/>
                  </a:lnTo>
                  <a:lnTo>
                    <a:pt x="3009844" y="210562"/>
                  </a:lnTo>
                  <a:lnTo>
                    <a:pt x="2989857" y="170744"/>
                  </a:lnTo>
                  <a:lnTo>
                    <a:pt x="2965079" y="134075"/>
                  </a:lnTo>
                  <a:lnTo>
                    <a:pt x="2935922" y="100965"/>
                  </a:lnTo>
                  <a:lnTo>
                    <a:pt x="2902796" y="71823"/>
                  </a:lnTo>
                  <a:lnTo>
                    <a:pt x="2866112" y="47060"/>
                  </a:lnTo>
                  <a:lnTo>
                    <a:pt x="2826281" y="27086"/>
                  </a:lnTo>
                  <a:lnTo>
                    <a:pt x="2783715" y="12311"/>
                  </a:lnTo>
                  <a:lnTo>
                    <a:pt x="2738824" y="3146"/>
                  </a:lnTo>
                  <a:lnTo>
                    <a:pt x="269201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99842" y="3905630"/>
              <a:ext cx="3037205" cy="2069464"/>
            </a:xfrm>
            <a:custGeom>
              <a:avLst/>
              <a:gdLst/>
              <a:ahLst/>
              <a:cxnLst/>
              <a:rect l="l" t="t" r="r" b="b"/>
              <a:pathLst>
                <a:path w="3037204" h="2069464">
                  <a:moveTo>
                    <a:pt x="0" y="344805"/>
                  </a:moveTo>
                  <a:lnTo>
                    <a:pt x="3148" y="298002"/>
                  </a:lnTo>
                  <a:lnTo>
                    <a:pt x="12320" y="253118"/>
                  </a:lnTo>
                  <a:lnTo>
                    <a:pt x="27104" y="210562"/>
                  </a:lnTo>
                  <a:lnTo>
                    <a:pt x="47088" y="170744"/>
                  </a:lnTo>
                  <a:lnTo>
                    <a:pt x="71861" y="134075"/>
                  </a:lnTo>
                  <a:lnTo>
                    <a:pt x="101012" y="100965"/>
                  </a:lnTo>
                  <a:lnTo>
                    <a:pt x="134129" y="71823"/>
                  </a:lnTo>
                  <a:lnTo>
                    <a:pt x="170800" y="47060"/>
                  </a:lnTo>
                  <a:lnTo>
                    <a:pt x="210615" y="27086"/>
                  </a:lnTo>
                  <a:lnTo>
                    <a:pt x="253162" y="12311"/>
                  </a:lnTo>
                  <a:lnTo>
                    <a:pt x="298029" y="3146"/>
                  </a:lnTo>
                  <a:lnTo>
                    <a:pt x="344805" y="0"/>
                  </a:lnTo>
                  <a:lnTo>
                    <a:pt x="2692019" y="0"/>
                  </a:lnTo>
                  <a:lnTo>
                    <a:pt x="2738824" y="3146"/>
                  </a:lnTo>
                  <a:lnTo>
                    <a:pt x="2783715" y="12311"/>
                  </a:lnTo>
                  <a:lnTo>
                    <a:pt x="2826281" y="27086"/>
                  </a:lnTo>
                  <a:lnTo>
                    <a:pt x="2866112" y="47060"/>
                  </a:lnTo>
                  <a:lnTo>
                    <a:pt x="2902796" y="71823"/>
                  </a:lnTo>
                  <a:lnTo>
                    <a:pt x="2935922" y="100965"/>
                  </a:lnTo>
                  <a:lnTo>
                    <a:pt x="2965079" y="134075"/>
                  </a:lnTo>
                  <a:lnTo>
                    <a:pt x="2989857" y="170744"/>
                  </a:lnTo>
                  <a:lnTo>
                    <a:pt x="3009844" y="210562"/>
                  </a:lnTo>
                  <a:lnTo>
                    <a:pt x="3024629" y="253118"/>
                  </a:lnTo>
                  <a:lnTo>
                    <a:pt x="3033802" y="298002"/>
                  </a:lnTo>
                  <a:lnTo>
                    <a:pt x="3036951" y="344805"/>
                  </a:lnTo>
                  <a:lnTo>
                    <a:pt x="3036951" y="1724355"/>
                  </a:lnTo>
                  <a:lnTo>
                    <a:pt x="3033802" y="1771156"/>
                  </a:lnTo>
                  <a:lnTo>
                    <a:pt x="3024629" y="1816044"/>
                  </a:lnTo>
                  <a:lnTo>
                    <a:pt x="3009844" y="1858606"/>
                  </a:lnTo>
                  <a:lnTo>
                    <a:pt x="2989857" y="1898433"/>
                  </a:lnTo>
                  <a:lnTo>
                    <a:pt x="2965079" y="1935112"/>
                  </a:lnTo>
                  <a:lnTo>
                    <a:pt x="2935922" y="1968234"/>
                  </a:lnTo>
                  <a:lnTo>
                    <a:pt x="2902796" y="1997388"/>
                  </a:lnTo>
                  <a:lnTo>
                    <a:pt x="2866112" y="2022162"/>
                  </a:lnTo>
                  <a:lnTo>
                    <a:pt x="2826281" y="2042146"/>
                  </a:lnTo>
                  <a:lnTo>
                    <a:pt x="2783715" y="2056929"/>
                  </a:lnTo>
                  <a:lnTo>
                    <a:pt x="2738824" y="2066100"/>
                  </a:lnTo>
                  <a:lnTo>
                    <a:pt x="2692019" y="2069249"/>
                  </a:lnTo>
                  <a:lnTo>
                    <a:pt x="344805" y="2069249"/>
                  </a:lnTo>
                  <a:lnTo>
                    <a:pt x="298029" y="2066100"/>
                  </a:lnTo>
                  <a:lnTo>
                    <a:pt x="253162" y="2056929"/>
                  </a:lnTo>
                  <a:lnTo>
                    <a:pt x="210615" y="2042146"/>
                  </a:lnTo>
                  <a:lnTo>
                    <a:pt x="170800" y="2022162"/>
                  </a:lnTo>
                  <a:lnTo>
                    <a:pt x="134129" y="1997388"/>
                  </a:lnTo>
                  <a:lnTo>
                    <a:pt x="101012" y="1968234"/>
                  </a:lnTo>
                  <a:lnTo>
                    <a:pt x="71861" y="1935112"/>
                  </a:lnTo>
                  <a:lnTo>
                    <a:pt x="47088" y="1898433"/>
                  </a:lnTo>
                  <a:lnTo>
                    <a:pt x="27104" y="1858606"/>
                  </a:lnTo>
                  <a:lnTo>
                    <a:pt x="12320" y="1816044"/>
                  </a:lnTo>
                  <a:lnTo>
                    <a:pt x="3148" y="1771156"/>
                  </a:lnTo>
                  <a:lnTo>
                    <a:pt x="0" y="1724355"/>
                  </a:lnTo>
                  <a:lnTo>
                    <a:pt x="0" y="34480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66797" y="4467225"/>
            <a:ext cx="2502535" cy="876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indent="432434">
              <a:lnSpc>
                <a:spcPts val="3100"/>
              </a:lnSpc>
              <a:spcBef>
                <a:spcPts val="620"/>
              </a:spcBef>
            </a:pPr>
            <a:r>
              <a:rPr sz="3000" spc="-45" dirty="0">
                <a:solidFill>
                  <a:srgbClr val="FFFFFF"/>
                </a:solidFill>
                <a:latin typeface="Arial"/>
                <a:cs typeface="Arial"/>
              </a:rPr>
              <a:t>Todos</a:t>
            </a:r>
            <a:r>
              <a:rPr sz="3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contribuyentes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26720">
              <a:lnSpc>
                <a:spcPts val="4250"/>
              </a:lnSpc>
              <a:spcBef>
                <a:spcPts val="100"/>
              </a:spcBef>
            </a:pPr>
            <a:r>
              <a:rPr dirty="0"/>
              <a:t>Soporte</a:t>
            </a:r>
            <a:r>
              <a:rPr spc="-4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cancelaciones</a:t>
            </a:r>
          </a:p>
          <a:p>
            <a:pPr marL="426720">
              <a:lnSpc>
                <a:spcPts val="1850"/>
              </a:lnSpc>
            </a:pPr>
            <a:r>
              <a:rPr sz="1600" dirty="0"/>
              <a:t>Art.</a:t>
            </a:r>
            <a:r>
              <a:rPr sz="1600" spc="-20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110" dirty="0"/>
              <a:t> </a:t>
            </a:r>
            <a:r>
              <a:rPr sz="1600" dirty="0"/>
              <a:t>sexto</a:t>
            </a:r>
            <a:r>
              <a:rPr sz="1600" spc="-25" dirty="0"/>
              <a:t> </a:t>
            </a:r>
            <a:r>
              <a:rPr sz="1600" dirty="0"/>
              <a:t>párrafo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38426" y="2992373"/>
            <a:ext cx="8918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Cuando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contribuyentes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cancelen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comprobantes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fiscales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Internet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que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amparen</a:t>
            </a:r>
            <a:r>
              <a:rPr sz="1800" b="1" spc="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ingresos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deberán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justificar</a:t>
            </a:r>
            <a:r>
              <a:rPr sz="18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soportar</a:t>
            </a:r>
            <a:r>
              <a:rPr sz="18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documentalmente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motivo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dicha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cancelación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podrá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verificada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autoridades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fiscales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ejercicio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facultades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establecidas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Código.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198" rIns="0" bIns="0" rtlCol="0">
            <a:spAutoFit/>
          </a:bodyPr>
          <a:lstStyle/>
          <a:p>
            <a:pPr marL="499109">
              <a:lnSpc>
                <a:spcPts val="4250"/>
              </a:lnSpc>
              <a:spcBef>
                <a:spcPts val="100"/>
              </a:spcBef>
            </a:pPr>
            <a:r>
              <a:rPr dirty="0"/>
              <a:t>Cancelación</a:t>
            </a:r>
            <a:r>
              <a:rPr spc="-60" dirty="0"/>
              <a:t> </a:t>
            </a:r>
            <a:r>
              <a:rPr dirty="0"/>
              <a:t>sin</a:t>
            </a:r>
            <a:r>
              <a:rPr spc="-20" dirty="0"/>
              <a:t> </a:t>
            </a:r>
            <a:r>
              <a:rPr spc="-10" dirty="0"/>
              <a:t>aceptación</a:t>
            </a:r>
          </a:p>
          <a:p>
            <a:pPr marL="499109">
              <a:lnSpc>
                <a:spcPts val="1850"/>
              </a:lnSpc>
            </a:pPr>
            <a:r>
              <a:rPr sz="1600" dirty="0"/>
              <a:t>Art.</a:t>
            </a:r>
            <a:r>
              <a:rPr sz="1600" spc="-15" dirty="0"/>
              <a:t> </a:t>
            </a:r>
            <a:r>
              <a:rPr sz="1600" dirty="0"/>
              <a:t>29,</a:t>
            </a:r>
            <a:r>
              <a:rPr sz="1600" spc="-25" dirty="0"/>
              <a:t> </a:t>
            </a:r>
            <a:r>
              <a:rPr sz="1600" dirty="0"/>
              <a:t>cuarto</a:t>
            </a:r>
            <a:r>
              <a:rPr sz="1600" spc="-30" dirty="0"/>
              <a:t> </a:t>
            </a:r>
            <a:r>
              <a:rPr sz="1600" dirty="0"/>
              <a:t>párrafo CFF</a:t>
            </a:r>
            <a:r>
              <a:rPr sz="1600" spc="-40" dirty="0"/>
              <a:t> </a:t>
            </a:r>
            <a:r>
              <a:rPr sz="1600" dirty="0"/>
              <a:t>y</a:t>
            </a:r>
            <a:r>
              <a:rPr sz="1600" spc="-20" dirty="0"/>
              <a:t> </a:t>
            </a:r>
            <a:r>
              <a:rPr sz="1600" dirty="0"/>
              <a:t>Regla</a:t>
            </a:r>
            <a:r>
              <a:rPr sz="1600" spc="-45" dirty="0"/>
              <a:t> </a:t>
            </a:r>
            <a:r>
              <a:rPr sz="1600" dirty="0"/>
              <a:t>2.7.1.35.</a:t>
            </a:r>
            <a:r>
              <a:rPr sz="1600" spc="-10" dirty="0"/>
              <a:t> </a:t>
            </a:r>
            <a:r>
              <a:rPr sz="1600" dirty="0"/>
              <a:t>RMF</a:t>
            </a:r>
            <a:r>
              <a:rPr sz="1600" spc="-30" dirty="0"/>
              <a:t> </a:t>
            </a:r>
            <a:r>
              <a:rPr sz="1600" spc="-20" dirty="0"/>
              <a:t>2024</a:t>
            </a:r>
            <a:endParaRPr sz="1600"/>
          </a:p>
        </p:txBody>
      </p:sp>
      <p:grpSp>
        <p:nvGrpSpPr>
          <p:cNvPr id="3" name="object 3"/>
          <p:cNvGrpSpPr/>
          <p:nvPr/>
        </p:nvGrpSpPr>
        <p:grpSpPr>
          <a:xfrm>
            <a:off x="2525648" y="2609723"/>
            <a:ext cx="3343910" cy="845819"/>
            <a:chOff x="2525648" y="2609723"/>
            <a:chExt cx="3343910" cy="845819"/>
          </a:xfrm>
        </p:grpSpPr>
        <p:sp>
          <p:nvSpPr>
            <p:cNvPr id="4" name="object 4"/>
            <p:cNvSpPr/>
            <p:nvPr/>
          </p:nvSpPr>
          <p:spPr>
            <a:xfrm>
              <a:off x="2531998" y="2616073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10" h="833120">
                  <a:moveTo>
                    <a:pt x="3247516" y="0"/>
                  </a:moveTo>
                  <a:lnTo>
                    <a:pt x="83312" y="0"/>
                  </a:lnTo>
                  <a:lnTo>
                    <a:pt x="50899" y="6532"/>
                  </a:lnTo>
                  <a:lnTo>
                    <a:pt x="24415" y="24352"/>
                  </a:lnTo>
                  <a:lnTo>
                    <a:pt x="6552" y="50792"/>
                  </a:lnTo>
                  <a:lnTo>
                    <a:pt x="0" y="83185"/>
                  </a:lnTo>
                  <a:lnTo>
                    <a:pt x="0" y="749426"/>
                  </a:lnTo>
                  <a:lnTo>
                    <a:pt x="6552" y="781819"/>
                  </a:lnTo>
                  <a:lnTo>
                    <a:pt x="24415" y="808259"/>
                  </a:lnTo>
                  <a:lnTo>
                    <a:pt x="50899" y="826079"/>
                  </a:lnTo>
                  <a:lnTo>
                    <a:pt x="83312" y="832612"/>
                  </a:lnTo>
                  <a:lnTo>
                    <a:pt x="3247516" y="832612"/>
                  </a:lnTo>
                  <a:lnTo>
                    <a:pt x="3279983" y="826079"/>
                  </a:lnTo>
                  <a:lnTo>
                    <a:pt x="3306460" y="808259"/>
                  </a:lnTo>
                  <a:lnTo>
                    <a:pt x="3324294" y="781819"/>
                  </a:lnTo>
                  <a:lnTo>
                    <a:pt x="3330829" y="749426"/>
                  </a:lnTo>
                  <a:lnTo>
                    <a:pt x="3330829" y="83185"/>
                  </a:lnTo>
                  <a:lnTo>
                    <a:pt x="3324294" y="50792"/>
                  </a:lnTo>
                  <a:lnTo>
                    <a:pt x="3306460" y="24352"/>
                  </a:lnTo>
                  <a:lnTo>
                    <a:pt x="3279983" y="6532"/>
                  </a:lnTo>
                  <a:lnTo>
                    <a:pt x="324751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31998" y="2616073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10" h="833120">
                  <a:moveTo>
                    <a:pt x="0" y="83185"/>
                  </a:moveTo>
                  <a:lnTo>
                    <a:pt x="6552" y="50792"/>
                  </a:lnTo>
                  <a:lnTo>
                    <a:pt x="24415" y="24352"/>
                  </a:lnTo>
                  <a:lnTo>
                    <a:pt x="50899" y="6532"/>
                  </a:lnTo>
                  <a:lnTo>
                    <a:pt x="83312" y="0"/>
                  </a:lnTo>
                  <a:lnTo>
                    <a:pt x="3247516" y="0"/>
                  </a:lnTo>
                  <a:lnTo>
                    <a:pt x="3279983" y="6532"/>
                  </a:lnTo>
                  <a:lnTo>
                    <a:pt x="3306460" y="24352"/>
                  </a:lnTo>
                  <a:lnTo>
                    <a:pt x="3324294" y="50792"/>
                  </a:lnTo>
                  <a:lnTo>
                    <a:pt x="3330829" y="83185"/>
                  </a:lnTo>
                  <a:lnTo>
                    <a:pt x="3330829" y="749426"/>
                  </a:lnTo>
                  <a:lnTo>
                    <a:pt x="3324294" y="781819"/>
                  </a:lnTo>
                  <a:lnTo>
                    <a:pt x="3306460" y="808259"/>
                  </a:lnTo>
                  <a:lnTo>
                    <a:pt x="3279983" y="826079"/>
                  </a:lnTo>
                  <a:lnTo>
                    <a:pt x="3247516" y="832612"/>
                  </a:lnTo>
                  <a:lnTo>
                    <a:pt x="83312" y="832612"/>
                  </a:lnTo>
                  <a:lnTo>
                    <a:pt x="50899" y="826079"/>
                  </a:lnTo>
                  <a:lnTo>
                    <a:pt x="24415" y="808259"/>
                  </a:lnTo>
                  <a:lnTo>
                    <a:pt x="6552" y="781819"/>
                  </a:lnTo>
                  <a:lnTo>
                    <a:pt x="0" y="749426"/>
                  </a:lnTo>
                  <a:lnTo>
                    <a:pt x="0" y="83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578" y="3521583"/>
            <a:ext cx="145669" cy="14579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525648" y="3733800"/>
            <a:ext cx="3343910" cy="845819"/>
            <a:chOff x="2525648" y="3733800"/>
            <a:chExt cx="3343910" cy="845819"/>
          </a:xfrm>
        </p:grpSpPr>
        <p:sp>
          <p:nvSpPr>
            <p:cNvPr id="8" name="object 8"/>
            <p:cNvSpPr/>
            <p:nvPr/>
          </p:nvSpPr>
          <p:spPr>
            <a:xfrm>
              <a:off x="2531998" y="3740150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10" h="833120">
                  <a:moveTo>
                    <a:pt x="3247516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426"/>
                  </a:lnTo>
                  <a:lnTo>
                    <a:pt x="6552" y="781839"/>
                  </a:lnTo>
                  <a:lnTo>
                    <a:pt x="24415" y="808323"/>
                  </a:lnTo>
                  <a:lnTo>
                    <a:pt x="50899" y="826186"/>
                  </a:lnTo>
                  <a:lnTo>
                    <a:pt x="83312" y="832738"/>
                  </a:lnTo>
                  <a:lnTo>
                    <a:pt x="3247516" y="832738"/>
                  </a:lnTo>
                  <a:lnTo>
                    <a:pt x="3279983" y="826186"/>
                  </a:lnTo>
                  <a:lnTo>
                    <a:pt x="3306460" y="808323"/>
                  </a:lnTo>
                  <a:lnTo>
                    <a:pt x="3324294" y="781839"/>
                  </a:lnTo>
                  <a:lnTo>
                    <a:pt x="3330829" y="749426"/>
                  </a:lnTo>
                  <a:lnTo>
                    <a:pt x="3330829" y="83312"/>
                  </a:lnTo>
                  <a:lnTo>
                    <a:pt x="3324294" y="50899"/>
                  </a:lnTo>
                  <a:lnTo>
                    <a:pt x="3306460" y="24415"/>
                  </a:lnTo>
                  <a:lnTo>
                    <a:pt x="3279983" y="6552"/>
                  </a:lnTo>
                  <a:lnTo>
                    <a:pt x="3247516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31998" y="3740150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10" h="83312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7516" y="0"/>
                  </a:lnTo>
                  <a:lnTo>
                    <a:pt x="3279983" y="6552"/>
                  </a:lnTo>
                  <a:lnTo>
                    <a:pt x="3306460" y="24415"/>
                  </a:lnTo>
                  <a:lnTo>
                    <a:pt x="3324294" y="50899"/>
                  </a:lnTo>
                  <a:lnTo>
                    <a:pt x="3330829" y="83312"/>
                  </a:lnTo>
                  <a:lnTo>
                    <a:pt x="3330829" y="749426"/>
                  </a:lnTo>
                  <a:lnTo>
                    <a:pt x="3324294" y="781839"/>
                  </a:lnTo>
                  <a:lnTo>
                    <a:pt x="3306460" y="808323"/>
                  </a:lnTo>
                  <a:lnTo>
                    <a:pt x="3279983" y="826186"/>
                  </a:lnTo>
                  <a:lnTo>
                    <a:pt x="3247516" y="832738"/>
                  </a:lnTo>
                  <a:lnTo>
                    <a:pt x="83312" y="832738"/>
                  </a:lnTo>
                  <a:lnTo>
                    <a:pt x="50899" y="826186"/>
                  </a:lnTo>
                  <a:lnTo>
                    <a:pt x="24415" y="808323"/>
                  </a:lnTo>
                  <a:lnTo>
                    <a:pt x="6552" y="781839"/>
                  </a:lnTo>
                  <a:lnTo>
                    <a:pt x="0" y="749426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27350" y="3906392"/>
            <a:ext cx="25412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Hasta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$1,000.00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22821" y="2609723"/>
            <a:ext cx="3343910" cy="845819"/>
            <a:chOff x="6322821" y="2609723"/>
            <a:chExt cx="3343910" cy="845819"/>
          </a:xfrm>
        </p:grpSpPr>
        <p:sp>
          <p:nvSpPr>
            <p:cNvPr id="12" name="object 12"/>
            <p:cNvSpPr/>
            <p:nvPr/>
          </p:nvSpPr>
          <p:spPr>
            <a:xfrm>
              <a:off x="6329171" y="2616073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09" h="833120">
                  <a:moveTo>
                    <a:pt x="3247517" y="0"/>
                  </a:moveTo>
                  <a:lnTo>
                    <a:pt x="83312" y="0"/>
                  </a:lnTo>
                  <a:lnTo>
                    <a:pt x="50845" y="6532"/>
                  </a:lnTo>
                  <a:lnTo>
                    <a:pt x="24368" y="24352"/>
                  </a:lnTo>
                  <a:lnTo>
                    <a:pt x="6534" y="50792"/>
                  </a:lnTo>
                  <a:lnTo>
                    <a:pt x="0" y="83185"/>
                  </a:lnTo>
                  <a:lnTo>
                    <a:pt x="0" y="749426"/>
                  </a:lnTo>
                  <a:lnTo>
                    <a:pt x="6534" y="781819"/>
                  </a:lnTo>
                  <a:lnTo>
                    <a:pt x="24368" y="808259"/>
                  </a:lnTo>
                  <a:lnTo>
                    <a:pt x="50845" y="826079"/>
                  </a:lnTo>
                  <a:lnTo>
                    <a:pt x="83312" y="832612"/>
                  </a:lnTo>
                  <a:lnTo>
                    <a:pt x="3247517" y="832612"/>
                  </a:lnTo>
                  <a:lnTo>
                    <a:pt x="3279929" y="826079"/>
                  </a:lnTo>
                  <a:lnTo>
                    <a:pt x="3306413" y="808259"/>
                  </a:lnTo>
                  <a:lnTo>
                    <a:pt x="3324276" y="781819"/>
                  </a:lnTo>
                  <a:lnTo>
                    <a:pt x="3330829" y="749426"/>
                  </a:lnTo>
                  <a:lnTo>
                    <a:pt x="3330829" y="83185"/>
                  </a:lnTo>
                  <a:lnTo>
                    <a:pt x="3324276" y="50792"/>
                  </a:lnTo>
                  <a:lnTo>
                    <a:pt x="3306413" y="24352"/>
                  </a:lnTo>
                  <a:lnTo>
                    <a:pt x="3279929" y="6532"/>
                  </a:lnTo>
                  <a:lnTo>
                    <a:pt x="324751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9171" y="2616073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09" h="833120">
                  <a:moveTo>
                    <a:pt x="0" y="83185"/>
                  </a:moveTo>
                  <a:lnTo>
                    <a:pt x="6534" y="50792"/>
                  </a:lnTo>
                  <a:lnTo>
                    <a:pt x="24368" y="24352"/>
                  </a:lnTo>
                  <a:lnTo>
                    <a:pt x="50845" y="6532"/>
                  </a:lnTo>
                  <a:lnTo>
                    <a:pt x="83312" y="0"/>
                  </a:lnTo>
                  <a:lnTo>
                    <a:pt x="3247517" y="0"/>
                  </a:lnTo>
                  <a:lnTo>
                    <a:pt x="3279929" y="6532"/>
                  </a:lnTo>
                  <a:lnTo>
                    <a:pt x="3306413" y="24352"/>
                  </a:lnTo>
                  <a:lnTo>
                    <a:pt x="3324276" y="50792"/>
                  </a:lnTo>
                  <a:lnTo>
                    <a:pt x="3330829" y="83185"/>
                  </a:lnTo>
                  <a:lnTo>
                    <a:pt x="3330829" y="749426"/>
                  </a:lnTo>
                  <a:lnTo>
                    <a:pt x="3324276" y="781819"/>
                  </a:lnTo>
                  <a:lnTo>
                    <a:pt x="3306413" y="808259"/>
                  </a:lnTo>
                  <a:lnTo>
                    <a:pt x="3279929" y="826079"/>
                  </a:lnTo>
                  <a:lnTo>
                    <a:pt x="3247517" y="832612"/>
                  </a:lnTo>
                  <a:lnTo>
                    <a:pt x="83312" y="832612"/>
                  </a:lnTo>
                  <a:lnTo>
                    <a:pt x="50845" y="826079"/>
                  </a:lnTo>
                  <a:lnTo>
                    <a:pt x="24368" y="808259"/>
                  </a:lnTo>
                  <a:lnTo>
                    <a:pt x="6534" y="781819"/>
                  </a:lnTo>
                  <a:lnTo>
                    <a:pt x="0" y="749426"/>
                  </a:lnTo>
                  <a:lnTo>
                    <a:pt x="0" y="83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65729" y="2588209"/>
            <a:ext cx="56197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50665" algn="l"/>
              </a:tabLst>
            </a:pPr>
            <a:r>
              <a:rPr sz="4900" spc="-10" dirty="0">
                <a:solidFill>
                  <a:srgbClr val="FFFFFF"/>
                </a:solidFill>
                <a:latin typeface="Arial"/>
                <a:cs typeface="Arial"/>
              </a:rPr>
              <a:t>Montos</a:t>
            </a:r>
            <a:r>
              <a:rPr sz="49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900" spc="-10" dirty="0">
                <a:solidFill>
                  <a:srgbClr val="FFFFFF"/>
                </a:solidFill>
                <a:latin typeface="Arial"/>
                <a:cs typeface="Arial"/>
              </a:rPr>
              <a:t>Plazo</a:t>
            </a:r>
            <a:endParaRPr sz="4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1752" y="3521583"/>
            <a:ext cx="145669" cy="14579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322821" y="3733800"/>
            <a:ext cx="3343910" cy="845819"/>
            <a:chOff x="6322821" y="3733800"/>
            <a:chExt cx="3343910" cy="845819"/>
          </a:xfrm>
        </p:grpSpPr>
        <p:sp>
          <p:nvSpPr>
            <p:cNvPr id="17" name="object 17"/>
            <p:cNvSpPr/>
            <p:nvPr/>
          </p:nvSpPr>
          <p:spPr>
            <a:xfrm>
              <a:off x="6329171" y="3740150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09" h="833120">
                  <a:moveTo>
                    <a:pt x="3247517" y="0"/>
                  </a:moveTo>
                  <a:lnTo>
                    <a:pt x="83312" y="0"/>
                  </a:lnTo>
                  <a:lnTo>
                    <a:pt x="50845" y="6552"/>
                  </a:lnTo>
                  <a:lnTo>
                    <a:pt x="24368" y="24415"/>
                  </a:lnTo>
                  <a:lnTo>
                    <a:pt x="6534" y="50899"/>
                  </a:lnTo>
                  <a:lnTo>
                    <a:pt x="0" y="83312"/>
                  </a:lnTo>
                  <a:lnTo>
                    <a:pt x="0" y="749426"/>
                  </a:lnTo>
                  <a:lnTo>
                    <a:pt x="6534" y="781839"/>
                  </a:lnTo>
                  <a:lnTo>
                    <a:pt x="24368" y="808323"/>
                  </a:lnTo>
                  <a:lnTo>
                    <a:pt x="50845" y="826186"/>
                  </a:lnTo>
                  <a:lnTo>
                    <a:pt x="83312" y="832738"/>
                  </a:lnTo>
                  <a:lnTo>
                    <a:pt x="3247517" y="832738"/>
                  </a:lnTo>
                  <a:lnTo>
                    <a:pt x="3279929" y="826186"/>
                  </a:lnTo>
                  <a:lnTo>
                    <a:pt x="3306413" y="808323"/>
                  </a:lnTo>
                  <a:lnTo>
                    <a:pt x="3324276" y="781839"/>
                  </a:lnTo>
                  <a:lnTo>
                    <a:pt x="3330829" y="749426"/>
                  </a:lnTo>
                  <a:lnTo>
                    <a:pt x="3330829" y="83312"/>
                  </a:lnTo>
                  <a:lnTo>
                    <a:pt x="3324276" y="50899"/>
                  </a:lnTo>
                  <a:lnTo>
                    <a:pt x="3306413" y="24415"/>
                  </a:lnTo>
                  <a:lnTo>
                    <a:pt x="3279929" y="6552"/>
                  </a:lnTo>
                  <a:lnTo>
                    <a:pt x="3247517" y="0"/>
                  </a:lnTo>
                  <a:close/>
                </a:path>
              </a:pathLst>
            </a:custGeom>
            <a:solidFill>
              <a:srgbClr val="CACC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9171" y="3740150"/>
              <a:ext cx="3331210" cy="833119"/>
            </a:xfrm>
            <a:custGeom>
              <a:avLst/>
              <a:gdLst/>
              <a:ahLst/>
              <a:cxnLst/>
              <a:rect l="l" t="t" r="r" b="b"/>
              <a:pathLst>
                <a:path w="3331209" h="833120">
                  <a:moveTo>
                    <a:pt x="0" y="83312"/>
                  </a:moveTo>
                  <a:lnTo>
                    <a:pt x="6534" y="50899"/>
                  </a:lnTo>
                  <a:lnTo>
                    <a:pt x="24368" y="24415"/>
                  </a:lnTo>
                  <a:lnTo>
                    <a:pt x="50845" y="6552"/>
                  </a:lnTo>
                  <a:lnTo>
                    <a:pt x="83312" y="0"/>
                  </a:lnTo>
                  <a:lnTo>
                    <a:pt x="3247517" y="0"/>
                  </a:lnTo>
                  <a:lnTo>
                    <a:pt x="3279929" y="6552"/>
                  </a:lnTo>
                  <a:lnTo>
                    <a:pt x="3306413" y="24415"/>
                  </a:lnTo>
                  <a:lnTo>
                    <a:pt x="3324276" y="50899"/>
                  </a:lnTo>
                  <a:lnTo>
                    <a:pt x="3330829" y="83312"/>
                  </a:lnTo>
                  <a:lnTo>
                    <a:pt x="3330829" y="749426"/>
                  </a:lnTo>
                  <a:lnTo>
                    <a:pt x="3324276" y="781839"/>
                  </a:lnTo>
                  <a:lnTo>
                    <a:pt x="3306413" y="808323"/>
                  </a:lnTo>
                  <a:lnTo>
                    <a:pt x="3279929" y="826186"/>
                  </a:lnTo>
                  <a:lnTo>
                    <a:pt x="3247517" y="832738"/>
                  </a:lnTo>
                  <a:lnTo>
                    <a:pt x="83312" y="832738"/>
                  </a:lnTo>
                  <a:lnTo>
                    <a:pt x="50845" y="826186"/>
                  </a:lnTo>
                  <a:lnTo>
                    <a:pt x="24368" y="808323"/>
                  </a:lnTo>
                  <a:lnTo>
                    <a:pt x="6534" y="781839"/>
                  </a:lnTo>
                  <a:lnTo>
                    <a:pt x="0" y="749426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A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29247" y="3728415"/>
            <a:ext cx="3133090" cy="7931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16890" marR="5080" indent="-504825">
              <a:lnSpc>
                <a:spcPts val="2800"/>
              </a:lnSpc>
              <a:spcBef>
                <a:spcPts val="560"/>
              </a:spcBef>
            </a:pPr>
            <a:r>
              <a:rPr sz="2700" dirty="0">
                <a:latin typeface="Arial"/>
                <a:cs typeface="Arial"/>
              </a:rPr>
              <a:t>Día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hábil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siguiente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su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expedición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473" rIns="0" bIns="0" rtlCol="0">
            <a:spAutoFit/>
          </a:bodyPr>
          <a:lstStyle/>
          <a:p>
            <a:pPr marL="546735">
              <a:lnSpc>
                <a:spcPts val="4235"/>
              </a:lnSpc>
              <a:spcBef>
                <a:spcPts val="100"/>
              </a:spcBef>
            </a:pPr>
            <a:r>
              <a:rPr dirty="0"/>
              <a:t>CFDI</a:t>
            </a:r>
            <a:r>
              <a:rPr spc="-5" dirty="0"/>
              <a:t> </a:t>
            </a:r>
            <a:r>
              <a:rPr dirty="0"/>
              <a:t>cancelables</a:t>
            </a:r>
            <a:r>
              <a:rPr spc="-25" dirty="0"/>
              <a:t> </a:t>
            </a:r>
            <a:r>
              <a:rPr dirty="0"/>
              <a:t>sin</a:t>
            </a:r>
            <a:r>
              <a:rPr spc="5" dirty="0"/>
              <a:t> </a:t>
            </a:r>
            <a:r>
              <a:rPr spc="-10" dirty="0"/>
              <a:t>aceptación</a:t>
            </a:r>
          </a:p>
          <a:p>
            <a:pPr marL="546735">
              <a:lnSpc>
                <a:spcPts val="2075"/>
              </a:lnSpc>
            </a:pPr>
            <a:r>
              <a:rPr sz="1800" dirty="0"/>
              <a:t>Regla</a:t>
            </a:r>
            <a:r>
              <a:rPr sz="1800" spc="-20" dirty="0"/>
              <a:t> </a:t>
            </a:r>
            <a:r>
              <a:rPr sz="1800" dirty="0"/>
              <a:t>2.7.1.35.</a:t>
            </a:r>
            <a:r>
              <a:rPr sz="1800" spc="-20" dirty="0"/>
              <a:t> </a:t>
            </a:r>
            <a:r>
              <a:rPr sz="1800" dirty="0"/>
              <a:t>RMF</a:t>
            </a:r>
            <a:r>
              <a:rPr sz="1800" spc="-15" dirty="0"/>
              <a:t> </a:t>
            </a:r>
            <a:r>
              <a:rPr sz="1800" spc="-20" dirty="0"/>
              <a:t>2024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3173348" y="2054479"/>
            <a:ext cx="5845810" cy="487680"/>
            <a:chOff x="3173348" y="2054479"/>
            <a:chExt cx="5845810" cy="487680"/>
          </a:xfrm>
        </p:grpSpPr>
        <p:sp>
          <p:nvSpPr>
            <p:cNvPr id="4" name="object 4"/>
            <p:cNvSpPr/>
            <p:nvPr/>
          </p:nvSpPr>
          <p:spPr>
            <a:xfrm>
              <a:off x="3179698" y="2060829"/>
              <a:ext cx="5833110" cy="474980"/>
            </a:xfrm>
            <a:custGeom>
              <a:avLst/>
              <a:gdLst/>
              <a:ahLst/>
              <a:cxnLst/>
              <a:rect l="l" t="t" r="r" b="b"/>
              <a:pathLst>
                <a:path w="5833109" h="474980">
                  <a:moveTo>
                    <a:pt x="5753481" y="0"/>
                  </a:moveTo>
                  <a:lnTo>
                    <a:pt x="79121" y="0"/>
                  </a:lnTo>
                  <a:lnTo>
                    <a:pt x="48327" y="6219"/>
                  </a:lnTo>
                  <a:lnTo>
                    <a:pt x="23177" y="23177"/>
                  </a:lnTo>
                  <a:lnTo>
                    <a:pt x="6219" y="48327"/>
                  </a:lnTo>
                  <a:lnTo>
                    <a:pt x="0" y="79121"/>
                  </a:lnTo>
                  <a:lnTo>
                    <a:pt x="0" y="395605"/>
                  </a:lnTo>
                  <a:lnTo>
                    <a:pt x="6219" y="426378"/>
                  </a:lnTo>
                  <a:lnTo>
                    <a:pt x="23177" y="451485"/>
                  </a:lnTo>
                  <a:lnTo>
                    <a:pt x="48327" y="468399"/>
                  </a:lnTo>
                  <a:lnTo>
                    <a:pt x="79121" y="474599"/>
                  </a:lnTo>
                  <a:lnTo>
                    <a:pt x="5753481" y="474599"/>
                  </a:lnTo>
                  <a:lnTo>
                    <a:pt x="5784274" y="468399"/>
                  </a:lnTo>
                  <a:lnTo>
                    <a:pt x="5809424" y="451485"/>
                  </a:lnTo>
                  <a:lnTo>
                    <a:pt x="5826382" y="426378"/>
                  </a:lnTo>
                  <a:lnTo>
                    <a:pt x="5832602" y="395605"/>
                  </a:lnTo>
                  <a:lnTo>
                    <a:pt x="5832602" y="79121"/>
                  </a:lnTo>
                  <a:lnTo>
                    <a:pt x="5826382" y="48327"/>
                  </a:lnTo>
                  <a:lnTo>
                    <a:pt x="5809424" y="23177"/>
                  </a:lnTo>
                  <a:lnTo>
                    <a:pt x="5784274" y="6219"/>
                  </a:lnTo>
                  <a:lnTo>
                    <a:pt x="575348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9698" y="2060829"/>
              <a:ext cx="5833110" cy="474980"/>
            </a:xfrm>
            <a:custGeom>
              <a:avLst/>
              <a:gdLst/>
              <a:ahLst/>
              <a:cxnLst/>
              <a:rect l="l" t="t" r="r" b="b"/>
              <a:pathLst>
                <a:path w="5833109" h="474980">
                  <a:moveTo>
                    <a:pt x="0" y="79121"/>
                  </a:moveTo>
                  <a:lnTo>
                    <a:pt x="6219" y="48327"/>
                  </a:lnTo>
                  <a:lnTo>
                    <a:pt x="23177" y="23177"/>
                  </a:lnTo>
                  <a:lnTo>
                    <a:pt x="48327" y="6219"/>
                  </a:lnTo>
                  <a:lnTo>
                    <a:pt x="79121" y="0"/>
                  </a:lnTo>
                  <a:lnTo>
                    <a:pt x="5753481" y="0"/>
                  </a:lnTo>
                  <a:lnTo>
                    <a:pt x="5784274" y="6219"/>
                  </a:lnTo>
                  <a:lnTo>
                    <a:pt x="5809424" y="23177"/>
                  </a:lnTo>
                  <a:lnTo>
                    <a:pt x="5826382" y="48327"/>
                  </a:lnTo>
                  <a:lnTo>
                    <a:pt x="5832602" y="79121"/>
                  </a:lnTo>
                  <a:lnTo>
                    <a:pt x="5832602" y="395605"/>
                  </a:lnTo>
                  <a:lnTo>
                    <a:pt x="5826382" y="426378"/>
                  </a:lnTo>
                  <a:lnTo>
                    <a:pt x="5809424" y="451485"/>
                  </a:lnTo>
                  <a:lnTo>
                    <a:pt x="5784274" y="468399"/>
                  </a:lnTo>
                  <a:lnTo>
                    <a:pt x="5753481" y="474599"/>
                  </a:lnTo>
                  <a:lnTo>
                    <a:pt x="79121" y="474599"/>
                  </a:lnTo>
                  <a:lnTo>
                    <a:pt x="48327" y="468399"/>
                  </a:lnTo>
                  <a:lnTo>
                    <a:pt x="23177" y="451485"/>
                  </a:lnTo>
                  <a:lnTo>
                    <a:pt x="6219" y="426378"/>
                  </a:lnTo>
                  <a:lnTo>
                    <a:pt x="0" y="395605"/>
                  </a:lnTo>
                  <a:lnTo>
                    <a:pt x="0" y="79121"/>
                  </a:lnTo>
                  <a:close/>
                </a:path>
              </a:pathLst>
            </a:custGeom>
            <a:ln w="12700">
              <a:solidFill>
                <a:srgbClr val="001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90542" y="2142185"/>
            <a:ext cx="4011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Cancelables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sin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solicitud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aceptación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046477" y="2841701"/>
            <a:ext cx="8267065" cy="3193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121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791210" algn="l"/>
              </a:tabLst>
            </a:pPr>
            <a:r>
              <a:rPr sz="1400" b="1" dirty="0">
                <a:latin typeface="Arial"/>
                <a:cs typeface="Arial"/>
              </a:rPr>
              <a:t>Los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que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amparen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montos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totales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hasta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mil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pesos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Nómina,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egreso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traslado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Expedidos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contribuyentes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25" dirty="0">
                <a:latin typeface="Arial"/>
                <a:cs typeface="Arial"/>
              </a:rPr>
              <a:t> RIF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Emitidos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través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herramienta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Factura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fácil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“Mis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cuentas”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retenciones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información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pagos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Globales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realizadas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público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general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(Regla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2.7.1.21.)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Emitidos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residentes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extranjero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Font typeface="Arial"/>
              <a:buChar char="•"/>
              <a:tabLst>
                <a:tab pos="791210" algn="l"/>
              </a:tabLst>
            </a:pPr>
            <a:r>
              <a:rPr sz="1400" b="1" dirty="0">
                <a:latin typeface="Arial"/>
                <a:cs typeface="Arial"/>
              </a:rPr>
              <a:t>Cuando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cancelación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realice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dentro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día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hábil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siguiente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expedición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Los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facturación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primario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Emitidos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integrantes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sistema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financiero</a:t>
            </a:r>
            <a:endParaRPr sz="1400">
              <a:latin typeface="Arial"/>
              <a:cs typeface="Arial"/>
            </a:endParaRPr>
          </a:p>
          <a:p>
            <a:pPr marL="791210" indent="-286385">
              <a:lnSpc>
                <a:spcPct val="100000"/>
              </a:lnSpc>
              <a:buChar char="•"/>
              <a:tabLst>
                <a:tab pos="791210" algn="l"/>
              </a:tabLst>
            </a:pPr>
            <a:r>
              <a:rPr sz="1400" dirty="0">
                <a:latin typeface="Arial"/>
                <a:cs typeface="Arial"/>
              </a:rPr>
              <a:t>Emitidos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Federación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concepto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derechos,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productos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aprovechamientos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*Cuando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cancele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CFDI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aplicando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 facilidad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prevista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esta regla,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pero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 operación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subsista,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emitirá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un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nuevo</a:t>
            </a:r>
            <a:r>
              <a:rPr sz="1200" b="1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CFDI</a:t>
            </a:r>
            <a:r>
              <a:rPr sz="1200" b="1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estará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relacionado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cancelado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acuerdo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guía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llenado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CFDI</a:t>
            </a:r>
            <a:r>
              <a:rPr sz="1200" spc="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señala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el </a:t>
            </a:r>
            <a:r>
              <a:rPr sz="1200" dirty="0">
                <a:latin typeface="Arial"/>
                <a:cs typeface="Arial"/>
              </a:rPr>
              <a:t>Anexo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20.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401C2-CCAB-E747-D9E6-5A25F062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9F4AE84-4CA7-127E-D0B7-F561CBE2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7"/>
            <a:ext cx="12192000" cy="56167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000" dirty="0">
                <a:latin typeface="Arial Rounded MT Bold" pitchFamily="34" charset="0"/>
              </a:rPr>
              <a:t>COMPROBANTES FISCALES “FALSOS”</a:t>
            </a:r>
            <a:endParaRPr lang="es-ES" sz="3000" dirty="0">
              <a:latin typeface="Arial Rounded MT Bold" pitchFamily="34" charset="0"/>
            </a:endParaRP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41A1B7F3-064A-4352-797F-5A4422D3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9" y="2209840"/>
            <a:ext cx="8860367" cy="7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9D078905-ABB5-B8EC-83A4-F0BEA2173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51" y="5089019"/>
            <a:ext cx="3119967" cy="17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36056798-9112-00AC-EEFF-E4668D6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317" y="6601878"/>
            <a:ext cx="5856819" cy="3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06D02A-9EDE-A90A-8262-CC2469B41BF0}"/>
              </a:ext>
            </a:extLst>
          </p:cNvPr>
          <p:cNvSpPr txBox="1"/>
          <p:nvPr/>
        </p:nvSpPr>
        <p:spPr>
          <a:xfrm>
            <a:off x="13252" y="6546572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Exposición de Motivos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F9A16-6AF2-15C7-E537-AD663781DD0E}"/>
              </a:ext>
            </a:extLst>
          </p:cNvPr>
          <p:cNvSpPr txBox="1"/>
          <p:nvPr/>
        </p:nvSpPr>
        <p:spPr>
          <a:xfrm>
            <a:off x="75244" y="601970"/>
            <a:ext cx="11773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Comprobantes Fiscales Digitales por Internet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CFDI deben de amparar operaciones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Existentes, Verdaderas o Actos Jurídicos Reales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CFDI´S deben contener como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requisito operaciones que existan en un determinado momento,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contengan verdad y que su existencia sea objetiva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y </a:t>
            </a:r>
            <a:r>
              <a:rPr kumimoji="0" lang="es-MX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en caso contrario serán considerados como “falsos”.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lo anterior se pretende que los Contribuyentes NO argumenten que los Comprobantes NO pueden ser falsos al haberse timbrado por el SAT.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CB841B-D34F-9FE9-421F-D0B3FD22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51" y="4085568"/>
            <a:ext cx="3492265" cy="1962209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930CB7CB-E50F-59F1-9043-0EEF7BD11201}"/>
              </a:ext>
            </a:extLst>
          </p:cNvPr>
          <p:cNvSpPr/>
          <p:nvPr/>
        </p:nvSpPr>
        <p:spPr>
          <a:xfrm>
            <a:off x="6455044" y="2735451"/>
            <a:ext cx="635431" cy="433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7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633" rIns="0" bIns="0" rtlCol="0">
            <a:spAutoFit/>
          </a:bodyPr>
          <a:lstStyle/>
          <a:p>
            <a:pPr marL="138430">
              <a:lnSpc>
                <a:spcPts val="3754"/>
              </a:lnSpc>
              <a:spcBef>
                <a:spcPts val="105"/>
              </a:spcBef>
            </a:pPr>
            <a:r>
              <a:rPr sz="3200" dirty="0"/>
              <a:t>Complemento</a:t>
            </a:r>
            <a:r>
              <a:rPr sz="3200" spc="-75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20" dirty="0"/>
              <a:t>CFDI</a:t>
            </a:r>
            <a:endParaRPr sz="3200"/>
          </a:p>
          <a:p>
            <a:pPr marL="138430">
              <a:lnSpc>
                <a:spcPts val="2075"/>
              </a:lnSpc>
            </a:pPr>
            <a:r>
              <a:rPr sz="1800" dirty="0"/>
              <a:t>Regla</a:t>
            </a:r>
            <a:r>
              <a:rPr sz="1800" spc="-25" dirty="0"/>
              <a:t> </a:t>
            </a:r>
            <a:r>
              <a:rPr sz="1800" dirty="0"/>
              <a:t>2.7.1.8.</a:t>
            </a:r>
            <a:r>
              <a:rPr sz="1800" spc="-30" dirty="0"/>
              <a:t> </a:t>
            </a:r>
            <a:r>
              <a:rPr sz="1800" dirty="0"/>
              <a:t>RMF</a:t>
            </a:r>
            <a:r>
              <a:rPr sz="1800" spc="-30" dirty="0"/>
              <a:t> </a:t>
            </a:r>
            <a:r>
              <a:rPr sz="1800" spc="-20" dirty="0"/>
              <a:t>2025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638426" y="2163826"/>
            <a:ext cx="89179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Regla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2.7.1.8.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efectos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artículo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29,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segundo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párrafo,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fracciones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III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CFF,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SAT</a:t>
            </a:r>
            <a:r>
              <a:rPr sz="1800" b="1" spc="9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publicará</a:t>
            </a:r>
            <a:r>
              <a:rPr sz="1800" b="1" spc="8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9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su</a:t>
            </a:r>
            <a:r>
              <a:rPr sz="1800" b="1" spc="9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Portal</a:t>
            </a:r>
            <a:r>
              <a:rPr sz="1800" b="1" spc="8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complementos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permitan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contribuyentes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sectores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actividades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específicas,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incorporar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requisitos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fiscales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CFDI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expidan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Los</a:t>
            </a:r>
            <a:r>
              <a:rPr sz="18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complementos</a:t>
            </a:r>
            <a:r>
              <a:rPr sz="1800" b="1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18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1800" b="1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r>
              <a:rPr sz="1800" b="1" spc="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publique</a:t>
            </a:r>
            <a:r>
              <a:rPr sz="18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800" b="1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su</a:t>
            </a:r>
            <a:r>
              <a:rPr sz="1800" b="1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Portal,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serán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uso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obligatorio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los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contribuyentes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aplique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pasados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treinta </a:t>
            </a:r>
            <a:r>
              <a:rPr sz="1800" b="1" dirty="0">
                <a:latin typeface="Arial"/>
                <a:cs typeface="Arial"/>
              </a:rPr>
              <a:t>días</a:t>
            </a:r>
            <a:r>
              <a:rPr sz="1800" b="1" spc="40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naturales,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contados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partir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publicación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43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citado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Portal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salvo </a:t>
            </a:r>
            <a:r>
              <a:rPr sz="1800" dirty="0">
                <a:latin typeface="Arial"/>
                <a:cs typeface="Arial"/>
              </a:rPr>
              <a:t>cuando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facilidad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disposición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establezca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periodo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diferente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libere</a:t>
            </a:r>
            <a:r>
              <a:rPr sz="1800" spc="20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2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uso.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2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registro</a:t>
            </a:r>
            <a:r>
              <a:rPr sz="1800" spc="20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datos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solicitados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1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referidos </a:t>
            </a:r>
            <a:r>
              <a:rPr sz="1800" dirty="0">
                <a:latin typeface="Arial"/>
                <a:cs typeface="Arial"/>
              </a:rPr>
              <a:t>complementos,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deberán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aplicar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criterios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establecidos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Guías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llenado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efecto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publiquen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citado</a:t>
            </a:r>
            <a:r>
              <a:rPr sz="1800" spc="-10" dirty="0">
                <a:latin typeface="Arial"/>
                <a:cs typeface="Arial"/>
              </a:rPr>
              <a:t> Portal.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A82BD-4F19-5F8F-2658-9C99D37D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25B2D0F-674F-BAD2-6CA6-61844FB37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7"/>
            <a:ext cx="12192000" cy="56167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000" dirty="0">
                <a:latin typeface="Arial Rounded MT Bold" pitchFamily="34" charset="0"/>
              </a:rPr>
              <a:t>DEFINICIÓN DE CONCEPTOS</a:t>
            </a:r>
            <a:endParaRPr lang="es-ES" sz="3000" dirty="0">
              <a:latin typeface="Arial Rounded MT Bold" pitchFamily="34" charset="0"/>
            </a:endParaRP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FB16198A-9023-1E4A-A183-B2805EA5B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9" y="2209840"/>
            <a:ext cx="8860367" cy="7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73C9F076-D24F-04C7-AE63-AF701353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51" y="5089019"/>
            <a:ext cx="3119967" cy="17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803EE31B-97F8-AEC4-1936-FFBC3D0F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317" y="6601878"/>
            <a:ext cx="5856819" cy="3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0FC574-58BD-550D-4B16-F96E62098EE7}"/>
              </a:ext>
            </a:extLst>
          </p:cNvPr>
          <p:cNvSpPr txBox="1"/>
          <p:nvPr/>
        </p:nvSpPr>
        <p:spPr>
          <a:xfrm>
            <a:off x="13252" y="6546572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Exposición de Motivos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53A9AE-6424-98C8-D153-FA55A08FF37D}"/>
              </a:ext>
            </a:extLst>
          </p:cNvPr>
          <p:cNvSpPr txBox="1"/>
          <p:nvPr/>
        </p:nvSpPr>
        <p:spPr>
          <a:xfrm>
            <a:off x="92993" y="633663"/>
            <a:ext cx="10887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Existente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Existe en un determinado momento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Sinónimos: Real, Verdadero, Cierto, Auténtico, Material, Efectivo, Actual, Contemporáneo, </a:t>
            </a:r>
            <a:r>
              <a:rPr kumimoji="0" lang="es-MX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Coétaneo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Positivo.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Verdadero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contiene Verdad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Sinónimos: Real, Auténtico, Cierto, Verídico, Legítimo, Empírico,, Probado, Positivo, Exacto, Efectivo, Evidente, Corpóreo y Material.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Real: </a:t>
            </a: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tiene existencia objetiva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Sinónimos: Verdadero, Auténtico, Existente, Cierto, Verídico, Efectivo, Tangible, Correcto, Innegable y Positivo.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0DBF27-E124-6F49-9993-200B5485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602" y="4559416"/>
            <a:ext cx="3482501" cy="19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35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55EC-061B-ADDD-7F65-890009B8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B91850-77F8-032B-4FBD-0381C0FC8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7"/>
            <a:ext cx="12192000" cy="56167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000" dirty="0">
                <a:latin typeface="Arial Rounded MT Bold" pitchFamily="34" charset="0"/>
              </a:rPr>
              <a:t>LOS CERTIFICADOS QUEDARÁN SIN EFECTOS</a:t>
            </a:r>
            <a:endParaRPr lang="es-ES" sz="3000" dirty="0">
              <a:latin typeface="Arial Rounded MT Bold" pitchFamily="34" charset="0"/>
            </a:endParaRP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4F18E56F-4C4C-DCB1-BE74-EA424A31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9" y="2209840"/>
            <a:ext cx="8860367" cy="7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71F4B393-5C61-3F32-005C-A12D6335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51" y="5089019"/>
            <a:ext cx="3119967" cy="17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AE1EEC39-EBCE-40AA-8F91-D3721594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317" y="6601878"/>
            <a:ext cx="5856819" cy="3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73B637-39CC-50CB-7D81-16E7A330AC8B}"/>
              </a:ext>
            </a:extLst>
          </p:cNvPr>
          <p:cNvSpPr txBox="1"/>
          <p:nvPr/>
        </p:nvSpPr>
        <p:spPr>
          <a:xfrm>
            <a:off x="13252" y="6546572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17-H CFF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981D9D-E1D0-547C-BBE4-028A4021A5E7}"/>
              </a:ext>
            </a:extLst>
          </p:cNvPr>
          <p:cNvSpPr txBox="1"/>
          <p:nvPr/>
        </p:nvSpPr>
        <p:spPr>
          <a:xfrm>
            <a:off x="271222" y="591571"/>
            <a:ext cx="114532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X.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agote el procedimiento previsto en el artículo 17-H Bis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este Código y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 hayan subsanado las irregularidades detectadas o desvirtuado las causas que motivaron la restricción temporal del certificado.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XI.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Detecten que el contribuyente “emisor” de Comprobantes Fiscales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desvirtuó la presunción de la “inexistencia” de las operaciones amparadas en tales comprobantes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por tanto, </a:t>
            </a:r>
            <a:r>
              <a:rPr kumimoji="0" lang="es-MX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encuentra definitivamente en dicha situación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en términos del artículo 69-B, cuarto párrafo, de este Código.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XII.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Detecten que se trata de contribuyentes que no desvirtuaron la presunción de transmitir indebidamente Pérdidas Fiscales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tanto, se encuentren en el listado a que se refiere el noveno párrafo del artículo 69-B Bis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este Código.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A2214986-4A41-FCD0-F545-B108000D9B51}"/>
              </a:ext>
            </a:extLst>
          </p:cNvPr>
          <p:cNvSpPr/>
          <p:nvPr/>
        </p:nvSpPr>
        <p:spPr>
          <a:xfrm>
            <a:off x="5106692" y="5115886"/>
            <a:ext cx="764064" cy="5099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07AEE6-20E4-7EF3-51E6-3036484C98AF}"/>
              </a:ext>
            </a:extLst>
          </p:cNvPr>
          <p:cNvSpPr txBox="1"/>
          <p:nvPr/>
        </p:nvSpPr>
        <p:spPr>
          <a:xfrm>
            <a:off x="3332136" y="5811867"/>
            <a:ext cx="417679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Negar la Inscripción en el RFC de las Personas Morales. Art. 27 CFF</a:t>
            </a:r>
          </a:p>
        </p:txBody>
      </p:sp>
    </p:spTree>
    <p:extLst>
      <p:ext uri="{BB962C8B-B14F-4D97-AF65-F5344CB8AC3E}">
        <p14:creationId xmlns:p14="http://schemas.microsoft.com/office/powerpoint/2010/main" val="667880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8002-526A-15CC-CF03-40C82864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2515580-DE74-8636-D254-9C2735025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7"/>
            <a:ext cx="12192000" cy="56167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000" dirty="0">
                <a:latin typeface="Arial Rounded MT Bold" pitchFamily="34" charset="0"/>
              </a:rPr>
              <a:t>SECRECÍA DE LA INFOMACIÓN DEL CONTRIBUYENTE</a:t>
            </a:r>
            <a:endParaRPr lang="es-ES" sz="3000" dirty="0">
              <a:latin typeface="Arial Rounded MT Bold" pitchFamily="34" charset="0"/>
            </a:endParaRP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66B93478-FB60-EBA1-CF7E-6777FB57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9" y="2209840"/>
            <a:ext cx="8860367" cy="7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9FDD11D2-DAC2-3407-83CB-AB4917F3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51" y="5089019"/>
            <a:ext cx="3119967" cy="17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C464D2F1-9C7D-C7A7-8BD7-785FD2F1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317" y="6601878"/>
            <a:ext cx="5856819" cy="3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5D6903-5125-B0E5-F835-3E086320D11F}"/>
              </a:ext>
            </a:extLst>
          </p:cNvPr>
          <p:cNvSpPr txBox="1"/>
          <p:nvPr/>
        </p:nvSpPr>
        <p:spPr>
          <a:xfrm>
            <a:off x="13252" y="6546572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69 CFF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BD847C44-8236-FF1B-F0CF-E53F520088EB}"/>
              </a:ext>
            </a:extLst>
          </p:cNvPr>
          <p:cNvSpPr/>
          <p:nvPr/>
        </p:nvSpPr>
        <p:spPr>
          <a:xfrm>
            <a:off x="5106692" y="5115886"/>
            <a:ext cx="764064" cy="5099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2E382B-1895-069B-411C-6032592897F9}"/>
              </a:ext>
            </a:extLst>
          </p:cNvPr>
          <p:cNvSpPr txBox="1"/>
          <p:nvPr/>
        </p:nvSpPr>
        <p:spPr>
          <a:xfrm>
            <a:off x="3332136" y="5951349"/>
            <a:ext cx="417679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Negar la Inscripción en el RFC de las Personas Morales. Art. 27 CFF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B68342-ABFC-D67D-1FB6-D24CEF70B799}"/>
              </a:ext>
            </a:extLst>
          </p:cNvPr>
          <p:cNvSpPr txBox="1"/>
          <p:nvPr/>
        </p:nvSpPr>
        <p:spPr>
          <a:xfrm>
            <a:off x="35647" y="476320"/>
            <a:ext cx="1204528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Reserva a que se refiere el primer párrafo de este artículo NO resulta aplicable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respecto del nombre, denominación o razón social y clave del Registro Federal de Contribuyentes de aquéllos que se encuentren en los siguientes supuestos: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tengan a su cargo Créditos Fiscales Firmes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tengan a su cargo Créditos Fiscales determinados, que siendo exigibles, no se encuentren pagados o garantizados en alguna de las formas permitidas por este Código.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estando inscritos ante el Registro Federal de Contribuyentes, se encuentren como NO localizados.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haya recaído sobre ellos sentencia condenatoria ejecutoria respecto a la comisión de un Delito Fiscal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IX. Personas Físicas o Morales que hayan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utilizado para efectos fiscales comprobantes que amparan operaciones inexistentes,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que dichos contribuyentes hayan demostrado la Materialización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dichas operaciones dentro del plazo legal previsto en el artículo 69-B, octavo párrafo de este Código, salvo que el propio contribuyente, dentro del mismo plazo haya corregido su situación fiscal.</a:t>
            </a:r>
          </a:p>
        </p:txBody>
      </p:sp>
    </p:spTree>
    <p:extLst>
      <p:ext uri="{BB962C8B-B14F-4D97-AF65-F5344CB8AC3E}">
        <p14:creationId xmlns:p14="http://schemas.microsoft.com/office/powerpoint/2010/main" val="6229507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DBF26-9528-C4C8-8A16-709E2B7E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C56FF2E-8FD8-EFFB-0D4D-B0DA538E0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7"/>
            <a:ext cx="12192000" cy="56167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3000" dirty="0">
                <a:latin typeface="Arial Rounded MT Bold" pitchFamily="34" charset="0"/>
              </a:rPr>
              <a:t>CERTIFICADOS SIN EFECTO</a:t>
            </a:r>
            <a:endParaRPr lang="es-ES" sz="3000" dirty="0">
              <a:latin typeface="Arial Rounded MT Bold" pitchFamily="34" charset="0"/>
            </a:endParaRP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45AB70E1-3575-ADC2-2583-9B9FD994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9" y="2209840"/>
            <a:ext cx="8860367" cy="77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6F9A2FEF-0AA1-C137-8DC8-6A1048AE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51" y="5089019"/>
            <a:ext cx="3119967" cy="17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C6353F93-6B61-74D2-89E5-63ACDE70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317" y="6601878"/>
            <a:ext cx="5856819" cy="3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15" rIns="108611" bIns="543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61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A53A50-A6DB-82D5-8BEA-A2F262FE0D6F}"/>
              </a:ext>
            </a:extLst>
          </p:cNvPr>
          <p:cNvSpPr txBox="1"/>
          <p:nvPr/>
        </p:nvSpPr>
        <p:spPr>
          <a:xfrm>
            <a:off x="13252" y="6546572"/>
            <a:ext cx="219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17-H Fracc. XIII Adición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1B8AA8-9ECA-93C0-E2BE-12721E51EAEE}"/>
              </a:ext>
            </a:extLst>
          </p:cNvPr>
          <p:cNvSpPr txBox="1"/>
          <p:nvPr/>
        </p:nvSpPr>
        <p:spPr>
          <a:xfrm>
            <a:off x="170481" y="585798"/>
            <a:ext cx="1183295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Certificados 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emita el Servicio de Administración Tributaria </a:t>
            </a:r>
            <a:r>
              <a:rPr kumimoji="0" lang="es-MX" sz="25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quedarán sin efectos cuando: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XIII.- Detecten que el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contribuyente “emisor” de Comprobantes Fiscales </a:t>
            </a:r>
            <a:r>
              <a:rPr kumimoji="0" lang="es-MX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desvirtúo la presunción de que emitió Comprobantes Fiscales Falsos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se determinó que se ubica en el supuesto del artículo del artículo 49 Bis fracción VIII del CFF.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 Adición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49 Bis, Fracc. VIII, b)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el contribuyente No desvirtúo la presunción de falsedad de los CFDI emitidos por lo que se consideran “falsos” con efectos generales 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que las operaciones contenidas en los mismos NO producen NI produjeron Efecto Fiscal A</a:t>
            </a:r>
            <a:r>
              <a:rPr kumimoji="0" lang="es-MX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lguno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aplicándose lo dispuesto en el artículo 17-H Fracc. XIII del CFF.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Adición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3D1C7D-0D4F-052B-74BB-653409D4458A}"/>
              </a:ext>
            </a:extLst>
          </p:cNvPr>
          <p:cNvSpPr txBox="1"/>
          <p:nvPr/>
        </p:nvSpPr>
        <p:spPr>
          <a:xfrm>
            <a:off x="8756542" y="3285642"/>
            <a:ext cx="18288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Huachicol</a:t>
            </a:r>
          </a:p>
        </p:txBody>
      </p:sp>
    </p:spTree>
    <p:extLst>
      <p:ext uri="{BB962C8B-B14F-4D97-AF65-F5344CB8AC3E}">
        <p14:creationId xmlns:p14="http://schemas.microsoft.com/office/powerpoint/2010/main" val="22965371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RESTRICCIÓN TEMPORAL DE LOS CERTIFICADOS</a:t>
            </a: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/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/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3658" y="6557469"/>
            <a:ext cx="173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17-H Bis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460FA-50DC-52B7-BFF8-44BE8EAE2FAA}"/>
              </a:ext>
            </a:extLst>
          </p:cNvPr>
          <p:cNvSpPr txBox="1"/>
          <p:nvPr/>
        </p:nvSpPr>
        <p:spPr>
          <a:xfrm>
            <a:off x="46498" y="392252"/>
            <a:ext cx="1210184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I…Tratándose de contribuyentes que tributen conforme al Título IV, Capítulo II, Sección IV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RESICOS PF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Ley del Impuesto sobre la Renta, la restricción temporal se realizará cuando se detecte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omitió tres o más pagos mensuales en un año calendario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consecutivos o no, </a:t>
            </a:r>
            <a:r>
              <a:rPr kumimoji="0" lang="es-MX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o bien, la declaración anual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. Regla 3.13.7 RESICOS Relevados de Presentar Declaración Anual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IX. Detecten la comisión de una o más de las conductas infractoras establecidas </a:t>
            </a:r>
            <a:r>
              <a:rPr kumimoji="0" lang="es-MX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previstas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los artículos 79, 81 y 83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(Infracciones relacionadas con el RFC, Pago de Contribuciones y presentación de Declaraciones y la Obligación de llevar Contabilidad)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o las establecidas en los artículos 184-II y 185-A de la Ley Aduanera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(Omitan presentar documentos  o información y No lleven Sistemas de Control de Inventarios) de este ordenamiento, y la conducta sea realizada por el contribuyente titular del certificado de sello digital.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 Reforma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XII. Detecten que los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Contribuyentes tengan a su cargo Créditos Fiscales Firmes no pagados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su Totalidad junto con sus accesorios,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cuando en el Ejercicio Fiscal inmediato anterior a aquel en que se realice la restricción,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hayan emitido  Comprobantes Fiscales por un monto que “supere” cuatro veces el monto histórico del Crédito Fiscal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+mn-ea"/>
                <a:cs typeface="+mn-cs"/>
              </a:rPr>
              <a:t>Adición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11E947F5-796A-0217-02AF-F22A80B0DD24}"/>
              </a:ext>
            </a:extLst>
          </p:cNvPr>
          <p:cNvSpPr/>
          <p:nvPr/>
        </p:nvSpPr>
        <p:spPr>
          <a:xfrm>
            <a:off x="7764651" y="4804475"/>
            <a:ext cx="457200" cy="3874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4C9E3-5F0C-7088-AEA1-74A9640D0CEF}"/>
              </a:ext>
            </a:extLst>
          </p:cNvPr>
          <p:cNvSpPr txBox="1"/>
          <p:nvPr/>
        </p:nvSpPr>
        <p:spPr>
          <a:xfrm>
            <a:off x="8531819" y="4618497"/>
            <a:ext cx="339086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Simulación de Insolvencia</a:t>
            </a:r>
          </a:p>
        </p:txBody>
      </p:sp>
    </p:spTree>
    <p:extLst>
      <p:ext uri="{BB962C8B-B14F-4D97-AF65-F5344CB8AC3E}">
        <p14:creationId xmlns:p14="http://schemas.microsoft.com/office/powerpoint/2010/main" val="18261185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A03A9-7185-7E1F-518A-F30996E1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4FC414-E19D-9ECD-BEFF-FE6ECF990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SIMULACIÓN DE INSOLVENCIA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9C847BEE-2CED-A656-3AEB-F30581C8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5957F586-DFCF-6066-6AAD-88C3E951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3DEB9EB6-A1FE-29C2-6CDF-CF6D33B5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39826D-E805-CBFC-3933-1572E2B5AE1A}"/>
              </a:ext>
            </a:extLst>
          </p:cNvPr>
          <p:cNvSpPr txBox="1"/>
          <p:nvPr/>
        </p:nvSpPr>
        <p:spPr>
          <a:xfrm>
            <a:off x="43658" y="6557469"/>
            <a:ext cx="173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17-H Bis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8F2C9D-D1C6-DD4D-1FA2-4327F7DEB2E8}"/>
              </a:ext>
            </a:extLst>
          </p:cNvPr>
          <p:cNvSpPr txBox="1"/>
          <p:nvPr/>
        </p:nvSpPr>
        <p:spPr>
          <a:xfrm>
            <a:off x="402956" y="798163"/>
            <a:ext cx="6524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Crédito Fiscal Firme                      $ 1,245,000.00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Comprobantes Fiscales Tipo “I”</a:t>
            </a:r>
            <a:r>
              <a:rPr kumimoji="0" lang="es-MX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$ 6,800,000.00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Diferencia                                       </a:t>
            </a:r>
            <a:r>
              <a:rPr kumimoji="0" lang="es-MX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$ 5,555.000.00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Veces Crédito Fiscal                   </a:t>
            </a:r>
            <a:r>
              <a:rPr kumimoji="0" lang="es-MX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$ 4,980,000.00</a:t>
            </a:r>
            <a:endParaRPr kumimoji="0" lang="es-MX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B68FEE-57B6-5B3F-814D-B1C10F7E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724" y="4047347"/>
            <a:ext cx="2994106" cy="2100343"/>
          </a:xfrm>
          <a:prstGeom prst="rect">
            <a:avLst/>
          </a:prstGeom>
        </p:spPr>
      </p:pic>
      <p:sp>
        <p:nvSpPr>
          <p:cNvPr id="7" name="Flecha: arriba y abajo 6">
            <a:extLst>
              <a:ext uri="{FF2B5EF4-FFF2-40B4-BE49-F238E27FC236}">
                <a16:creationId xmlns:a16="http://schemas.microsoft.com/office/drawing/2014/main" id="{0F018588-A656-0AF9-8B1A-2E99BDD30D96}"/>
              </a:ext>
            </a:extLst>
          </p:cNvPr>
          <p:cNvSpPr/>
          <p:nvPr/>
        </p:nvSpPr>
        <p:spPr>
          <a:xfrm>
            <a:off x="5129938" y="2394490"/>
            <a:ext cx="317715" cy="61993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554405-2188-13BE-2C8E-99A30B3408B2}"/>
              </a:ext>
            </a:extLst>
          </p:cNvPr>
          <p:cNvSpPr txBox="1"/>
          <p:nvPr/>
        </p:nvSpPr>
        <p:spPr>
          <a:xfrm>
            <a:off x="6367549" y="1492129"/>
            <a:ext cx="253330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Datos del Ejercicio Inmediato Anterior</a:t>
            </a:r>
          </a:p>
        </p:txBody>
      </p:sp>
    </p:spTree>
    <p:extLst>
      <p:ext uri="{BB962C8B-B14F-4D97-AF65-F5344CB8AC3E}">
        <p14:creationId xmlns:p14="http://schemas.microsoft.com/office/powerpoint/2010/main" val="25682202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4320-5A1E-7420-9EDF-79612141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9CB7CB-3423-1B11-7F5B-209F3000E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RESTRICCIÓN TEMPORAL DE LOS CERTIFICADOS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F571DFD5-E61A-527A-7836-58B05F52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0C724C53-4D77-9993-2209-4A21F1501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9490AACE-7D30-5BAD-2374-D34DABE2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9F8853-5065-28F4-FD53-0A6C5CF3165C}"/>
              </a:ext>
            </a:extLst>
          </p:cNvPr>
          <p:cNvSpPr txBox="1"/>
          <p:nvPr/>
        </p:nvSpPr>
        <p:spPr>
          <a:xfrm>
            <a:off x="43658" y="6510975"/>
            <a:ext cx="173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17-H Bis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8C9E05-1C7E-657C-78A9-25A03FAADE9C}"/>
              </a:ext>
            </a:extLst>
          </p:cNvPr>
          <p:cNvSpPr txBox="1"/>
          <p:nvPr/>
        </p:nvSpPr>
        <p:spPr>
          <a:xfrm>
            <a:off x="154984" y="519196"/>
            <a:ext cx="11825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XIII. Detecten que en la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expedición de los CFDI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los Contribuyentes: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hayan declarado la clave Ingreso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correspondiente en el campo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 de Comprobante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hayan declarado el número de permiso correspondiente vigente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concedido por la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Comisión Nacional de Energía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Enajene combustibles sin haberlos importado o adquirido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conforme a las disposiciones Jurídicas aplicables o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declaren uno incorrecto sin contar con el permiso referido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 presente inciso.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Adición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XIV. Detecten que los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Contribuyentes que “reciben” los CFDI´S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que se refiere la fracción IX del artículo 49 Bis de este código,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corrigen su Situación Fiscal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dentro del plazo establecido en dicha fracción. (24 días) 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E28F560E-F09E-E4C7-2E81-36E16D484AB3}"/>
              </a:ext>
            </a:extLst>
          </p:cNvPr>
          <p:cNvSpPr/>
          <p:nvPr/>
        </p:nvSpPr>
        <p:spPr>
          <a:xfrm>
            <a:off x="6307810" y="4649492"/>
            <a:ext cx="557939" cy="39401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7537DC-5541-D12A-DE2E-0AA9FC5B0BE7}"/>
              </a:ext>
            </a:extLst>
          </p:cNvPr>
          <p:cNvSpPr txBox="1"/>
          <p:nvPr/>
        </p:nvSpPr>
        <p:spPr>
          <a:xfrm>
            <a:off x="4796725" y="5346917"/>
            <a:ext cx="294467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Presentar Declaraciones “Complementarias de ISR e IVA)</a:t>
            </a: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D027172A-063D-2108-931A-726BAFEAAFE0}"/>
              </a:ext>
            </a:extLst>
          </p:cNvPr>
          <p:cNvSpPr/>
          <p:nvPr/>
        </p:nvSpPr>
        <p:spPr>
          <a:xfrm>
            <a:off x="9077498" y="3150524"/>
            <a:ext cx="573578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7698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" y="12"/>
            <a:ext cx="12191997" cy="1124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85241" tIns="42618" rIns="85241" bIns="42618" rtlCol="0">
            <a:spAutoFit/>
          </a:bodyPr>
          <a:lstStyle/>
          <a:p>
            <a:pPr marL="0" marR="0" lvl="0" indent="0" algn="ctr" defTabSz="108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CFDI SIN REQUISITOS, NO PRUDUCEN EFECTOS FISCALES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2847" y="6583394"/>
            <a:ext cx="1687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2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29-A CFF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2847" y="1364479"/>
            <a:ext cx="117462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cantidades que estén amparadas en los </a:t>
            </a:r>
            <a:r>
              <a:rPr kumimoji="0" lang="es-MX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Comprobantes Fiscales que no reúnan algún requisito de los establecidos en esta disposición </a:t>
            </a: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en el artículo 29 de este Código, según sea el caso, o cuando los datos contenidos en los mismos se plasmen en forma distinta a lo señalado por las disposiciones fiscales, </a:t>
            </a:r>
            <a:r>
              <a:rPr kumimoji="0" lang="es-MX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podrán deducirse o acreditarse fiscalmente</a:t>
            </a: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43" y="3943084"/>
            <a:ext cx="4162658" cy="23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71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333A-ACEC-ED93-5AD6-B58C134E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BAB7B9D-F9A7-D147-6741-85AFB1C85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REQUISITOS DE LOS COMPROBANTES FISCALES.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8130D353-0C83-8E3B-0CE4-09916DF0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5F75706C-641F-FAC1-C64D-57C226DF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99523764-8751-E6BC-DD5B-E01FAD52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240587-5018-0B08-0DFE-BB1CF99D108B}"/>
              </a:ext>
            </a:extLst>
          </p:cNvPr>
          <p:cNvSpPr txBox="1"/>
          <p:nvPr/>
        </p:nvSpPr>
        <p:spPr>
          <a:xfrm>
            <a:off x="43658" y="6570244"/>
            <a:ext cx="300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29-A CFF.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AF275A-8853-B22E-BF32-18D33F7F2CA1}"/>
              </a:ext>
            </a:extLst>
          </p:cNvPr>
          <p:cNvSpPr txBox="1"/>
          <p:nvPr/>
        </p:nvSpPr>
        <p:spPr>
          <a:xfrm>
            <a:off x="216132" y="565266"/>
            <a:ext cx="11363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Fracción V, inciso f) Los que expidan los contribuyentes que distribuyan o enajenen hidrocarburos o petrolíferos, deberán contener el número de </a:t>
            </a:r>
            <a:r>
              <a:rPr kumimoji="0" lang="es-MX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permiso vigente concedido por la Comisión Nacional de Energía.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B5D83AD-E8FE-EAFD-6D1E-3EED9DE2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4814912"/>
            <a:ext cx="5950606" cy="13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69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C18E-6E61-5D67-EF52-FBF25024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486B601-8504-9F8E-C7A3-C3FB689B2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REQUISITOS DE LOS COMPROBANTES FISCALES.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CE2D7BD8-9B61-61D8-D63B-8C37986A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E705582A-2BC7-0811-DF77-AA58446C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3FDC4556-367F-00E4-456F-D7571404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D5B5DC-2708-FD25-E775-F9C7A5736390}"/>
              </a:ext>
            </a:extLst>
          </p:cNvPr>
          <p:cNvSpPr txBox="1"/>
          <p:nvPr/>
        </p:nvSpPr>
        <p:spPr>
          <a:xfrm>
            <a:off x="43658" y="6570244"/>
            <a:ext cx="300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29-A CFF.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7BF48B-8C65-35F5-50F8-0D07A2700036}"/>
              </a:ext>
            </a:extLst>
          </p:cNvPr>
          <p:cNvSpPr txBox="1"/>
          <p:nvPr/>
        </p:nvSpPr>
        <p:spPr>
          <a:xfrm>
            <a:off x="218267" y="575536"/>
            <a:ext cx="1177096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IX. </a:t>
            </a:r>
            <a:r>
              <a:rPr kumimoji="0" lang="es-MX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Amparar Operaciones Existentes, Verdaderas o Actos jurídicos Reales</a:t>
            </a: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s-MX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Comprobantes Fiscales que No cumplan con el Requisito </a:t>
            </a: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establecido en esta fracción </a:t>
            </a:r>
            <a:r>
              <a:rPr kumimoji="0" lang="es-MX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considerarán “Falsos” para los efectos de este Código. </a:t>
            </a:r>
            <a:r>
              <a:rPr kumimoji="0" lang="es-MX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Adición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3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3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CFDI´S se podrán “</a:t>
            </a:r>
            <a:r>
              <a:rPr kumimoji="0" lang="es-MX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Cancelar”</a:t>
            </a:r>
            <a:r>
              <a:rPr kumimoji="0" lang="es-MX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más tardar en el mes en el cual se deba presentar la Declaración Anual del ISR correspondiente al Ejercicio en el cual se expidió el referido Comprobante y siempre que la persona a favor de quién se expidan acepte su cancelación.</a:t>
            </a:r>
          </a:p>
        </p:txBody>
      </p:sp>
      <p:sp>
        <p:nvSpPr>
          <p:cNvPr id="3" name="Flecha: hacia arriba 2">
            <a:extLst>
              <a:ext uri="{FF2B5EF4-FFF2-40B4-BE49-F238E27FC236}">
                <a16:creationId xmlns:a16="http://schemas.microsoft.com/office/drawing/2014/main" id="{3DEA3399-F993-52EF-9EA8-E2B2D10F1191}"/>
              </a:ext>
            </a:extLst>
          </p:cNvPr>
          <p:cNvSpPr/>
          <p:nvPr/>
        </p:nvSpPr>
        <p:spPr>
          <a:xfrm>
            <a:off x="11197549" y="1348353"/>
            <a:ext cx="484632" cy="53469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135A6E09-EE7E-EFE4-3402-296173C4CA21}"/>
              </a:ext>
            </a:extLst>
          </p:cNvPr>
          <p:cNvSpPr/>
          <p:nvPr/>
        </p:nvSpPr>
        <p:spPr>
          <a:xfrm>
            <a:off x="8159857" y="2249403"/>
            <a:ext cx="674177" cy="4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731857D4-B0C1-55F4-2A0B-F237585DF111}"/>
              </a:ext>
            </a:extLst>
          </p:cNvPr>
          <p:cNvSpPr/>
          <p:nvPr/>
        </p:nvSpPr>
        <p:spPr>
          <a:xfrm>
            <a:off x="5106692" y="3853356"/>
            <a:ext cx="759416" cy="6411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A6FA68-BB8A-2F2B-3947-332839DFB36B}"/>
              </a:ext>
            </a:extLst>
          </p:cNvPr>
          <p:cNvSpPr txBox="1"/>
          <p:nvPr/>
        </p:nvSpPr>
        <p:spPr>
          <a:xfrm>
            <a:off x="4602997" y="4617336"/>
            <a:ext cx="2014779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Regla 2.7.1.46 RMF</a:t>
            </a:r>
          </a:p>
        </p:txBody>
      </p:sp>
    </p:spTree>
    <p:extLst>
      <p:ext uri="{BB962C8B-B14F-4D97-AF65-F5344CB8AC3E}">
        <p14:creationId xmlns:p14="http://schemas.microsoft.com/office/powerpoint/2010/main" val="259615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603" rIns="0" bIns="0" rtlCol="0">
            <a:spAutoFit/>
          </a:bodyPr>
          <a:lstStyle/>
          <a:p>
            <a:pPr marL="260350">
              <a:lnSpc>
                <a:spcPts val="4250"/>
              </a:lnSpc>
              <a:spcBef>
                <a:spcPts val="100"/>
              </a:spcBef>
            </a:pPr>
            <a:r>
              <a:rPr dirty="0"/>
              <a:t>Requisitos</a:t>
            </a:r>
            <a:r>
              <a:rPr spc="-45" dirty="0"/>
              <a:t> </a:t>
            </a:r>
            <a:r>
              <a:rPr dirty="0"/>
              <a:t>para</a:t>
            </a:r>
            <a:r>
              <a:rPr spc="-20" dirty="0"/>
              <a:t> </a:t>
            </a:r>
            <a:r>
              <a:rPr dirty="0"/>
              <a:t>emitir</a:t>
            </a:r>
            <a:r>
              <a:rPr spc="-35" dirty="0"/>
              <a:t> </a:t>
            </a:r>
            <a:r>
              <a:rPr spc="-20" dirty="0"/>
              <a:t>CFDI</a:t>
            </a:r>
          </a:p>
          <a:p>
            <a:pPr marL="260350">
              <a:lnSpc>
                <a:spcPts val="1850"/>
              </a:lnSpc>
            </a:pPr>
            <a:r>
              <a:rPr sz="1600" dirty="0"/>
              <a:t>Art.</a:t>
            </a:r>
            <a:r>
              <a:rPr sz="1600" spc="10" dirty="0"/>
              <a:t> </a:t>
            </a:r>
            <a:r>
              <a:rPr sz="1600" dirty="0"/>
              <a:t>29</a:t>
            </a:r>
            <a:r>
              <a:rPr sz="1600" spc="-10" dirty="0"/>
              <a:t> </a:t>
            </a:r>
            <a:r>
              <a:rPr sz="1600" dirty="0"/>
              <a:t>y</a:t>
            </a:r>
            <a:r>
              <a:rPr sz="1600" spc="-5" dirty="0"/>
              <a:t> </a:t>
            </a:r>
            <a:r>
              <a:rPr sz="1600" spc="-10" dirty="0"/>
              <a:t>29-</a:t>
            </a:r>
            <a:r>
              <a:rPr sz="1600" dirty="0"/>
              <a:t>A</a:t>
            </a:r>
            <a:r>
              <a:rPr sz="1600" spc="-75" dirty="0"/>
              <a:t> </a:t>
            </a:r>
            <a:r>
              <a:rPr sz="1600" spc="-25" dirty="0"/>
              <a:t>CFF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2847339" y="2408237"/>
            <a:ext cx="2030730" cy="121856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2000">
              <a:latin typeface="Times New Roman"/>
              <a:cs typeface="Times New Roman"/>
            </a:endParaRPr>
          </a:p>
          <a:p>
            <a:pPr marL="13335"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Art.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29-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CFF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65776" y="2408237"/>
            <a:ext cx="2045970" cy="1218565"/>
            <a:chOff x="5065776" y="2408237"/>
            <a:chExt cx="2045970" cy="1218565"/>
          </a:xfrm>
        </p:grpSpPr>
        <p:sp>
          <p:nvSpPr>
            <p:cNvPr id="5" name="object 5"/>
            <p:cNvSpPr/>
            <p:nvPr/>
          </p:nvSpPr>
          <p:spPr>
            <a:xfrm>
              <a:off x="5080762" y="2408237"/>
              <a:ext cx="2030730" cy="1218565"/>
            </a:xfrm>
            <a:custGeom>
              <a:avLst/>
              <a:gdLst/>
              <a:ahLst/>
              <a:cxnLst/>
              <a:rect l="l" t="t" r="r" b="b"/>
              <a:pathLst>
                <a:path w="2030729" h="1218564">
                  <a:moveTo>
                    <a:pt x="2030476" y="0"/>
                  </a:moveTo>
                  <a:lnTo>
                    <a:pt x="0" y="0"/>
                  </a:lnTo>
                  <a:lnTo>
                    <a:pt x="0" y="1218247"/>
                  </a:lnTo>
                  <a:lnTo>
                    <a:pt x="2030476" y="1218247"/>
                  </a:lnTo>
                  <a:lnTo>
                    <a:pt x="20304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776" y="2513076"/>
              <a:ext cx="1524762" cy="5448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2268" y="2776727"/>
              <a:ext cx="945641" cy="54482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80761" y="2408237"/>
            <a:ext cx="2030730" cy="121856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2090" rIns="0" bIns="0" rtlCol="0">
            <a:spAutoFit/>
          </a:bodyPr>
          <a:lstStyle/>
          <a:p>
            <a:pPr marL="139065" marR="132080" algn="ctr">
              <a:lnSpc>
                <a:spcPct val="86200"/>
              </a:lnSpc>
              <a:spcBef>
                <a:spcPts val="167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Anexo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RMF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(incluye catálogos)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43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7314310" y="2408237"/>
            <a:ext cx="2030730" cy="121856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31445" marR="122555" indent="-2540" algn="ctr">
              <a:lnSpc>
                <a:spcPct val="86400"/>
              </a:lnSpc>
              <a:spcBef>
                <a:spcPts val="6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Guías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llenado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(Página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SAT)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4051" y="3829494"/>
            <a:ext cx="2030730" cy="121856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212725" rIns="0" bIns="0" rtlCol="0">
            <a:spAutoFit/>
          </a:bodyPr>
          <a:lstStyle/>
          <a:p>
            <a:pPr marL="203200" marR="196215" indent="-1270" algn="ctr">
              <a:lnSpc>
                <a:spcPct val="86200"/>
              </a:lnSpc>
              <a:spcBef>
                <a:spcPts val="167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Reglas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específicas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RMF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7472" y="3829494"/>
            <a:ext cx="2030730" cy="1218565"/>
          </a:xfrm>
          <a:prstGeom prst="rect">
            <a:avLst/>
          </a:prstGeom>
          <a:solidFill>
            <a:srgbClr val="001F5F"/>
          </a:solidFill>
          <a:ln w="12700">
            <a:solidFill>
              <a:srgbClr val="FFFFFF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03200" marR="194945" indent="-635" algn="ctr">
              <a:lnSpc>
                <a:spcPct val="86400"/>
              </a:lnSpc>
              <a:spcBef>
                <a:spcPts val="6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uso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CFDI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(Página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SAT)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4225" y="5325617"/>
            <a:ext cx="5910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4"/>
              </a:rPr>
              <a:t>http://omawww.sat.gob.mx/tramitesyservicios/Paginas/ane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4"/>
              </a:rPr>
              <a:t>xo_20.htm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1"/>
            <a:ext cx="12192000" cy="123530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4125" dirty="0">
                <a:latin typeface="Arial Rounded MT Bold" pitchFamily="34" charset="0"/>
              </a:rPr>
              <a:t>ELEMENTOS PARA DEMOSTRAR LA “MATERIALIDAD”</a:t>
            </a:r>
            <a:endParaRPr lang="es-ES" sz="4125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1665817" y="590725"/>
            <a:ext cx="8860367" cy="7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/>
          <p:cNvSpPr txBox="1">
            <a:spLocks noChangeArrowheads="1"/>
          </p:cNvSpPr>
          <p:nvPr/>
        </p:nvSpPr>
        <p:spPr bwMode="auto">
          <a:xfrm>
            <a:off x="2481953" y="5089047"/>
            <a:ext cx="3119966" cy="17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/>
          <p:cNvSpPr txBox="1">
            <a:spLocks noChangeArrowheads="1"/>
          </p:cNvSpPr>
          <p:nvPr/>
        </p:nvSpPr>
        <p:spPr bwMode="auto">
          <a:xfrm>
            <a:off x="8931441" y="6601923"/>
            <a:ext cx="5856820" cy="3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30D114-BA14-44DA-8C1E-CC146B8FB657}"/>
              </a:ext>
            </a:extLst>
          </p:cNvPr>
          <p:cNvSpPr txBox="1"/>
          <p:nvPr/>
        </p:nvSpPr>
        <p:spPr>
          <a:xfrm>
            <a:off x="326441" y="1315780"/>
            <a:ext cx="10461172" cy="5526143"/>
          </a:xfrm>
          <a:prstGeom prst="rect">
            <a:avLst/>
          </a:prstGeom>
          <a:noFill/>
        </p:spPr>
        <p:txBody>
          <a:bodyPr wrap="square" lIns="85482" tIns="42743" rIns="85482" bIns="42743" rtlCol="0">
            <a:spAutoFit/>
          </a:bodyPr>
          <a:lstStyle/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Documentos (Contratos)        * Informes de Avances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Cierta                              * Resultados del Proyecto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CFDI                                            * Guías Técnicas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Pagos efectuados                     * Manuales de Operación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Contabilidad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Papeles de Trabajo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Minuta de comentarios y observaciones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Materiales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Fotografías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Bitácoras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Peritaje Contable</a:t>
            </a:r>
          </a:p>
          <a:p>
            <a:pPr marL="284897" marR="0" lvl="0" indent="-284897" algn="l" defTabSz="91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719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Contar con los elementos convencionales de los Factores Productivos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DFC36E-F87F-48B9-A4E1-B3AD29D6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24" y="3994730"/>
            <a:ext cx="3119966" cy="21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39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1"/>
            <a:ext cx="12192000" cy="82035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4125" dirty="0">
                <a:latin typeface="Arial Rounded MT Bold" pitchFamily="34" charset="0"/>
              </a:rPr>
              <a:t>ALCANCE DE LA “MATERIALIDAD”</a:t>
            </a:r>
            <a:endParaRPr lang="es-ES" sz="4125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1665817" y="590725"/>
            <a:ext cx="8860367" cy="7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/>
          <p:cNvSpPr txBox="1">
            <a:spLocks noChangeArrowheads="1"/>
          </p:cNvSpPr>
          <p:nvPr/>
        </p:nvSpPr>
        <p:spPr bwMode="auto">
          <a:xfrm>
            <a:off x="2481953" y="5089047"/>
            <a:ext cx="3119966" cy="17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/>
          <p:cNvSpPr txBox="1">
            <a:spLocks noChangeArrowheads="1"/>
          </p:cNvSpPr>
          <p:nvPr/>
        </p:nvSpPr>
        <p:spPr bwMode="auto">
          <a:xfrm>
            <a:off x="8931441" y="6601923"/>
            <a:ext cx="5856820" cy="3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75" tIns="54162" rIns="108275" bIns="541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28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97543" y="974280"/>
            <a:ext cx="11214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supuesto del ejercicio de Facultades de Comprobación 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parte del SAT, la persona que “utiliza” los Comprobantes Fiscales (clientes), debe de </a:t>
            </a:r>
            <a:r>
              <a:rPr kumimoji="0" lang="es-MX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Acreditar la Materialidad de las Operaciones,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lo contrario se considera como una infracción a la contabilidad, haciéndose acreedor al pago de una </a:t>
            </a:r>
            <a:r>
              <a:rPr kumimoji="0" lang="es-MX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Multa de hasta el 75% del valor de la Factura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Art. </a:t>
            </a:r>
            <a:r>
              <a:rPr kumimoji="0" lang="es-MX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 y 84 del CFF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salvo que el contribuyente haya corregido su situación fiscal. </a:t>
            </a:r>
          </a:p>
        </p:txBody>
      </p:sp>
    </p:spTree>
    <p:extLst>
      <p:ext uri="{BB962C8B-B14F-4D97-AF65-F5344CB8AC3E}">
        <p14:creationId xmlns:p14="http://schemas.microsoft.com/office/powerpoint/2010/main" val="24131097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F0081-7157-5D9B-3AE4-465E854DB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CED497E-621C-8F04-9A4D-169E082B0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78"/>
            <a:ext cx="12192000" cy="4531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sz="2600" dirty="0">
                <a:latin typeface="Arial Rounded MT Bold" pitchFamily="34" charset="0"/>
              </a:rPr>
              <a:t>INCUMPLIMIENTO DE LOS REQUISITOS  CFDI´S … FACULTAD DEL SAT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D8D0BC61-CA7C-AA33-3880-A0590303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209880"/>
            <a:ext cx="8860367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0" name="Text Box 5">
            <a:extLst>
              <a:ext uri="{FF2B5EF4-FFF2-40B4-BE49-F238E27FC236}">
                <a16:creationId xmlns:a16="http://schemas.microsoft.com/office/drawing/2014/main" id="{D6E7F04E-3F56-67A0-45FA-C4844A7CA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2" y="5097519"/>
            <a:ext cx="3119966" cy="1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3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5621" name="12 CuadroTexto">
            <a:extLst>
              <a:ext uri="{FF2B5EF4-FFF2-40B4-BE49-F238E27FC236}">
                <a16:creationId xmlns:a16="http://schemas.microsoft.com/office/drawing/2014/main" id="{1F7517BD-E602-F460-B514-516257F9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853" y="6472230"/>
            <a:ext cx="3495939" cy="31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296" tIns="54173" rIns="108296" bIns="541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0830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1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REFORMAS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811B42-5EA1-FBDB-9F72-67873284F262}"/>
              </a:ext>
            </a:extLst>
          </p:cNvPr>
          <p:cNvSpPr txBox="1"/>
          <p:nvPr/>
        </p:nvSpPr>
        <p:spPr>
          <a:xfrm>
            <a:off x="43658" y="6570244"/>
            <a:ext cx="300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29-A Bis CFF.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7DA29-849F-C219-6DB3-0124E18A9442}"/>
              </a:ext>
            </a:extLst>
          </p:cNvPr>
          <p:cNvSpPr txBox="1"/>
          <p:nvPr/>
        </p:nvSpPr>
        <p:spPr>
          <a:xfrm>
            <a:off x="178232" y="519197"/>
            <a:ext cx="11680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Cuando las Autoridades Fiscales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encuentren ejerciendo cualquiera de las Facultades establecidas en este Código y </a:t>
            </a:r>
            <a: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detecten el incumplimiento al requisito establecido en el artículo 29-A-IX de este Código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podrán” determinar lo que corresponda conforme a la Facultad que estén ejerciendo,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que se requiera “agotar” previamente el procedimiento a que se refiere el artículo 49 Bis, con relación al artículo 42-V g) ambos del presente Código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Adición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385624-111F-BD61-F0E9-227465B83514}"/>
              </a:ext>
            </a:extLst>
          </p:cNvPr>
          <p:cNvSpPr txBox="1"/>
          <p:nvPr/>
        </p:nvSpPr>
        <p:spPr>
          <a:xfrm>
            <a:off x="108488" y="2913681"/>
            <a:ext cx="11879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42-V, g)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Facultades de comprobación del SAT: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los </a:t>
            </a: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Comprobantes Fiscales amparen Operaciones Existentes, Verdaderas o Actos Jurídicos Reales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Cuando la Autoridad “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presuma”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dichos Comprobantes se emitieron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cumplir con el Requisito establecido en el artículo 29-A Fracción IX de este Código.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Adición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07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7794</Words>
  <Application>Microsoft Office PowerPoint</Application>
  <PresentationFormat>Panorámica</PresentationFormat>
  <Paragraphs>1561</Paragraphs>
  <Slides>92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92</vt:i4>
      </vt:variant>
    </vt:vector>
  </HeadingPairs>
  <TitlesOfParts>
    <vt:vector size="104" baseType="lpstr">
      <vt:lpstr>Arial</vt:lpstr>
      <vt:lpstr>Arial Rounded MT Bold</vt:lpstr>
      <vt:lpstr>Calibri</vt:lpstr>
      <vt:lpstr>Calibri Light</vt:lpstr>
      <vt:lpstr>Tahoma</vt:lpstr>
      <vt:lpstr>Times New Roman</vt:lpstr>
      <vt:lpstr>Wingdings</vt:lpstr>
      <vt:lpstr>Office Theme</vt:lpstr>
      <vt:lpstr>1_Tema de Office</vt:lpstr>
      <vt:lpstr>16_Tema de Office</vt:lpstr>
      <vt:lpstr>3_Tema de Office</vt:lpstr>
      <vt:lpstr>39_Tema de Office</vt:lpstr>
      <vt:lpstr>ACTUALIZACION CFDI 2026  LCP MF MIGUEL ALARCON DIAZ</vt:lpstr>
      <vt:lpstr>Obligación de emitir CFDI Art. 29 CFF</vt:lpstr>
      <vt:lpstr>Tipos de CFDI Anexo 20 RMF 2025</vt:lpstr>
      <vt:lpstr>Tipos de CFDI Anexo 20 RMF 2025</vt:lpstr>
      <vt:lpstr>Reformas en el CFF: Emisión Art. 29, fracción I CFF</vt:lpstr>
      <vt:lpstr>Reformas en el CFF: Contenido Art. 29, fracción III CFF</vt:lpstr>
      <vt:lpstr>Reformas en el CFF: Validación Art. 29, fracción IV, inciso a) CFF</vt:lpstr>
      <vt:lpstr>Complemento de CFDI Regla 2.7.1.8. RMF 2025</vt:lpstr>
      <vt:lpstr>Requisitos para emitir CFDI Art. 29 y 29-A CFF</vt:lpstr>
      <vt:lpstr>CFDI a través de reglas de carácter general Sección 2.7. RMF 2025</vt:lpstr>
      <vt:lpstr>Datos mínimos que se deben solicitar al receptor Art. 29-A CFF | Anexo 20 RMF 2025</vt:lpstr>
      <vt:lpstr>CFDI 4.0: Tipo de comprobante Art. 29-A CFF | Anexo 20 RMF 2025</vt:lpstr>
      <vt:lpstr>CFDI 4.0: Exportación Art. 29-A CFF | Anexo 20 RMF 2025</vt:lpstr>
      <vt:lpstr>CFDI 4.0: Método de pago Art. 29-A CFF | Anexo 20 RMF 2025</vt:lpstr>
      <vt:lpstr>CFDI 4.0: Formas de pago Art. 29-A CFF | Anexo 20 RMF 2025</vt:lpstr>
      <vt:lpstr>CFDI 4.0: Formas de pago Art. 29-A CFF | Anexo 20 RMF 2025</vt:lpstr>
      <vt:lpstr>CFDI 4.0: Tipo relación Art. 29-A CFF | Anexo 20 RMF 2025</vt:lpstr>
      <vt:lpstr>CFDI 4.0: Régimen fiscal Art. 29-A CFF | Anexo 20 RMF 2025</vt:lpstr>
      <vt:lpstr>CFDI 4.0: Uso de CFDI Art. 29-A CFF | Anexo 20 RMF 2025</vt:lpstr>
      <vt:lpstr>CFDI 4.0: Catálogo de claves de producto Art. 29-A CFF | Anexo 20 RMF 2025</vt:lpstr>
      <vt:lpstr>CFDI 4.0: Catálogo objeto impuesto Art. 29-A CFF | Anexo 20 RMF 2025</vt:lpstr>
      <vt:lpstr>CFDI 4.0: Catálogo objeto impuesto Art. 29-A CFF | Anexo 20 RMF 2025</vt:lpstr>
      <vt:lpstr>CFDI 4.0: Catálogo impuesto Art. 29-A CFF | Anexo 20 RMF 2025</vt:lpstr>
      <vt:lpstr>CFDI 4.0: Catálogo tipo factor Art. 29-A CFF | Anexo 20 RMF 2025</vt:lpstr>
      <vt:lpstr>CFDI 4.0: Catálogo tasa o cuota Art. 29-A CFF | Anexo 20 RMF 2025</vt:lpstr>
      <vt:lpstr>CFDI 4.0: Catálogo unidad de medida Art. 29-A CFF | Anexo 20 RMF 2025</vt:lpstr>
      <vt:lpstr>CFDI 4.0: Periodicidad CFDI global Art. 29-A CFF | Anexo 20 RMF 2025</vt:lpstr>
      <vt:lpstr>CFDI 4.0: Meses CFDI global Art. 29-A CFF | Anexo 20 RMF 2025</vt:lpstr>
      <vt:lpstr>Presunciones y motivación de resoluciones Art. 63 primero y sexto párrafo CFF</vt:lpstr>
      <vt:lpstr>Principales errores en la emisión de CFDI Diplomado CFDI</vt:lpstr>
      <vt:lpstr>Tipo de invitaciones Art. 33 CFF</vt:lpstr>
      <vt:lpstr>Incumplimiento de requisitos CFDI Art. 29-A , 3er párrafo CFF</vt:lpstr>
      <vt:lpstr>Consecuencias de no emisión y/o mala expedición</vt:lpstr>
      <vt:lpstr>Restricción temporal de CSD Art. 17-H Bis CFF</vt:lpstr>
      <vt:lpstr>Restricción temporal de CSD Art. 17-H Bis CFF</vt:lpstr>
      <vt:lpstr>Presentación de PowerPoint</vt:lpstr>
      <vt:lpstr>Datos preconfigurados del emisor Art. 29-A, fracciones I, II y III CFF y Sección 2.7. RMF 2025</vt:lpstr>
      <vt:lpstr>Datos iniciales para llenado Art. 29-A, fracción VII, inciso (a CFF y Sección 2.7. RMF 2025</vt:lpstr>
      <vt:lpstr>CFDI 4.0: Método de pago Art. 29-A CFF | Anexo 20 RMF 2025</vt:lpstr>
      <vt:lpstr>Datos generales Art. 29-A, fracciones I, II y III CFF y Sección 2.7. RMF 2025</vt:lpstr>
      <vt:lpstr>Facturación de anticipos Art. 29-A, fracción VII, inciso (a CFF y Sección 2.7. RMF 2025</vt:lpstr>
      <vt:lpstr>Complemento de pagos 2.0 Art. 29-A CFF | Anexo 20 RMF</vt:lpstr>
      <vt:lpstr>Complemento de pagos 2.0 Art. 29-A CFF | Anexo 20 RMF</vt:lpstr>
      <vt:lpstr>Complemento para recepción de pagos o REP Art. 29-A, fracción VII, inciso (a CFF y Sección 2.7. RMF 2025</vt:lpstr>
      <vt:lpstr>CFDI y complemento para pagos Regla 2.7.1.32 RMF 2025</vt:lpstr>
      <vt:lpstr>CFDI y complemento para pagos Regla 2.7.1.39 RMF 2025</vt:lpstr>
      <vt:lpstr>Presentación de PowerPoint</vt:lpstr>
      <vt:lpstr>CFDI de egresos Art. 29-A CFF | Anexo 20 RMF</vt:lpstr>
      <vt:lpstr>CFDI de egresos Art. 29, tercer párrafo CFF</vt:lpstr>
      <vt:lpstr>CFDI de egresos: Uso comercial Art. 29-A CFF | Anexo 20 RMF</vt:lpstr>
      <vt:lpstr>CFDI de egresos: Uso comercial Art. 29-A CFF | Anexo 20 RMF</vt:lpstr>
      <vt:lpstr>Presentación de PowerPoint</vt:lpstr>
      <vt:lpstr>CFDI global de público en general Regla 2.7.1.21 RMF 2025</vt:lpstr>
      <vt:lpstr>Factura global público en general Regla 2.7.1.21. RMF 2025</vt:lpstr>
      <vt:lpstr>Factura global público en general Regla 2.7.1.21. RMF 2025</vt:lpstr>
      <vt:lpstr>Presentación de PowerPoint</vt:lpstr>
      <vt:lpstr>Factura global público en general Regla 2.7.1.21. RMF 2025</vt:lpstr>
      <vt:lpstr>Requisitos de comprobantes de operaciones público en general Regla 2.7.1.21. RMF 2025 y Art.29-A, fracciones I y III CFF</vt:lpstr>
      <vt:lpstr>Expedición de comprobantes de operaciones público en general Regla 2.7.1.21. RMF 2025</vt:lpstr>
      <vt:lpstr>Requisitos de equipos de registro Regla 2.7.1.21. RMF 2025</vt:lpstr>
      <vt:lpstr>Requisitos de equipos de registro Regla 2.7.1.21. RMF 2025</vt:lpstr>
      <vt:lpstr>Requisitos de comprobantes de operaciones público en general Regla 2.7.1.21. RMF 2025</vt:lpstr>
      <vt:lpstr>Factura global público en general Regla 2.7.1.21. RMF 2025</vt:lpstr>
      <vt:lpstr>Plazo de emisión de la factura global Regla 2.7.1.21. RMF 2025</vt:lpstr>
      <vt:lpstr>Factura global público en general Regla 2.7.1.21. RMF 2025</vt:lpstr>
      <vt:lpstr>Factura global: Nuevos datos Art. 29-A CFF | Anexo 20 RMF 2025</vt:lpstr>
      <vt:lpstr>CFDI 4.0: Periodicidad CFDI global Art. 29-A CFF | Anexo 20 RMF 2025</vt:lpstr>
      <vt:lpstr>CFDI 4.0: Meses CFDI global Art. 29-A CFF | Anexo 20 RMF 2025</vt:lpstr>
      <vt:lpstr>CFDI: Motivo de cancelación Art. 29-A CFF | Anexo 20 RMF</vt:lpstr>
      <vt:lpstr>CFDI: Motivo de cancelación: 04 Art. 29-A sexto párrafo CFF | Anexo 20 RMF</vt:lpstr>
      <vt:lpstr>Infracciones por cancelación Art. Artículo 81, fracción XLVI CFF</vt:lpstr>
      <vt:lpstr>Sanciones por cancelación Art. Artículo 82, fracción XLII CFF</vt:lpstr>
      <vt:lpstr>Cancelación de CFDI Art. 29, cuarto párrafo CFF</vt:lpstr>
      <vt:lpstr>Cancelación indebida de CFDI Art. 29, fracción VI, tercer párrafo CFF</vt:lpstr>
      <vt:lpstr>Forma de cancelación Art. 29-A CFF, Cuarto y Quinto párrafos del CFF y Art. 113-G, fracción V LISR</vt:lpstr>
      <vt:lpstr>Soporte de cancelaciones Art. 29-A sexto párrafo CFF</vt:lpstr>
      <vt:lpstr>Cancelación sin aceptación Art. 29, cuarto párrafo CFF y Regla 2.7.1.35. RMF 2024</vt:lpstr>
      <vt:lpstr>CFDI cancelables sin aceptación Regla 2.7.1.35. RMF 2024</vt:lpstr>
      <vt:lpstr>COMPROBANTES FISCALES “FALSOS”</vt:lpstr>
      <vt:lpstr>DEFINICIÓN DE CONCEPTOS</vt:lpstr>
      <vt:lpstr>LOS CERTIFICADOS QUEDARÁN SIN EFECTOS</vt:lpstr>
      <vt:lpstr>SECRECÍA DE LA INFOMACIÓN DEL CONTRIBUYENTE</vt:lpstr>
      <vt:lpstr>CERTIFICADOS SIN EFECTO</vt:lpstr>
      <vt:lpstr>RESTRICCIÓN TEMPORAL DE LOS CERTIFICADOS</vt:lpstr>
      <vt:lpstr>SIMULACIÓN DE INSOLVENCIA</vt:lpstr>
      <vt:lpstr>RESTRICCIÓN TEMPORAL DE LOS CERTIFICADOS</vt:lpstr>
      <vt:lpstr>Presentación de PowerPoint</vt:lpstr>
      <vt:lpstr>REQUISITOS DE LOS COMPROBANTES FISCALES.</vt:lpstr>
      <vt:lpstr>REQUISITOS DE LOS COMPROBANTES FISCALES.</vt:lpstr>
      <vt:lpstr>ELEMENTOS PARA DEMOSTRAR LA “MATERIALIDAD”</vt:lpstr>
      <vt:lpstr>ALCANCE DE LA “MATERIALIDAD”</vt:lpstr>
      <vt:lpstr>INCUMPLIMIENTO DE LOS REQUISITOS  CFDI´S … FACULTAD DEL SAT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LCP MIGUEL ALARCON</dc:creator>
  <cp:lastModifiedBy>MIGUEL ALARCON DIAZ</cp:lastModifiedBy>
  <cp:revision>1</cp:revision>
  <dcterms:created xsi:type="dcterms:W3CDTF">2025-10-24T05:09:44Z</dcterms:created>
  <dcterms:modified xsi:type="dcterms:W3CDTF">2025-10-24T05:31:25Z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2025-10-24T00:00:00Z</vt:filetime>
  </property>
  <property fmtid="{D5CDD505-2E9C-101B-9397-08002B2CF9AE}" pid="5" name="Producer">
    <vt:lpwstr>3-Heights(TM) PDF Security Shell 4.8.25.2 (http://www.pdf-tools.com)</vt:lpwstr>
  </property>
</Properties>
</file>