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17" r:id="rId4"/>
    <p:sldMasterId id="2147483729" r:id="rId5"/>
    <p:sldMasterId id="2147483741" r:id="rId6"/>
    <p:sldMasterId id="2147483756" r:id="rId7"/>
    <p:sldMasterId id="2147483771" r:id="rId8"/>
    <p:sldMasterId id="2147483783" r:id="rId9"/>
    <p:sldMasterId id="2147483795" r:id="rId10"/>
    <p:sldMasterId id="2147483810" r:id="rId11"/>
    <p:sldMasterId id="2147483822" r:id="rId12"/>
    <p:sldMasterId id="2147483845" r:id="rId13"/>
  </p:sldMasterIdLst>
  <p:notesMasterIdLst>
    <p:notesMasterId r:id="rId100"/>
  </p:notesMasterIdLst>
  <p:sldIdLst>
    <p:sldId id="257" r:id="rId14"/>
    <p:sldId id="2127" r:id="rId15"/>
    <p:sldId id="2132" r:id="rId16"/>
    <p:sldId id="2131" r:id="rId17"/>
    <p:sldId id="2082" r:id="rId18"/>
    <p:sldId id="2092" r:id="rId19"/>
    <p:sldId id="2032" r:id="rId20"/>
    <p:sldId id="2074" r:id="rId21"/>
    <p:sldId id="2085" r:id="rId22"/>
    <p:sldId id="2129" r:id="rId23"/>
    <p:sldId id="2130" r:id="rId24"/>
    <p:sldId id="1981" r:id="rId25"/>
    <p:sldId id="2094" r:id="rId26"/>
    <p:sldId id="2133" r:id="rId27"/>
    <p:sldId id="2049" r:id="rId28"/>
    <p:sldId id="2134" r:id="rId29"/>
    <p:sldId id="379" r:id="rId30"/>
    <p:sldId id="1920" r:id="rId31"/>
    <p:sldId id="429" r:id="rId32"/>
    <p:sldId id="1566" r:id="rId33"/>
    <p:sldId id="1929" r:id="rId34"/>
    <p:sldId id="441" r:id="rId35"/>
    <p:sldId id="1542" r:id="rId36"/>
    <p:sldId id="2096" r:id="rId37"/>
    <p:sldId id="2108" r:id="rId38"/>
    <p:sldId id="1993" r:id="rId39"/>
    <p:sldId id="2109" r:id="rId40"/>
    <p:sldId id="422" r:id="rId41"/>
    <p:sldId id="280" r:id="rId42"/>
    <p:sldId id="544" r:id="rId43"/>
    <p:sldId id="1729" r:id="rId44"/>
    <p:sldId id="2095" r:id="rId45"/>
    <p:sldId id="1819" r:id="rId46"/>
    <p:sldId id="1820" r:id="rId47"/>
    <p:sldId id="1998" r:id="rId48"/>
    <p:sldId id="2001" r:id="rId49"/>
    <p:sldId id="2099" r:id="rId50"/>
    <p:sldId id="1804" r:id="rId51"/>
    <p:sldId id="2008" r:id="rId52"/>
    <p:sldId id="2100" r:id="rId53"/>
    <p:sldId id="1937" r:id="rId54"/>
    <p:sldId id="2103" r:id="rId55"/>
    <p:sldId id="2104" r:id="rId56"/>
    <p:sldId id="2105" r:id="rId57"/>
    <p:sldId id="2106" r:id="rId58"/>
    <p:sldId id="380" r:id="rId59"/>
    <p:sldId id="381" r:id="rId60"/>
    <p:sldId id="2107" r:id="rId61"/>
    <p:sldId id="357" r:id="rId62"/>
    <p:sldId id="1713" r:id="rId63"/>
    <p:sldId id="1548" r:id="rId64"/>
    <p:sldId id="2125" r:id="rId65"/>
    <p:sldId id="2126" r:id="rId66"/>
    <p:sldId id="2097" r:id="rId67"/>
    <p:sldId id="260" r:id="rId68"/>
    <p:sldId id="261" r:id="rId69"/>
    <p:sldId id="355" r:id="rId70"/>
    <p:sldId id="354" r:id="rId71"/>
    <p:sldId id="353" r:id="rId72"/>
    <p:sldId id="351" r:id="rId73"/>
    <p:sldId id="319" r:id="rId74"/>
    <p:sldId id="285" r:id="rId75"/>
    <p:sldId id="352" r:id="rId76"/>
    <p:sldId id="288" r:id="rId77"/>
    <p:sldId id="382" r:id="rId78"/>
    <p:sldId id="383" r:id="rId79"/>
    <p:sldId id="385" r:id="rId80"/>
    <p:sldId id="384" r:id="rId81"/>
    <p:sldId id="408" r:id="rId82"/>
    <p:sldId id="2014" r:id="rId83"/>
    <p:sldId id="2015" r:id="rId84"/>
    <p:sldId id="439" r:id="rId85"/>
    <p:sldId id="409" r:id="rId86"/>
    <p:sldId id="2110" r:id="rId87"/>
    <p:sldId id="2111" r:id="rId88"/>
    <p:sldId id="433" r:id="rId89"/>
    <p:sldId id="2112" r:id="rId90"/>
    <p:sldId id="1529" r:id="rId91"/>
    <p:sldId id="2102" r:id="rId92"/>
    <p:sldId id="1943" r:id="rId93"/>
    <p:sldId id="538" r:id="rId94"/>
    <p:sldId id="539" r:id="rId95"/>
    <p:sldId id="2128" r:id="rId96"/>
    <p:sldId id="506" r:id="rId97"/>
    <p:sldId id="2048" r:id="rId98"/>
    <p:sldId id="344" r:id="rId9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1" d="100"/>
          <a:sy n="71" d="100"/>
        </p:scale>
        <p:origin x="696"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B75AC1-0498-40C2-AFC7-F247809FADD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MX"/>
        </a:p>
      </dgm:t>
    </dgm:pt>
    <dgm:pt modelId="{9B2E4D31-161F-432F-AA59-1046A989C781}">
      <dgm:prSet phldrT="[Texto]" phldr="0"/>
      <dgm:spPr/>
      <dgm:t>
        <a:bodyPr/>
        <a:lstStyle/>
        <a:p>
          <a:r>
            <a:rPr lang="es-MX" dirty="0"/>
            <a:t>CFDI</a:t>
          </a:r>
        </a:p>
      </dgm:t>
    </dgm:pt>
    <dgm:pt modelId="{22F3061F-C2E4-4587-AA77-43B3F47B917E}" type="parTrans" cxnId="{ADD8DD45-F595-4A3F-9168-BEF75EEF946F}">
      <dgm:prSet/>
      <dgm:spPr/>
      <dgm:t>
        <a:bodyPr/>
        <a:lstStyle/>
        <a:p>
          <a:endParaRPr lang="es-MX"/>
        </a:p>
      </dgm:t>
    </dgm:pt>
    <dgm:pt modelId="{CB9CFA74-44A8-41FA-BD5A-9A04E998FB57}" type="sibTrans" cxnId="{ADD8DD45-F595-4A3F-9168-BEF75EEF946F}">
      <dgm:prSet/>
      <dgm:spPr/>
      <dgm:t>
        <a:bodyPr/>
        <a:lstStyle/>
        <a:p>
          <a:endParaRPr lang="es-MX"/>
        </a:p>
      </dgm:t>
    </dgm:pt>
    <dgm:pt modelId="{E2E011C3-310B-4F40-B565-88DC326E161E}">
      <dgm:prSet phldrT="[Texto]" phldr="0"/>
      <dgm:spPr>
        <a:solidFill>
          <a:schemeClr val="accent6">
            <a:lumMod val="40000"/>
            <a:lumOff val="60000"/>
          </a:schemeClr>
        </a:solidFill>
      </dgm:spPr>
      <dgm:t>
        <a:bodyPr/>
        <a:lstStyle/>
        <a:p>
          <a:r>
            <a:rPr lang="es-MX" dirty="0">
              <a:solidFill>
                <a:schemeClr val="tx1"/>
              </a:solidFill>
            </a:rPr>
            <a:t>Requisitos Art. 29-A CFF</a:t>
          </a:r>
        </a:p>
      </dgm:t>
    </dgm:pt>
    <dgm:pt modelId="{FADB5D87-223E-442B-97A7-DEF4442AC271}" type="parTrans" cxnId="{40969346-0093-4964-AB12-1A0A58C525D4}">
      <dgm:prSet/>
      <dgm:spPr/>
      <dgm:t>
        <a:bodyPr/>
        <a:lstStyle/>
        <a:p>
          <a:endParaRPr lang="es-MX"/>
        </a:p>
      </dgm:t>
    </dgm:pt>
    <dgm:pt modelId="{2A814073-2A0B-472F-AAF8-D6ED0353E79D}" type="sibTrans" cxnId="{40969346-0093-4964-AB12-1A0A58C525D4}">
      <dgm:prSet/>
      <dgm:spPr/>
      <dgm:t>
        <a:bodyPr/>
        <a:lstStyle/>
        <a:p>
          <a:endParaRPr lang="es-MX"/>
        </a:p>
      </dgm:t>
    </dgm:pt>
    <dgm:pt modelId="{BA69BF70-8CBC-417A-BAFD-6D0AD6A00AF2}">
      <dgm:prSet phldrT="[Texto]" phldr="0"/>
      <dgm:spPr>
        <a:solidFill>
          <a:schemeClr val="bg2"/>
        </a:solidFill>
      </dgm:spPr>
      <dgm:t>
        <a:bodyPr/>
        <a:lstStyle/>
        <a:p>
          <a:r>
            <a:rPr lang="es-MX" dirty="0">
              <a:solidFill>
                <a:schemeClr val="tx1"/>
              </a:solidFill>
            </a:rPr>
            <a:t>Materialidad</a:t>
          </a:r>
        </a:p>
      </dgm:t>
    </dgm:pt>
    <dgm:pt modelId="{E38A8482-AC6D-48D0-BA64-A6D10D650B79}" type="parTrans" cxnId="{57CD1619-9BC4-4113-9DE2-F4F3B0870BB3}">
      <dgm:prSet/>
      <dgm:spPr/>
      <dgm:t>
        <a:bodyPr/>
        <a:lstStyle/>
        <a:p>
          <a:endParaRPr lang="es-MX"/>
        </a:p>
      </dgm:t>
    </dgm:pt>
    <dgm:pt modelId="{C4AC3410-FF68-4618-AB17-1EAA9DADBF57}" type="sibTrans" cxnId="{57CD1619-9BC4-4113-9DE2-F4F3B0870BB3}">
      <dgm:prSet/>
      <dgm:spPr/>
      <dgm:t>
        <a:bodyPr/>
        <a:lstStyle/>
        <a:p>
          <a:endParaRPr lang="es-MX"/>
        </a:p>
      </dgm:t>
    </dgm:pt>
    <dgm:pt modelId="{E6EE78F3-1E38-44BA-B399-A325611CA871}">
      <dgm:prSet phldrT="[Texto]" phldr="0" custT="1"/>
      <dgm:spPr>
        <a:solidFill>
          <a:schemeClr val="accent1">
            <a:lumMod val="60000"/>
            <a:lumOff val="40000"/>
          </a:schemeClr>
        </a:solidFill>
      </dgm:spPr>
      <dgm:t>
        <a:bodyPr/>
        <a:lstStyle/>
        <a:p>
          <a:r>
            <a:rPr lang="es-MX" sz="1100" dirty="0">
              <a:solidFill>
                <a:schemeClr val="tx1"/>
              </a:solidFill>
            </a:rPr>
            <a:t>Estricta Indispensabilidad</a:t>
          </a:r>
        </a:p>
      </dgm:t>
    </dgm:pt>
    <dgm:pt modelId="{97E05A3A-B72D-4DA2-88FF-DE9660B6FCAB}" type="parTrans" cxnId="{9A1F4601-228F-482E-A548-10E00D28F4FB}">
      <dgm:prSet/>
      <dgm:spPr/>
      <dgm:t>
        <a:bodyPr/>
        <a:lstStyle/>
        <a:p>
          <a:endParaRPr lang="es-MX"/>
        </a:p>
      </dgm:t>
    </dgm:pt>
    <dgm:pt modelId="{4E15204D-31FC-4AE9-A8C0-F298FA135FF3}" type="sibTrans" cxnId="{9A1F4601-228F-482E-A548-10E00D28F4FB}">
      <dgm:prSet/>
      <dgm:spPr/>
      <dgm:t>
        <a:bodyPr/>
        <a:lstStyle/>
        <a:p>
          <a:endParaRPr lang="es-MX"/>
        </a:p>
      </dgm:t>
    </dgm:pt>
    <dgm:pt modelId="{E3B55A2C-7E49-4CC9-B6C2-21FE7A9BFC36}">
      <dgm:prSet phldrT="[Texto]" phldr="0"/>
      <dgm:spPr>
        <a:solidFill>
          <a:srgbClr val="FFFF00"/>
        </a:solidFill>
      </dgm:spPr>
      <dgm:t>
        <a:bodyPr/>
        <a:lstStyle/>
        <a:p>
          <a:r>
            <a:rPr lang="es-MX" dirty="0">
              <a:solidFill>
                <a:schemeClr val="tx1"/>
              </a:solidFill>
            </a:rPr>
            <a:t>Razón de Negocios</a:t>
          </a:r>
        </a:p>
      </dgm:t>
    </dgm:pt>
    <dgm:pt modelId="{C80A6413-E7E9-4D30-A586-2C54F5797A9A}" type="parTrans" cxnId="{2F06F80B-86F3-4B3B-8B9A-B2A0AE6BD1F9}">
      <dgm:prSet/>
      <dgm:spPr/>
      <dgm:t>
        <a:bodyPr/>
        <a:lstStyle/>
        <a:p>
          <a:endParaRPr lang="es-MX"/>
        </a:p>
      </dgm:t>
    </dgm:pt>
    <dgm:pt modelId="{26F20BB5-910B-44C7-9DF7-7ED09D5696B8}" type="sibTrans" cxnId="{2F06F80B-86F3-4B3B-8B9A-B2A0AE6BD1F9}">
      <dgm:prSet/>
      <dgm:spPr/>
      <dgm:t>
        <a:bodyPr/>
        <a:lstStyle/>
        <a:p>
          <a:endParaRPr lang="es-MX"/>
        </a:p>
      </dgm:t>
    </dgm:pt>
    <dgm:pt modelId="{B8150936-BAF2-4E56-BDC5-60E654C1A866}" type="pres">
      <dgm:prSet presAssocID="{F6B75AC1-0498-40C2-AFC7-F247809FADD4}" presName="Name0" presStyleCnt="0">
        <dgm:presLayoutVars>
          <dgm:chMax val="1"/>
          <dgm:dir/>
          <dgm:animLvl val="ctr"/>
          <dgm:resizeHandles val="exact"/>
        </dgm:presLayoutVars>
      </dgm:prSet>
      <dgm:spPr/>
    </dgm:pt>
    <dgm:pt modelId="{FB218A29-6DA7-4153-8CAA-6D4281B505C8}" type="pres">
      <dgm:prSet presAssocID="{9B2E4D31-161F-432F-AA59-1046A989C781}" presName="centerShape" presStyleLbl="node0" presStyleIdx="0" presStyleCnt="1"/>
      <dgm:spPr/>
    </dgm:pt>
    <dgm:pt modelId="{0F7B460E-D175-4631-9674-B9819B0F77A4}" type="pres">
      <dgm:prSet presAssocID="{E2E011C3-310B-4F40-B565-88DC326E161E}" presName="node" presStyleLbl="node1" presStyleIdx="0" presStyleCnt="4">
        <dgm:presLayoutVars>
          <dgm:bulletEnabled val="1"/>
        </dgm:presLayoutVars>
      </dgm:prSet>
      <dgm:spPr/>
    </dgm:pt>
    <dgm:pt modelId="{7969FEE2-A183-46F0-A352-6523B426779C}" type="pres">
      <dgm:prSet presAssocID="{E2E011C3-310B-4F40-B565-88DC326E161E}" presName="dummy" presStyleCnt="0"/>
      <dgm:spPr/>
    </dgm:pt>
    <dgm:pt modelId="{9805B091-5772-4ADF-8058-52E4A923DC54}" type="pres">
      <dgm:prSet presAssocID="{2A814073-2A0B-472F-AAF8-D6ED0353E79D}" presName="sibTrans" presStyleLbl="sibTrans2D1" presStyleIdx="0" presStyleCnt="4"/>
      <dgm:spPr/>
    </dgm:pt>
    <dgm:pt modelId="{3048FB57-1561-45C1-BC05-8EC0A91FE036}" type="pres">
      <dgm:prSet presAssocID="{BA69BF70-8CBC-417A-BAFD-6D0AD6A00AF2}" presName="node" presStyleLbl="node1" presStyleIdx="1" presStyleCnt="4">
        <dgm:presLayoutVars>
          <dgm:bulletEnabled val="1"/>
        </dgm:presLayoutVars>
      </dgm:prSet>
      <dgm:spPr/>
    </dgm:pt>
    <dgm:pt modelId="{C06DE817-A02E-4EC1-83A6-5C9061F46502}" type="pres">
      <dgm:prSet presAssocID="{BA69BF70-8CBC-417A-BAFD-6D0AD6A00AF2}" presName="dummy" presStyleCnt="0"/>
      <dgm:spPr/>
    </dgm:pt>
    <dgm:pt modelId="{587C3F30-D60B-4548-9260-C480E0EEEFC5}" type="pres">
      <dgm:prSet presAssocID="{C4AC3410-FF68-4618-AB17-1EAA9DADBF57}" presName="sibTrans" presStyleLbl="sibTrans2D1" presStyleIdx="1" presStyleCnt="4"/>
      <dgm:spPr/>
    </dgm:pt>
    <dgm:pt modelId="{F23129AE-905A-4F6D-8781-477CA4084B1D}" type="pres">
      <dgm:prSet presAssocID="{E6EE78F3-1E38-44BA-B399-A325611CA871}" presName="node" presStyleLbl="node1" presStyleIdx="2" presStyleCnt="4" custScaleX="112198">
        <dgm:presLayoutVars>
          <dgm:bulletEnabled val="1"/>
        </dgm:presLayoutVars>
      </dgm:prSet>
      <dgm:spPr/>
    </dgm:pt>
    <dgm:pt modelId="{ADD5C5AE-52AF-4761-9378-B211C71A5F3D}" type="pres">
      <dgm:prSet presAssocID="{E6EE78F3-1E38-44BA-B399-A325611CA871}" presName="dummy" presStyleCnt="0"/>
      <dgm:spPr/>
    </dgm:pt>
    <dgm:pt modelId="{4C31B124-90BC-4839-8212-24A386D9F12D}" type="pres">
      <dgm:prSet presAssocID="{4E15204D-31FC-4AE9-A8C0-F298FA135FF3}" presName="sibTrans" presStyleLbl="sibTrans2D1" presStyleIdx="2" presStyleCnt="4"/>
      <dgm:spPr/>
    </dgm:pt>
    <dgm:pt modelId="{4089B627-0FAF-49B4-8D40-7666854660E9}" type="pres">
      <dgm:prSet presAssocID="{E3B55A2C-7E49-4CC9-B6C2-21FE7A9BFC36}" presName="node" presStyleLbl="node1" presStyleIdx="3" presStyleCnt="4">
        <dgm:presLayoutVars>
          <dgm:bulletEnabled val="1"/>
        </dgm:presLayoutVars>
      </dgm:prSet>
      <dgm:spPr/>
    </dgm:pt>
    <dgm:pt modelId="{350B57E3-0E13-499C-9B52-5A5CCA5DE40D}" type="pres">
      <dgm:prSet presAssocID="{E3B55A2C-7E49-4CC9-B6C2-21FE7A9BFC36}" presName="dummy" presStyleCnt="0"/>
      <dgm:spPr/>
    </dgm:pt>
    <dgm:pt modelId="{11F69F33-6366-4956-BB39-521C4BAD2F5F}" type="pres">
      <dgm:prSet presAssocID="{26F20BB5-910B-44C7-9DF7-7ED09D5696B8}" presName="sibTrans" presStyleLbl="sibTrans2D1" presStyleIdx="3" presStyleCnt="4"/>
      <dgm:spPr/>
    </dgm:pt>
  </dgm:ptLst>
  <dgm:cxnLst>
    <dgm:cxn modelId="{9A1F4601-228F-482E-A548-10E00D28F4FB}" srcId="{9B2E4D31-161F-432F-AA59-1046A989C781}" destId="{E6EE78F3-1E38-44BA-B399-A325611CA871}" srcOrd="2" destOrd="0" parTransId="{97E05A3A-B72D-4DA2-88FF-DE9660B6FCAB}" sibTransId="{4E15204D-31FC-4AE9-A8C0-F298FA135FF3}"/>
    <dgm:cxn modelId="{2F06F80B-86F3-4B3B-8B9A-B2A0AE6BD1F9}" srcId="{9B2E4D31-161F-432F-AA59-1046A989C781}" destId="{E3B55A2C-7E49-4CC9-B6C2-21FE7A9BFC36}" srcOrd="3" destOrd="0" parTransId="{C80A6413-E7E9-4D30-A586-2C54F5797A9A}" sibTransId="{26F20BB5-910B-44C7-9DF7-7ED09D5696B8}"/>
    <dgm:cxn modelId="{57CD1619-9BC4-4113-9DE2-F4F3B0870BB3}" srcId="{9B2E4D31-161F-432F-AA59-1046A989C781}" destId="{BA69BF70-8CBC-417A-BAFD-6D0AD6A00AF2}" srcOrd="1" destOrd="0" parTransId="{E38A8482-AC6D-48D0-BA64-A6D10D650B79}" sibTransId="{C4AC3410-FF68-4618-AB17-1EAA9DADBF57}"/>
    <dgm:cxn modelId="{FDFE3A1C-DE98-41F5-9492-893849568481}" type="presOf" srcId="{26F20BB5-910B-44C7-9DF7-7ED09D5696B8}" destId="{11F69F33-6366-4956-BB39-521C4BAD2F5F}" srcOrd="0" destOrd="0" presId="urn:microsoft.com/office/officeart/2005/8/layout/radial6"/>
    <dgm:cxn modelId="{CA6C121E-98C7-4281-9F31-8A1B18BFBAAF}" type="presOf" srcId="{C4AC3410-FF68-4618-AB17-1EAA9DADBF57}" destId="{587C3F30-D60B-4548-9260-C480E0EEEFC5}" srcOrd="0" destOrd="0" presId="urn:microsoft.com/office/officeart/2005/8/layout/radial6"/>
    <dgm:cxn modelId="{7F616D2F-E119-4E9D-B73A-7412632AF7C2}" type="presOf" srcId="{4E15204D-31FC-4AE9-A8C0-F298FA135FF3}" destId="{4C31B124-90BC-4839-8212-24A386D9F12D}" srcOrd="0" destOrd="0" presId="urn:microsoft.com/office/officeart/2005/8/layout/radial6"/>
    <dgm:cxn modelId="{E1C44231-8269-4ADC-AE31-ECFDFC46B0E7}" type="presOf" srcId="{2A814073-2A0B-472F-AAF8-D6ED0353E79D}" destId="{9805B091-5772-4ADF-8058-52E4A923DC54}" srcOrd="0" destOrd="0" presId="urn:microsoft.com/office/officeart/2005/8/layout/radial6"/>
    <dgm:cxn modelId="{5A60A741-1878-474D-BF03-30962BC273E4}" type="presOf" srcId="{F6B75AC1-0498-40C2-AFC7-F247809FADD4}" destId="{B8150936-BAF2-4E56-BDC5-60E654C1A866}" srcOrd="0" destOrd="0" presId="urn:microsoft.com/office/officeart/2005/8/layout/radial6"/>
    <dgm:cxn modelId="{ADD8DD45-F595-4A3F-9168-BEF75EEF946F}" srcId="{F6B75AC1-0498-40C2-AFC7-F247809FADD4}" destId="{9B2E4D31-161F-432F-AA59-1046A989C781}" srcOrd="0" destOrd="0" parTransId="{22F3061F-C2E4-4587-AA77-43B3F47B917E}" sibTransId="{CB9CFA74-44A8-41FA-BD5A-9A04E998FB57}"/>
    <dgm:cxn modelId="{40969346-0093-4964-AB12-1A0A58C525D4}" srcId="{9B2E4D31-161F-432F-AA59-1046A989C781}" destId="{E2E011C3-310B-4F40-B565-88DC326E161E}" srcOrd="0" destOrd="0" parTransId="{FADB5D87-223E-442B-97A7-DEF4442AC271}" sibTransId="{2A814073-2A0B-472F-AAF8-D6ED0353E79D}"/>
    <dgm:cxn modelId="{E4FD1B7A-8DFD-4AA4-85F9-1E2F9A517FF9}" type="presOf" srcId="{E6EE78F3-1E38-44BA-B399-A325611CA871}" destId="{F23129AE-905A-4F6D-8781-477CA4084B1D}" srcOrd="0" destOrd="0" presId="urn:microsoft.com/office/officeart/2005/8/layout/radial6"/>
    <dgm:cxn modelId="{63BDCB8E-F655-487D-96EC-6E4FE343BCED}" type="presOf" srcId="{E2E011C3-310B-4F40-B565-88DC326E161E}" destId="{0F7B460E-D175-4631-9674-B9819B0F77A4}" srcOrd="0" destOrd="0" presId="urn:microsoft.com/office/officeart/2005/8/layout/radial6"/>
    <dgm:cxn modelId="{B9C9B7C2-54CA-439E-B106-B36A834E7726}" type="presOf" srcId="{BA69BF70-8CBC-417A-BAFD-6D0AD6A00AF2}" destId="{3048FB57-1561-45C1-BC05-8EC0A91FE036}" srcOrd="0" destOrd="0" presId="urn:microsoft.com/office/officeart/2005/8/layout/radial6"/>
    <dgm:cxn modelId="{2F680ED4-AD11-4A7E-AACD-8DA4799E08D2}" type="presOf" srcId="{E3B55A2C-7E49-4CC9-B6C2-21FE7A9BFC36}" destId="{4089B627-0FAF-49B4-8D40-7666854660E9}" srcOrd="0" destOrd="0" presId="urn:microsoft.com/office/officeart/2005/8/layout/radial6"/>
    <dgm:cxn modelId="{28D1FCF6-0865-4A22-821E-9AA3A6F13A99}" type="presOf" srcId="{9B2E4D31-161F-432F-AA59-1046A989C781}" destId="{FB218A29-6DA7-4153-8CAA-6D4281B505C8}" srcOrd="0" destOrd="0" presId="urn:microsoft.com/office/officeart/2005/8/layout/radial6"/>
    <dgm:cxn modelId="{B4DBEA1C-8757-4CC2-83DD-72DA08228E0F}" type="presParOf" srcId="{B8150936-BAF2-4E56-BDC5-60E654C1A866}" destId="{FB218A29-6DA7-4153-8CAA-6D4281B505C8}" srcOrd="0" destOrd="0" presId="urn:microsoft.com/office/officeart/2005/8/layout/radial6"/>
    <dgm:cxn modelId="{F790CAF3-D913-4AE8-A4DB-B901729E0847}" type="presParOf" srcId="{B8150936-BAF2-4E56-BDC5-60E654C1A866}" destId="{0F7B460E-D175-4631-9674-B9819B0F77A4}" srcOrd="1" destOrd="0" presId="urn:microsoft.com/office/officeart/2005/8/layout/radial6"/>
    <dgm:cxn modelId="{29F39AE3-126D-4D37-9F2F-91A1B91CB272}" type="presParOf" srcId="{B8150936-BAF2-4E56-BDC5-60E654C1A866}" destId="{7969FEE2-A183-46F0-A352-6523B426779C}" srcOrd="2" destOrd="0" presId="urn:microsoft.com/office/officeart/2005/8/layout/radial6"/>
    <dgm:cxn modelId="{387D25DE-C70D-439E-9552-659FBFC624F0}" type="presParOf" srcId="{B8150936-BAF2-4E56-BDC5-60E654C1A866}" destId="{9805B091-5772-4ADF-8058-52E4A923DC54}" srcOrd="3" destOrd="0" presId="urn:microsoft.com/office/officeart/2005/8/layout/radial6"/>
    <dgm:cxn modelId="{B57EBAD8-5C0C-4AF3-9004-C99144F525C6}" type="presParOf" srcId="{B8150936-BAF2-4E56-BDC5-60E654C1A866}" destId="{3048FB57-1561-45C1-BC05-8EC0A91FE036}" srcOrd="4" destOrd="0" presId="urn:microsoft.com/office/officeart/2005/8/layout/radial6"/>
    <dgm:cxn modelId="{CE5006A1-8DA9-48C6-8A22-ED5D9FD09538}" type="presParOf" srcId="{B8150936-BAF2-4E56-BDC5-60E654C1A866}" destId="{C06DE817-A02E-4EC1-83A6-5C9061F46502}" srcOrd="5" destOrd="0" presId="urn:microsoft.com/office/officeart/2005/8/layout/radial6"/>
    <dgm:cxn modelId="{DD877C1B-6611-41D0-8DC2-6240DFE557C1}" type="presParOf" srcId="{B8150936-BAF2-4E56-BDC5-60E654C1A866}" destId="{587C3F30-D60B-4548-9260-C480E0EEEFC5}" srcOrd="6" destOrd="0" presId="urn:microsoft.com/office/officeart/2005/8/layout/radial6"/>
    <dgm:cxn modelId="{2E73680E-3474-4579-8783-8ABE7C035473}" type="presParOf" srcId="{B8150936-BAF2-4E56-BDC5-60E654C1A866}" destId="{F23129AE-905A-4F6D-8781-477CA4084B1D}" srcOrd="7" destOrd="0" presId="urn:microsoft.com/office/officeart/2005/8/layout/radial6"/>
    <dgm:cxn modelId="{96E01AA7-9254-4CEB-A339-D80A69D1F023}" type="presParOf" srcId="{B8150936-BAF2-4E56-BDC5-60E654C1A866}" destId="{ADD5C5AE-52AF-4761-9378-B211C71A5F3D}" srcOrd="8" destOrd="0" presId="urn:microsoft.com/office/officeart/2005/8/layout/radial6"/>
    <dgm:cxn modelId="{3F1C6EDD-A2AB-4634-8199-B8A1C0DB451E}" type="presParOf" srcId="{B8150936-BAF2-4E56-BDC5-60E654C1A866}" destId="{4C31B124-90BC-4839-8212-24A386D9F12D}" srcOrd="9" destOrd="0" presId="urn:microsoft.com/office/officeart/2005/8/layout/radial6"/>
    <dgm:cxn modelId="{530A9AF7-4336-43CB-A4FA-87392BA7F613}" type="presParOf" srcId="{B8150936-BAF2-4E56-BDC5-60E654C1A866}" destId="{4089B627-0FAF-49B4-8D40-7666854660E9}" srcOrd="10" destOrd="0" presId="urn:microsoft.com/office/officeart/2005/8/layout/radial6"/>
    <dgm:cxn modelId="{5FF09000-C208-4C8C-A05C-6B47453A45E3}" type="presParOf" srcId="{B8150936-BAF2-4E56-BDC5-60E654C1A866}" destId="{350B57E3-0E13-499C-9B52-5A5CCA5DE40D}" srcOrd="11" destOrd="0" presId="urn:microsoft.com/office/officeart/2005/8/layout/radial6"/>
    <dgm:cxn modelId="{71CCED96-1F3E-4C62-BA11-AAB6A6684E03}" type="presParOf" srcId="{B8150936-BAF2-4E56-BDC5-60E654C1A866}" destId="{11F69F33-6366-4956-BB39-521C4BAD2F5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CA1F62-685D-4F68-AEA2-7EFB0E37CBD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84D01D8F-D621-4647-8E5E-79CED83D0064}">
      <dgm:prSet phldrT="[Texto]"/>
      <dgm:spPr>
        <a:solidFill>
          <a:schemeClr val="accent2">
            <a:lumMod val="40000"/>
            <a:lumOff val="60000"/>
          </a:schemeClr>
        </a:solidFill>
      </dgm:spPr>
      <dgm:t>
        <a:bodyPr/>
        <a:lstStyle/>
        <a:p>
          <a:r>
            <a:rPr lang="es-MX" dirty="0">
              <a:solidFill>
                <a:schemeClr val="tx1"/>
              </a:solidFill>
            </a:rPr>
            <a:t>Gastos, Compras, Inversiones e Importaciones</a:t>
          </a:r>
        </a:p>
      </dgm:t>
    </dgm:pt>
    <dgm:pt modelId="{EE4AA6B9-113D-4042-923A-102E21788B11}" type="parTrans" cxnId="{0AEF0A71-FDEE-41CA-A83B-921034DD0E52}">
      <dgm:prSet/>
      <dgm:spPr/>
      <dgm:t>
        <a:bodyPr/>
        <a:lstStyle/>
        <a:p>
          <a:endParaRPr lang="es-MX"/>
        </a:p>
      </dgm:t>
    </dgm:pt>
    <dgm:pt modelId="{3A26A4CF-C339-434C-BA8F-BA47A5A4000F}" type="sibTrans" cxnId="{0AEF0A71-FDEE-41CA-A83B-921034DD0E52}">
      <dgm:prSet/>
      <dgm:spPr/>
      <dgm:t>
        <a:bodyPr/>
        <a:lstStyle/>
        <a:p>
          <a:endParaRPr lang="es-MX"/>
        </a:p>
      </dgm:t>
    </dgm:pt>
    <dgm:pt modelId="{AE476064-8067-4C39-9BAA-48321B7E014A}">
      <dgm:prSet phldrT="[Texto]"/>
      <dgm:spPr/>
      <dgm:t>
        <a:bodyPr/>
        <a:lstStyle/>
        <a:p>
          <a:r>
            <a:rPr lang="es-MX" b="1" dirty="0"/>
            <a:t>Identificados </a:t>
          </a:r>
          <a:r>
            <a:rPr lang="es-MX" dirty="0"/>
            <a:t>con </a:t>
          </a:r>
          <a:r>
            <a:rPr lang="es-MX" b="1" dirty="0">
              <a:solidFill>
                <a:srgbClr val="FF0000"/>
              </a:solidFill>
            </a:rPr>
            <a:t>Actos Gravados</a:t>
          </a:r>
        </a:p>
      </dgm:t>
    </dgm:pt>
    <dgm:pt modelId="{73A8E19E-0C51-406B-80C9-876F34FC49A5}" type="parTrans" cxnId="{E2BC7511-E0F5-40A9-BFE9-CAA089F5C2FF}">
      <dgm:prSet/>
      <dgm:spPr/>
      <dgm:t>
        <a:bodyPr/>
        <a:lstStyle/>
        <a:p>
          <a:endParaRPr lang="es-MX"/>
        </a:p>
      </dgm:t>
    </dgm:pt>
    <dgm:pt modelId="{41151C85-FA48-4817-BA6F-89AF2D73D020}" type="sibTrans" cxnId="{E2BC7511-E0F5-40A9-BFE9-CAA089F5C2FF}">
      <dgm:prSet/>
      <dgm:spPr/>
      <dgm:t>
        <a:bodyPr/>
        <a:lstStyle/>
        <a:p>
          <a:endParaRPr lang="es-MX"/>
        </a:p>
      </dgm:t>
    </dgm:pt>
    <dgm:pt modelId="{D6728F9E-EACC-46FF-AEC9-396D03F6FA8A}">
      <dgm:prSet phldrT="[Texto]"/>
      <dgm:spPr/>
      <dgm:t>
        <a:bodyPr/>
        <a:lstStyle/>
        <a:p>
          <a:r>
            <a:rPr lang="es-MX" dirty="0"/>
            <a:t>Procede el Acreditamiento IVA.</a:t>
          </a:r>
        </a:p>
      </dgm:t>
    </dgm:pt>
    <dgm:pt modelId="{B6EF97C4-03D0-4887-BF54-5FCC70F5506A}" type="parTrans" cxnId="{F3AB7060-C73D-4A2F-8633-939B3EC81B2F}">
      <dgm:prSet/>
      <dgm:spPr/>
      <dgm:t>
        <a:bodyPr/>
        <a:lstStyle/>
        <a:p>
          <a:endParaRPr lang="es-MX"/>
        </a:p>
      </dgm:t>
    </dgm:pt>
    <dgm:pt modelId="{FE3889A3-B7E2-4711-84C9-8E70D8D0891D}" type="sibTrans" cxnId="{F3AB7060-C73D-4A2F-8633-939B3EC81B2F}">
      <dgm:prSet/>
      <dgm:spPr/>
      <dgm:t>
        <a:bodyPr/>
        <a:lstStyle/>
        <a:p>
          <a:endParaRPr lang="es-MX"/>
        </a:p>
      </dgm:t>
    </dgm:pt>
    <dgm:pt modelId="{A5017CE7-02C8-4A46-81FE-B2E92A95B7B2}">
      <dgm:prSet phldrT="[Texto]"/>
      <dgm:spPr>
        <a:solidFill>
          <a:schemeClr val="accent3">
            <a:lumMod val="60000"/>
            <a:lumOff val="40000"/>
          </a:schemeClr>
        </a:solidFill>
      </dgm:spPr>
      <dgm:t>
        <a:bodyPr/>
        <a:lstStyle/>
        <a:p>
          <a:r>
            <a:rPr lang="es-MX" dirty="0">
              <a:solidFill>
                <a:schemeClr val="tx1"/>
              </a:solidFill>
            </a:rPr>
            <a:t>Gastos, Compras, Inversiones e Importaciones</a:t>
          </a:r>
        </a:p>
      </dgm:t>
    </dgm:pt>
    <dgm:pt modelId="{637A55CF-FB0F-4CA3-9E49-EBA1D2D02F31}" type="parTrans" cxnId="{1C590219-48C2-43E7-9BC4-244F58FEA668}">
      <dgm:prSet/>
      <dgm:spPr/>
      <dgm:t>
        <a:bodyPr/>
        <a:lstStyle/>
        <a:p>
          <a:endParaRPr lang="es-MX"/>
        </a:p>
      </dgm:t>
    </dgm:pt>
    <dgm:pt modelId="{123B49E0-9DF3-4E64-87C5-68B611AA8655}" type="sibTrans" cxnId="{1C590219-48C2-43E7-9BC4-244F58FEA668}">
      <dgm:prSet/>
      <dgm:spPr/>
      <dgm:t>
        <a:bodyPr/>
        <a:lstStyle/>
        <a:p>
          <a:endParaRPr lang="es-MX"/>
        </a:p>
      </dgm:t>
    </dgm:pt>
    <dgm:pt modelId="{525F3576-CF82-4D3B-A88D-4746B6DBD272}">
      <dgm:prSet phldrT="[Texto]"/>
      <dgm:spPr/>
      <dgm:t>
        <a:bodyPr/>
        <a:lstStyle/>
        <a:p>
          <a:r>
            <a:rPr lang="es-MX" b="1" dirty="0"/>
            <a:t>Identificados</a:t>
          </a:r>
          <a:r>
            <a:rPr lang="es-MX" dirty="0"/>
            <a:t> con Actos </a:t>
          </a:r>
          <a:r>
            <a:rPr lang="es-MX" b="1" dirty="0">
              <a:solidFill>
                <a:srgbClr val="FF0000"/>
              </a:solidFill>
            </a:rPr>
            <a:t>Exentos</a:t>
          </a:r>
        </a:p>
      </dgm:t>
    </dgm:pt>
    <dgm:pt modelId="{B7DA5D27-6B50-4B48-B7DC-5C74370F63C3}" type="parTrans" cxnId="{37A643DD-16AB-4C79-A3B5-D842DB1FDA9B}">
      <dgm:prSet/>
      <dgm:spPr/>
      <dgm:t>
        <a:bodyPr/>
        <a:lstStyle/>
        <a:p>
          <a:endParaRPr lang="es-MX"/>
        </a:p>
      </dgm:t>
    </dgm:pt>
    <dgm:pt modelId="{5E695A2C-A5DD-49A3-84E2-CAEC2F45E7A8}" type="sibTrans" cxnId="{37A643DD-16AB-4C79-A3B5-D842DB1FDA9B}">
      <dgm:prSet/>
      <dgm:spPr/>
      <dgm:t>
        <a:bodyPr/>
        <a:lstStyle/>
        <a:p>
          <a:endParaRPr lang="es-MX"/>
        </a:p>
      </dgm:t>
    </dgm:pt>
    <dgm:pt modelId="{A63F0E74-B1AC-4CA2-B246-3DF74D612795}">
      <dgm:prSet phldrT="[Texto]"/>
      <dgm:spPr/>
      <dgm:t>
        <a:bodyPr/>
        <a:lstStyle/>
        <a:p>
          <a:r>
            <a:rPr lang="es-MX" dirty="0"/>
            <a:t>Se Deduce el IVA (Gasto), Art. 28-XV LISR.</a:t>
          </a:r>
        </a:p>
      </dgm:t>
    </dgm:pt>
    <dgm:pt modelId="{EFB48A47-22CE-4941-82D6-46B3E0F98331}" type="parTrans" cxnId="{BAD30844-E5B1-4092-B437-CF96A503943A}">
      <dgm:prSet/>
      <dgm:spPr/>
      <dgm:t>
        <a:bodyPr/>
        <a:lstStyle/>
        <a:p>
          <a:endParaRPr lang="es-MX"/>
        </a:p>
      </dgm:t>
    </dgm:pt>
    <dgm:pt modelId="{98C362F2-474E-432F-81D6-950670267FA6}" type="sibTrans" cxnId="{BAD30844-E5B1-4092-B437-CF96A503943A}">
      <dgm:prSet/>
      <dgm:spPr/>
      <dgm:t>
        <a:bodyPr/>
        <a:lstStyle/>
        <a:p>
          <a:endParaRPr lang="es-MX"/>
        </a:p>
      </dgm:t>
    </dgm:pt>
    <dgm:pt modelId="{7BD630FD-DD76-493C-A30F-B44838F60B9C}">
      <dgm:prSet phldrT="[Texto]"/>
      <dgm:spPr/>
      <dgm:t>
        <a:bodyPr/>
        <a:lstStyle/>
        <a:p>
          <a:r>
            <a:rPr lang="es-MX" dirty="0">
              <a:solidFill>
                <a:schemeClr val="tx1"/>
              </a:solidFill>
            </a:rPr>
            <a:t>Gastos, Compras, Inversiones e Importaciones</a:t>
          </a:r>
        </a:p>
      </dgm:t>
    </dgm:pt>
    <dgm:pt modelId="{424A5D07-9177-49F9-9641-30742C240C68}" type="parTrans" cxnId="{DA6917A6-4A88-4A86-8C6A-F8E473443A4D}">
      <dgm:prSet/>
      <dgm:spPr/>
      <dgm:t>
        <a:bodyPr/>
        <a:lstStyle/>
        <a:p>
          <a:endParaRPr lang="es-MX"/>
        </a:p>
      </dgm:t>
    </dgm:pt>
    <dgm:pt modelId="{5F42FC2D-5E3B-4BB0-A4CE-ED89D5A0C2A0}" type="sibTrans" cxnId="{DA6917A6-4A88-4A86-8C6A-F8E473443A4D}">
      <dgm:prSet/>
      <dgm:spPr/>
      <dgm:t>
        <a:bodyPr/>
        <a:lstStyle/>
        <a:p>
          <a:endParaRPr lang="es-MX"/>
        </a:p>
      </dgm:t>
    </dgm:pt>
    <dgm:pt modelId="{6CC31468-0F0A-497B-9EBB-EB20C5F1C8E4}">
      <dgm:prSet phldrT="[Texto]"/>
      <dgm:spPr/>
      <dgm:t>
        <a:bodyPr/>
        <a:lstStyle/>
        <a:p>
          <a:r>
            <a:rPr lang="es-MX" b="1" dirty="0"/>
            <a:t>No identificados</a:t>
          </a:r>
        </a:p>
      </dgm:t>
    </dgm:pt>
    <dgm:pt modelId="{43A06E78-BAAA-481A-8150-2B6DF44955B7}" type="parTrans" cxnId="{162109D8-0533-43D5-A85F-C60C07E96BCF}">
      <dgm:prSet/>
      <dgm:spPr/>
      <dgm:t>
        <a:bodyPr/>
        <a:lstStyle/>
        <a:p>
          <a:endParaRPr lang="es-MX"/>
        </a:p>
      </dgm:t>
    </dgm:pt>
    <dgm:pt modelId="{3F9CF3F2-2CE1-4BBE-BE99-9CBAE34505D9}" type="sibTrans" cxnId="{162109D8-0533-43D5-A85F-C60C07E96BCF}">
      <dgm:prSet/>
      <dgm:spPr/>
      <dgm:t>
        <a:bodyPr/>
        <a:lstStyle/>
        <a:p>
          <a:endParaRPr lang="es-MX"/>
        </a:p>
      </dgm:t>
    </dgm:pt>
    <dgm:pt modelId="{D7F333FC-02AE-4E79-80A3-1D5726C90EDD}">
      <dgm:prSet phldrT="[Texto]"/>
      <dgm:spPr/>
      <dgm:t>
        <a:bodyPr/>
        <a:lstStyle/>
        <a:p>
          <a:r>
            <a:rPr lang="es-MX" dirty="0"/>
            <a:t>Se calcula una “</a:t>
          </a:r>
          <a:r>
            <a:rPr lang="es-MX" i="1" u="sng" dirty="0"/>
            <a:t>proporción” de IVA </a:t>
          </a:r>
          <a:r>
            <a:rPr lang="es-MX" dirty="0"/>
            <a:t>Acreditable. Art. 5-V LIVA.</a:t>
          </a:r>
        </a:p>
      </dgm:t>
    </dgm:pt>
    <dgm:pt modelId="{0B3A87DC-B003-40FA-A320-92C3461B5F56}" type="parTrans" cxnId="{28AB9FAD-031B-4BC4-9610-9F59CCB952EF}">
      <dgm:prSet/>
      <dgm:spPr/>
      <dgm:t>
        <a:bodyPr/>
        <a:lstStyle/>
        <a:p>
          <a:endParaRPr lang="es-MX"/>
        </a:p>
      </dgm:t>
    </dgm:pt>
    <dgm:pt modelId="{21C199F4-E568-4061-848E-3560A61891C5}" type="sibTrans" cxnId="{28AB9FAD-031B-4BC4-9610-9F59CCB952EF}">
      <dgm:prSet/>
      <dgm:spPr/>
      <dgm:t>
        <a:bodyPr/>
        <a:lstStyle/>
        <a:p>
          <a:endParaRPr lang="es-MX"/>
        </a:p>
      </dgm:t>
    </dgm:pt>
    <dgm:pt modelId="{297E8F61-380A-451C-A231-07727B2702A3}" type="pres">
      <dgm:prSet presAssocID="{3FCA1F62-685D-4F68-AEA2-7EFB0E37CBD8}" presName="Name0" presStyleCnt="0">
        <dgm:presLayoutVars>
          <dgm:dir/>
          <dgm:animLvl val="lvl"/>
          <dgm:resizeHandles val="exact"/>
        </dgm:presLayoutVars>
      </dgm:prSet>
      <dgm:spPr/>
    </dgm:pt>
    <dgm:pt modelId="{C06BE123-E855-4C1C-8426-1446B432C95E}" type="pres">
      <dgm:prSet presAssocID="{84D01D8F-D621-4647-8E5E-79CED83D0064}" presName="linNode" presStyleCnt="0"/>
      <dgm:spPr/>
    </dgm:pt>
    <dgm:pt modelId="{D197B1BB-7FBA-45CC-BE97-B50C4407BBE3}" type="pres">
      <dgm:prSet presAssocID="{84D01D8F-D621-4647-8E5E-79CED83D0064}" presName="parentText" presStyleLbl="node1" presStyleIdx="0" presStyleCnt="3">
        <dgm:presLayoutVars>
          <dgm:chMax val="1"/>
          <dgm:bulletEnabled val="1"/>
        </dgm:presLayoutVars>
      </dgm:prSet>
      <dgm:spPr/>
    </dgm:pt>
    <dgm:pt modelId="{5CB8A5C5-5056-4460-87B4-5ECF69FD967D}" type="pres">
      <dgm:prSet presAssocID="{84D01D8F-D621-4647-8E5E-79CED83D0064}" presName="descendantText" presStyleLbl="alignAccFollowNode1" presStyleIdx="0" presStyleCnt="3">
        <dgm:presLayoutVars>
          <dgm:bulletEnabled val="1"/>
        </dgm:presLayoutVars>
      </dgm:prSet>
      <dgm:spPr/>
    </dgm:pt>
    <dgm:pt modelId="{41C87367-7631-456D-A27C-53BB10FAACCE}" type="pres">
      <dgm:prSet presAssocID="{3A26A4CF-C339-434C-BA8F-BA47A5A4000F}" presName="sp" presStyleCnt="0"/>
      <dgm:spPr/>
    </dgm:pt>
    <dgm:pt modelId="{FACC52DE-6007-4556-AA36-7BA67C5F32C3}" type="pres">
      <dgm:prSet presAssocID="{A5017CE7-02C8-4A46-81FE-B2E92A95B7B2}" presName="linNode" presStyleCnt="0"/>
      <dgm:spPr/>
    </dgm:pt>
    <dgm:pt modelId="{80BC9615-A993-4A85-8F10-3D12B3517E86}" type="pres">
      <dgm:prSet presAssocID="{A5017CE7-02C8-4A46-81FE-B2E92A95B7B2}" presName="parentText" presStyleLbl="node1" presStyleIdx="1" presStyleCnt="3">
        <dgm:presLayoutVars>
          <dgm:chMax val="1"/>
          <dgm:bulletEnabled val="1"/>
        </dgm:presLayoutVars>
      </dgm:prSet>
      <dgm:spPr/>
    </dgm:pt>
    <dgm:pt modelId="{8FB60CA6-BBB8-4D97-A539-3334FD0EEA0E}" type="pres">
      <dgm:prSet presAssocID="{A5017CE7-02C8-4A46-81FE-B2E92A95B7B2}" presName="descendantText" presStyleLbl="alignAccFollowNode1" presStyleIdx="1" presStyleCnt="3" custLinFactNeighborX="1844">
        <dgm:presLayoutVars>
          <dgm:bulletEnabled val="1"/>
        </dgm:presLayoutVars>
      </dgm:prSet>
      <dgm:spPr/>
    </dgm:pt>
    <dgm:pt modelId="{59585D51-5A37-4048-8992-89CFA8B10696}" type="pres">
      <dgm:prSet presAssocID="{123B49E0-9DF3-4E64-87C5-68B611AA8655}" presName="sp" presStyleCnt="0"/>
      <dgm:spPr/>
    </dgm:pt>
    <dgm:pt modelId="{DA69D3BD-6628-4C04-8D42-541B04904517}" type="pres">
      <dgm:prSet presAssocID="{7BD630FD-DD76-493C-A30F-B44838F60B9C}" presName="linNode" presStyleCnt="0"/>
      <dgm:spPr/>
    </dgm:pt>
    <dgm:pt modelId="{7CBB92F3-4CAE-4216-B42A-D1A7D7ECC5C8}" type="pres">
      <dgm:prSet presAssocID="{7BD630FD-DD76-493C-A30F-B44838F60B9C}" presName="parentText" presStyleLbl="node1" presStyleIdx="2" presStyleCnt="3">
        <dgm:presLayoutVars>
          <dgm:chMax val="1"/>
          <dgm:bulletEnabled val="1"/>
        </dgm:presLayoutVars>
      </dgm:prSet>
      <dgm:spPr/>
    </dgm:pt>
    <dgm:pt modelId="{CA548363-B4B9-4181-9B46-70095298396C}" type="pres">
      <dgm:prSet presAssocID="{7BD630FD-DD76-493C-A30F-B44838F60B9C}" presName="descendantText" presStyleLbl="alignAccFollowNode1" presStyleIdx="2" presStyleCnt="3">
        <dgm:presLayoutVars>
          <dgm:bulletEnabled val="1"/>
        </dgm:presLayoutVars>
      </dgm:prSet>
      <dgm:spPr/>
    </dgm:pt>
  </dgm:ptLst>
  <dgm:cxnLst>
    <dgm:cxn modelId="{4D7DC308-EA2A-43D9-9FF2-E2A5919B76B2}" type="presOf" srcId="{84D01D8F-D621-4647-8E5E-79CED83D0064}" destId="{D197B1BB-7FBA-45CC-BE97-B50C4407BBE3}" srcOrd="0" destOrd="0" presId="urn:microsoft.com/office/officeart/2005/8/layout/vList5"/>
    <dgm:cxn modelId="{E2BC7511-E0F5-40A9-BFE9-CAA089F5C2FF}" srcId="{84D01D8F-D621-4647-8E5E-79CED83D0064}" destId="{AE476064-8067-4C39-9BAA-48321B7E014A}" srcOrd="0" destOrd="0" parTransId="{73A8E19E-0C51-406B-80C9-876F34FC49A5}" sibTransId="{41151C85-FA48-4817-BA6F-89AF2D73D020}"/>
    <dgm:cxn modelId="{1C590219-48C2-43E7-9BC4-244F58FEA668}" srcId="{3FCA1F62-685D-4F68-AEA2-7EFB0E37CBD8}" destId="{A5017CE7-02C8-4A46-81FE-B2E92A95B7B2}" srcOrd="1" destOrd="0" parTransId="{637A55CF-FB0F-4CA3-9E49-EBA1D2D02F31}" sibTransId="{123B49E0-9DF3-4E64-87C5-68B611AA8655}"/>
    <dgm:cxn modelId="{82C8921C-DCFA-4870-BAD0-7DDA40E37B18}" type="presOf" srcId="{7BD630FD-DD76-493C-A30F-B44838F60B9C}" destId="{7CBB92F3-4CAE-4216-B42A-D1A7D7ECC5C8}" srcOrd="0" destOrd="0" presId="urn:microsoft.com/office/officeart/2005/8/layout/vList5"/>
    <dgm:cxn modelId="{F3AB7060-C73D-4A2F-8633-939B3EC81B2F}" srcId="{84D01D8F-D621-4647-8E5E-79CED83D0064}" destId="{D6728F9E-EACC-46FF-AEC9-396D03F6FA8A}" srcOrd="1" destOrd="0" parTransId="{B6EF97C4-03D0-4887-BF54-5FCC70F5506A}" sibTransId="{FE3889A3-B7E2-4711-84C9-8E70D8D0891D}"/>
    <dgm:cxn modelId="{09C4CA63-FDD7-4A93-B981-763FE83C693F}" type="presOf" srcId="{6CC31468-0F0A-497B-9EBB-EB20C5F1C8E4}" destId="{CA548363-B4B9-4181-9B46-70095298396C}" srcOrd="0" destOrd="0" presId="urn:microsoft.com/office/officeart/2005/8/layout/vList5"/>
    <dgm:cxn modelId="{BAD30844-E5B1-4092-B437-CF96A503943A}" srcId="{A5017CE7-02C8-4A46-81FE-B2E92A95B7B2}" destId="{A63F0E74-B1AC-4CA2-B246-3DF74D612795}" srcOrd="1" destOrd="0" parTransId="{EFB48A47-22CE-4941-82D6-46B3E0F98331}" sibTransId="{98C362F2-474E-432F-81D6-950670267FA6}"/>
    <dgm:cxn modelId="{F57A606E-D1DA-4034-BB2A-C62DF69BB64D}" type="presOf" srcId="{3FCA1F62-685D-4F68-AEA2-7EFB0E37CBD8}" destId="{297E8F61-380A-451C-A231-07727B2702A3}" srcOrd="0" destOrd="0" presId="urn:microsoft.com/office/officeart/2005/8/layout/vList5"/>
    <dgm:cxn modelId="{0AEF0A71-FDEE-41CA-A83B-921034DD0E52}" srcId="{3FCA1F62-685D-4F68-AEA2-7EFB0E37CBD8}" destId="{84D01D8F-D621-4647-8E5E-79CED83D0064}" srcOrd="0" destOrd="0" parTransId="{EE4AA6B9-113D-4042-923A-102E21788B11}" sibTransId="{3A26A4CF-C339-434C-BA8F-BA47A5A4000F}"/>
    <dgm:cxn modelId="{8EF89876-02D0-4143-AA5E-CCB430145669}" type="presOf" srcId="{AE476064-8067-4C39-9BAA-48321B7E014A}" destId="{5CB8A5C5-5056-4460-87B4-5ECF69FD967D}" srcOrd="0" destOrd="0" presId="urn:microsoft.com/office/officeart/2005/8/layout/vList5"/>
    <dgm:cxn modelId="{2A618384-78FD-4353-B93D-0CEAB427D1F8}" type="presOf" srcId="{D6728F9E-EACC-46FF-AEC9-396D03F6FA8A}" destId="{5CB8A5C5-5056-4460-87B4-5ECF69FD967D}" srcOrd="0" destOrd="1" presId="urn:microsoft.com/office/officeart/2005/8/layout/vList5"/>
    <dgm:cxn modelId="{C1CA778E-4F58-4F1F-AF3D-3A8E473855FD}" type="presOf" srcId="{A5017CE7-02C8-4A46-81FE-B2E92A95B7B2}" destId="{80BC9615-A993-4A85-8F10-3D12B3517E86}" srcOrd="0" destOrd="0" presId="urn:microsoft.com/office/officeart/2005/8/layout/vList5"/>
    <dgm:cxn modelId="{043EC69A-503D-440F-9ED9-309B6B7ABC47}" type="presOf" srcId="{525F3576-CF82-4D3B-A88D-4746B6DBD272}" destId="{8FB60CA6-BBB8-4D97-A539-3334FD0EEA0E}" srcOrd="0" destOrd="0" presId="urn:microsoft.com/office/officeart/2005/8/layout/vList5"/>
    <dgm:cxn modelId="{DA6917A6-4A88-4A86-8C6A-F8E473443A4D}" srcId="{3FCA1F62-685D-4F68-AEA2-7EFB0E37CBD8}" destId="{7BD630FD-DD76-493C-A30F-B44838F60B9C}" srcOrd="2" destOrd="0" parTransId="{424A5D07-9177-49F9-9641-30742C240C68}" sibTransId="{5F42FC2D-5E3B-4BB0-A4CE-ED89D5A0C2A0}"/>
    <dgm:cxn modelId="{28AB9FAD-031B-4BC4-9610-9F59CCB952EF}" srcId="{7BD630FD-DD76-493C-A30F-B44838F60B9C}" destId="{D7F333FC-02AE-4E79-80A3-1D5726C90EDD}" srcOrd="1" destOrd="0" parTransId="{0B3A87DC-B003-40FA-A320-92C3461B5F56}" sibTransId="{21C199F4-E568-4061-848E-3560A61891C5}"/>
    <dgm:cxn modelId="{5186F5B0-8BE9-4B9D-B4F0-D9253312F754}" type="presOf" srcId="{A63F0E74-B1AC-4CA2-B246-3DF74D612795}" destId="{8FB60CA6-BBB8-4D97-A539-3334FD0EEA0E}" srcOrd="0" destOrd="1" presId="urn:microsoft.com/office/officeart/2005/8/layout/vList5"/>
    <dgm:cxn modelId="{0F4A0FBE-347A-41FF-BF60-92F432A65FD1}" type="presOf" srcId="{D7F333FC-02AE-4E79-80A3-1D5726C90EDD}" destId="{CA548363-B4B9-4181-9B46-70095298396C}" srcOrd="0" destOrd="1" presId="urn:microsoft.com/office/officeart/2005/8/layout/vList5"/>
    <dgm:cxn modelId="{162109D8-0533-43D5-A85F-C60C07E96BCF}" srcId="{7BD630FD-DD76-493C-A30F-B44838F60B9C}" destId="{6CC31468-0F0A-497B-9EBB-EB20C5F1C8E4}" srcOrd="0" destOrd="0" parTransId="{43A06E78-BAAA-481A-8150-2B6DF44955B7}" sibTransId="{3F9CF3F2-2CE1-4BBE-BE99-9CBAE34505D9}"/>
    <dgm:cxn modelId="{37A643DD-16AB-4C79-A3B5-D842DB1FDA9B}" srcId="{A5017CE7-02C8-4A46-81FE-B2E92A95B7B2}" destId="{525F3576-CF82-4D3B-A88D-4746B6DBD272}" srcOrd="0" destOrd="0" parTransId="{B7DA5D27-6B50-4B48-B7DC-5C74370F63C3}" sibTransId="{5E695A2C-A5DD-49A3-84E2-CAEC2F45E7A8}"/>
    <dgm:cxn modelId="{DC92BEE3-6857-4CC9-BE57-5B5880785822}" type="presParOf" srcId="{297E8F61-380A-451C-A231-07727B2702A3}" destId="{C06BE123-E855-4C1C-8426-1446B432C95E}" srcOrd="0" destOrd="0" presId="urn:microsoft.com/office/officeart/2005/8/layout/vList5"/>
    <dgm:cxn modelId="{1D7A7B84-840C-4EF8-9D2E-8BBD499CEF0B}" type="presParOf" srcId="{C06BE123-E855-4C1C-8426-1446B432C95E}" destId="{D197B1BB-7FBA-45CC-BE97-B50C4407BBE3}" srcOrd="0" destOrd="0" presId="urn:microsoft.com/office/officeart/2005/8/layout/vList5"/>
    <dgm:cxn modelId="{4B4D5ECD-6A0E-47CE-868D-966654D0AD41}" type="presParOf" srcId="{C06BE123-E855-4C1C-8426-1446B432C95E}" destId="{5CB8A5C5-5056-4460-87B4-5ECF69FD967D}" srcOrd="1" destOrd="0" presId="urn:microsoft.com/office/officeart/2005/8/layout/vList5"/>
    <dgm:cxn modelId="{F59ED771-A8DC-4102-B9BD-78ED1496EADA}" type="presParOf" srcId="{297E8F61-380A-451C-A231-07727B2702A3}" destId="{41C87367-7631-456D-A27C-53BB10FAACCE}" srcOrd="1" destOrd="0" presId="urn:microsoft.com/office/officeart/2005/8/layout/vList5"/>
    <dgm:cxn modelId="{999AF8FC-FE0A-4E57-893F-B57185EC031C}" type="presParOf" srcId="{297E8F61-380A-451C-A231-07727B2702A3}" destId="{FACC52DE-6007-4556-AA36-7BA67C5F32C3}" srcOrd="2" destOrd="0" presId="urn:microsoft.com/office/officeart/2005/8/layout/vList5"/>
    <dgm:cxn modelId="{514F4BF6-B415-445C-81C8-699FAD7D1A1F}" type="presParOf" srcId="{FACC52DE-6007-4556-AA36-7BA67C5F32C3}" destId="{80BC9615-A993-4A85-8F10-3D12B3517E86}" srcOrd="0" destOrd="0" presId="urn:microsoft.com/office/officeart/2005/8/layout/vList5"/>
    <dgm:cxn modelId="{6337BD1B-4851-4815-9AE4-2D357163B8D9}" type="presParOf" srcId="{FACC52DE-6007-4556-AA36-7BA67C5F32C3}" destId="{8FB60CA6-BBB8-4D97-A539-3334FD0EEA0E}" srcOrd="1" destOrd="0" presId="urn:microsoft.com/office/officeart/2005/8/layout/vList5"/>
    <dgm:cxn modelId="{6F2F69C0-3158-41F5-A546-3DEBD1EED128}" type="presParOf" srcId="{297E8F61-380A-451C-A231-07727B2702A3}" destId="{59585D51-5A37-4048-8992-89CFA8B10696}" srcOrd="3" destOrd="0" presId="urn:microsoft.com/office/officeart/2005/8/layout/vList5"/>
    <dgm:cxn modelId="{35D54180-E20B-4B49-8BE9-D949827F7EE1}" type="presParOf" srcId="{297E8F61-380A-451C-A231-07727B2702A3}" destId="{DA69D3BD-6628-4C04-8D42-541B04904517}" srcOrd="4" destOrd="0" presId="urn:microsoft.com/office/officeart/2005/8/layout/vList5"/>
    <dgm:cxn modelId="{7CA5B35A-7163-44B9-BBA8-D16694077287}" type="presParOf" srcId="{DA69D3BD-6628-4C04-8D42-541B04904517}" destId="{7CBB92F3-4CAE-4216-B42A-D1A7D7ECC5C8}" srcOrd="0" destOrd="0" presId="urn:microsoft.com/office/officeart/2005/8/layout/vList5"/>
    <dgm:cxn modelId="{C8466C41-6DDE-430C-BC2C-00C23ED2A1EF}" type="presParOf" srcId="{DA69D3BD-6628-4C04-8D42-541B04904517}" destId="{CA548363-B4B9-4181-9B46-70095298396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69F33-6366-4956-BB39-521C4BAD2F5F}">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31B124-90BC-4839-8212-24A386D9F12D}">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7C3F30-D60B-4548-9260-C480E0EEEFC5}">
      <dsp:nvSpPr>
        <dsp:cNvPr id="0" name=""/>
        <dsp:cNvSpPr/>
      </dsp:nvSpPr>
      <dsp:spPr>
        <a:xfrm>
          <a:off x="1980380" y="625714"/>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05B091-5772-4ADF-8058-52E4A923DC54}">
      <dsp:nvSpPr>
        <dsp:cNvPr id="0" name=""/>
        <dsp:cNvSpPr/>
      </dsp:nvSpPr>
      <dsp:spPr>
        <a:xfrm>
          <a:off x="1980380" y="625714"/>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218A29-6DA7-4153-8CAA-6D4281B505C8}">
      <dsp:nvSpPr>
        <dsp:cNvPr id="0" name=""/>
        <dsp:cNvSpPr/>
      </dsp:nvSpPr>
      <dsp:spPr>
        <a:xfrm>
          <a:off x="3104554" y="1749888"/>
          <a:ext cx="1918890" cy="19188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s-MX" sz="5100" kern="1200" dirty="0"/>
            <a:t>CFDI</a:t>
          </a:r>
        </a:p>
      </dsp:txBody>
      <dsp:txXfrm>
        <a:off x="3385569" y="2030903"/>
        <a:ext cx="1356860" cy="1356860"/>
      </dsp:txXfrm>
    </dsp:sp>
    <dsp:sp modelId="{0F7B460E-D175-4631-9674-B9819B0F77A4}">
      <dsp:nvSpPr>
        <dsp:cNvPr id="0" name=""/>
        <dsp:cNvSpPr/>
      </dsp:nvSpPr>
      <dsp:spPr>
        <a:xfrm>
          <a:off x="3392388" y="2458"/>
          <a:ext cx="1343223" cy="1343223"/>
        </a:xfrm>
        <a:prstGeom prst="ellips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Requisitos Art. 29-A CFF</a:t>
          </a:r>
        </a:p>
      </dsp:txBody>
      <dsp:txXfrm>
        <a:off x="3589098" y="199168"/>
        <a:ext cx="949803" cy="949803"/>
      </dsp:txXfrm>
    </dsp:sp>
    <dsp:sp modelId="{3048FB57-1561-45C1-BC05-8EC0A91FE036}">
      <dsp:nvSpPr>
        <dsp:cNvPr id="0" name=""/>
        <dsp:cNvSpPr/>
      </dsp:nvSpPr>
      <dsp:spPr>
        <a:xfrm>
          <a:off x="5427651" y="2037721"/>
          <a:ext cx="1343223" cy="1343223"/>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Materialidad</a:t>
          </a:r>
        </a:p>
      </dsp:txBody>
      <dsp:txXfrm>
        <a:off x="5624361" y="2234431"/>
        <a:ext cx="949803" cy="949803"/>
      </dsp:txXfrm>
    </dsp:sp>
    <dsp:sp modelId="{F23129AE-905A-4F6D-8781-477CA4084B1D}">
      <dsp:nvSpPr>
        <dsp:cNvPr id="0" name=""/>
        <dsp:cNvSpPr/>
      </dsp:nvSpPr>
      <dsp:spPr>
        <a:xfrm>
          <a:off x="3310465" y="4072985"/>
          <a:ext cx="1507069" cy="1343223"/>
        </a:xfrm>
        <a:prstGeom prst="ellips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solidFill>
                <a:schemeClr val="tx1"/>
              </a:solidFill>
            </a:rPr>
            <a:t>Estricta Indispensabilidad</a:t>
          </a:r>
        </a:p>
      </dsp:txBody>
      <dsp:txXfrm>
        <a:off x="3531170" y="4269695"/>
        <a:ext cx="1065659" cy="949803"/>
      </dsp:txXfrm>
    </dsp:sp>
    <dsp:sp modelId="{4089B627-0FAF-49B4-8D40-7666854660E9}">
      <dsp:nvSpPr>
        <dsp:cNvPr id="0" name=""/>
        <dsp:cNvSpPr/>
      </dsp:nvSpPr>
      <dsp:spPr>
        <a:xfrm>
          <a:off x="1357124" y="2037721"/>
          <a:ext cx="1343223" cy="134322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tx1"/>
              </a:solidFill>
            </a:rPr>
            <a:t>Razón de Negocios</a:t>
          </a:r>
        </a:p>
      </dsp:txBody>
      <dsp:txXfrm>
        <a:off x="1553834" y="2234431"/>
        <a:ext cx="949803" cy="949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A5C5-5056-4460-87B4-5ECF69FD967D}">
      <dsp:nvSpPr>
        <dsp:cNvPr id="0" name=""/>
        <dsp:cNvSpPr/>
      </dsp:nvSpPr>
      <dsp:spPr>
        <a:xfrm rot="5400000">
          <a:off x="6340404" y="-2433821"/>
          <a:ext cx="1404235" cy="66282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MX" sz="2600" b="1" kern="1200" dirty="0"/>
            <a:t>Identificados </a:t>
          </a:r>
          <a:r>
            <a:rPr lang="es-MX" sz="2600" kern="1200" dirty="0"/>
            <a:t>con </a:t>
          </a:r>
          <a:r>
            <a:rPr lang="es-MX" sz="2600" b="1" kern="1200" dirty="0">
              <a:solidFill>
                <a:srgbClr val="FF0000"/>
              </a:solidFill>
            </a:rPr>
            <a:t>Actos Gravados</a:t>
          </a:r>
        </a:p>
        <a:p>
          <a:pPr marL="228600" lvl="1" indent="-228600" algn="l" defTabSz="1155700">
            <a:lnSpc>
              <a:spcPct val="90000"/>
            </a:lnSpc>
            <a:spcBef>
              <a:spcPct val="0"/>
            </a:spcBef>
            <a:spcAft>
              <a:spcPct val="15000"/>
            </a:spcAft>
            <a:buChar char="•"/>
          </a:pPr>
          <a:r>
            <a:rPr lang="es-MX" sz="2600" kern="1200" dirty="0"/>
            <a:t>Procede el Acreditamiento IVA.</a:t>
          </a:r>
        </a:p>
      </dsp:txBody>
      <dsp:txXfrm rot="-5400000">
        <a:off x="3728394" y="246738"/>
        <a:ext cx="6559707" cy="1267137"/>
      </dsp:txXfrm>
    </dsp:sp>
    <dsp:sp modelId="{D197B1BB-7FBA-45CC-BE97-B50C4407BBE3}">
      <dsp:nvSpPr>
        <dsp:cNvPr id="0" name=""/>
        <dsp:cNvSpPr/>
      </dsp:nvSpPr>
      <dsp:spPr>
        <a:xfrm>
          <a:off x="0" y="2659"/>
          <a:ext cx="3728394" cy="1755294"/>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MX" sz="3400" kern="1200" dirty="0">
              <a:solidFill>
                <a:schemeClr val="tx1"/>
              </a:solidFill>
            </a:rPr>
            <a:t>Gastos, Compras, Inversiones e Importaciones</a:t>
          </a:r>
        </a:p>
      </dsp:txBody>
      <dsp:txXfrm>
        <a:off x="85686" y="88345"/>
        <a:ext cx="3557022" cy="1583922"/>
      </dsp:txXfrm>
    </dsp:sp>
    <dsp:sp modelId="{8FB60CA6-BBB8-4D97-A539-3334FD0EEA0E}">
      <dsp:nvSpPr>
        <dsp:cNvPr id="0" name=""/>
        <dsp:cNvSpPr/>
      </dsp:nvSpPr>
      <dsp:spPr>
        <a:xfrm rot="5400000">
          <a:off x="6340404" y="-590761"/>
          <a:ext cx="1404235" cy="66282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MX" sz="2600" b="1" kern="1200" dirty="0"/>
            <a:t>Identificados</a:t>
          </a:r>
          <a:r>
            <a:rPr lang="es-MX" sz="2600" kern="1200" dirty="0"/>
            <a:t> con Actos </a:t>
          </a:r>
          <a:r>
            <a:rPr lang="es-MX" sz="2600" b="1" kern="1200" dirty="0">
              <a:solidFill>
                <a:srgbClr val="FF0000"/>
              </a:solidFill>
            </a:rPr>
            <a:t>Exentos</a:t>
          </a:r>
        </a:p>
        <a:p>
          <a:pPr marL="228600" lvl="1" indent="-228600" algn="l" defTabSz="1155700">
            <a:lnSpc>
              <a:spcPct val="90000"/>
            </a:lnSpc>
            <a:spcBef>
              <a:spcPct val="0"/>
            </a:spcBef>
            <a:spcAft>
              <a:spcPct val="15000"/>
            </a:spcAft>
            <a:buChar char="•"/>
          </a:pPr>
          <a:r>
            <a:rPr lang="es-MX" sz="2600" kern="1200" dirty="0"/>
            <a:t>Se Deduce el IVA (Gasto), Art. 28-XV LISR.</a:t>
          </a:r>
        </a:p>
      </dsp:txBody>
      <dsp:txXfrm rot="-5400000">
        <a:off x="3728394" y="2089798"/>
        <a:ext cx="6559707" cy="1267137"/>
      </dsp:txXfrm>
    </dsp:sp>
    <dsp:sp modelId="{80BC9615-A993-4A85-8F10-3D12B3517E86}">
      <dsp:nvSpPr>
        <dsp:cNvPr id="0" name=""/>
        <dsp:cNvSpPr/>
      </dsp:nvSpPr>
      <dsp:spPr>
        <a:xfrm>
          <a:off x="0" y="1845719"/>
          <a:ext cx="3728394" cy="1755294"/>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MX" sz="3400" kern="1200" dirty="0">
              <a:solidFill>
                <a:schemeClr val="tx1"/>
              </a:solidFill>
            </a:rPr>
            <a:t>Gastos, Compras, Inversiones e Importaciones</a:t>
          </a:r>
        </a:p>
      </dsp:txBody>
      <dsp:txXfrm>
        <a:off x="85686" y="1931405"/>
        <a:ext cx="3557022" cy="1583922"/>
      </dsp:txXfrm>
    </dsp:sp>
    <dsp:sp modelId="{CA548363-B4B9-4181-9B46-70095298396C}">
      <dsp:nvSpPr>
        <dsp:cNvPr id="0" name=""/>
        <dsp:cNvSpPr/>
      </dsp:nvSpPr>
      <dsp:spPr>
        <a:xfrm rot="5400000">
          <a:off x="6340404" y="1252297"/>
          <a:ext cx="1404235" cy="66282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s-MX" sz="2600" b="1" kern="1200" dirty="0"/>
            <a:t>No identificados</a:t>
          </a:r>
        </a:p>
        <a:p>
          <a:pPr marL="228600" lvl="1" indent="-228600" algn="l" defTabSz="1155700">
            <a:lnSpc>
              <a:spcPct val="90000"/>
            </a:lnSpc>
            <a:spcBef>
              <a:spcPct val="0"/>
            </a:spcBef>
            <a:spcAft>
              <a:spcPct val="15000"/>
            </a:spcAft>
            <a:buChar char="•"/>
          </a:pPr>
          <a:r>
            <a:rPr lang="es-MX" sz="2600" kern="1200" dirty="0"/>
            <a:t>Se calcula una “</a:t>
          </a:r>
          <a:r>
            <a:rPr lang="es-MX" sz="2600" i="1" u="sng" kern="1200" dirty="0"/>
            <a:t>proporción” de IVA </a:t>
          </a:r>
          <a:r>
            <a:rPr lang="es-MX" sz="2600" kern="1200" dirty="0"/>
            <a:t>Acreditable. Art. 5-V LIVA.</a:t>
          </a:r>
        </a:p>
      </dsp:txBody>
      <dsp:txXfrm rot="-5400000">
        <a:off x="3728394" y="3932857"/>
        <a:ext cx="6559707" cy="1267137"/>
      </dsp:txXfrm>
    </dsp:sp>
    <dsp:sp modelId="{7CBB92F3-4CAE-4216-B42A-D1A7D7ECC5C8}">
      <dsp:nvSpPr>
        <dsp:cNvPr id="0" name=""/>
        <dsp:cNvSpPr/>
      </dsp:nvSpPr>
      <dsp:spPr>
        <a:xfrm>
          <a:off x="0" y="3688778"/>
          <a:ext cx="3728394" cy="17552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s-MX" sz="3400" kern="1200" dirty="0">
              <a:solidFill>
                <a:schemeClr val="tx1"/>
              </a:solidFill>
            </a:rPr>
            <a:t>Gastos, Compras, Inversiones e Importaciones</a:t>
          </a:r>
        </a:p>
      </dsp:txBody>
      <dsp:txXfrm>
        <a:off x="85686" y="3774464"/>
        <a:ext cx="3557022" cy="15839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053CC-F34E-4C30-9932-1FB5A3F8BB74}" type="datetimeFigureOut">
              <a:rPr lang="es-MX" smtClean="0"/>
              <a:t>04/05/2026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D36CF-02FA-420A-8329-A56B5D8B2862}" type="slidenum">
              <a:rPr lang="es-MX" smtClean="0"/>
              <a:t>‹Nº›</a:t>
            </a:fld>
            <a:endParaRPr lang="es-MX"/>
          </a:p>
        </p:txBody>
      </p:sp>
    </p:spTree>
    <p:extLst>
      <p:ext uri="{BB962C8B-B14F-4D97-AF65-F5344CB8AC3E}">
        <p14:creationId xmlns:p14="http://schemas.microsoft.com/office/powerpoint/2010/main" val="390645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BAB2C-E66A-4B32-B9FF-3F4BD95E29F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2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3934C-87B7-4455-95F4-499D8489B7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1D1868-1049-4918-7C5D-9ADAD70295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29FB1A1-B980-F382-61D1-225A7818ADF2}"/>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7C8447DE-9671-AD17-906A-267F43D1F4C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EA34-E2DB-4434-B51A-469C57DE740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7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EA34-E2DB-4434-B51A-469C57DE740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1C6B-F3BC-F293-E146-C3D40FA584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98F4F5-DE2A-D35E-5A2B-07BFC96CB4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763CE3-F404-0AB7-9697-68E53E8DA6D6}"/>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2EEBBA4B-1BC3-6FBA-0A35-DD74DDDBC2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EA34-E2DB-4434-B51A-469C57DE740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19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F02C-723F-8E79-88FA-0E71CD231C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957DE2B-873E-C7D2-BCA3-D3A848D698E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A26E063-86F2-8819-E747-F7F2EB09DA41}"/>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E39CE037-F2D0-FEFA-4FEC-C881F744D56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A6A77-8430-4FB0-9328-AE1A6C0EE6D8}"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147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AAFA-A89C-62D9-D3C6-0689D0293EA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F73A9E-873E-B905-3357-AF8EEC57BBF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882CD4-F185-5E12-8AE4-C7FC99D6A62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9D622AB5-B249-0A98-EF3C-2F9ECBDEF2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A6A77-8430-4FB0-9328-AE1A6C0EE6D8}"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603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D01C-3DD4-D0E4-1133-85F59971385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97B7D1-69F8-00C8-E045-4E2D2F66C3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209EB4-9AE6-1D07-0474-A586AE01FD71}"/>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4786F314-3BDC-FB28-AC19-49F32EF476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A6A77-8430-4FB0-9328-AE1A6C0EE6D8}"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82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0E8A-4678-98FE-7473-1A79A2D1C8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FBD133E-22D7-2427-5B6F-9DFEC63F83F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1DCCE9-9CAF-1A70-2E7A-38DFEB878E5D}"/>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A170C0A-CC4C-9D4D-5B16-C6B513C191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A6A77-8430-4FB0-9328-AE1A6C0EE6D8}" type="slidenum">
              <a:rPr kumimoji="0" lang="es-MX"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MX"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54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203F8-DBE2-453E-9025-035186B8824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44417B84-4515-4F57-B11F-6D9AF284B9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BA1A2D9-749F-4C40-9A47-C252ADB0A066}"/>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F5AD0894-44E2-4310-8194-B211AFB4B880}"/>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2F19D3D3-F51F-4490-9E5C-C5A36799BE71}"/>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1537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0ABCD-85E4-4594-9D5C-73DBCE66F14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783D34E-AB21-4DC0-B050-0E5C501D3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EDE7665-8B4D-480D-8787-8E96AF730D66}"/>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A1EEDD04-24D9-42DF-AC38-78E314D1B8E3}"/>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EA8E991C-6D9B-4B40-98C9-601B024AC796}"/>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72643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57"/>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757"/>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10305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71"/>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3474" indent="0" algn="ctr">
              <a:buNone/>
              <a:defRPr>
                <a:solidFill>
                  <a:schemeClr val="tx1">
                    <a:tint val="75000"/>
                  </a:schemeClr>
                </a:solidFill>
              </a:defRPr>
            </a:lvl2pPr>
            <a:lvl3pPr marL="1086947" indent="0" algn="ctr">
              <a:buNone/>
              <a:defRPr>
                <a:solidFill>
                  <a:schemeClr val="tx1">
                    <a:tint val="75000"/>
                  </a:schemeClr>
                </a:solidFill>
              </a:defRPr>
            </a:lvl3pPr>
            <a:lvl4pPr marL="1630423" indent="0" algn="ctr">
              <a:buNone/>
              <a:defRPr>
                <a:solidFill>
                  <a:schemeClr val="tx1">
                    <a:tint val="75000"/>
                  </a:schemeClr>
                </a:solidFill>
              </a:defRPr>
            </a:lvl4pPr>
            <a:lvl5pPr marL="2173895" indent="0" algn="ctr">
              <a:buNone/>
              <a:defRPr>
                <a:solidFill>
                  <a:schemeClr val="tx1">
                    <a:tint val="75000"/>
                  </a:schemeClr>
                </a:solidFill>
              </a:defRPr>
            </a:lvl5pPr>
            <a:lvl6pPr marL="2717371" indent="0" algn="ctr">
              <a:buNone/>
              <a:defRPr>
                <a:solidFill>
                  <a:schemeClr val="tx1">
                    <a:tint val="75000"/>
                  </a:schemeClr>
                </a:solidFill>
              </a:defRPr>
            </a:lvl6pPr>
            <a:lvl7pPr marL="3260841" indent="0" algn="ctr">
              <a:buNone/>
              <a:defRPr>
                <a:solidFill>
                  <a:schemeClr val="tx1">
                    <a:tint val="75000"/>
                  </a:schemeClr>
                </a:solidFill>
              </a:defRPr>
            </a:lvl7pPr>
            <a:lvl8pPr marL="3804305" indent="0" algn="ctr">
              <a:buNone/>
              <a:defRPr>
                <a:solidFill>
                  <a:schemeClr val="tx1">
                    <a:tint val="75000"/>
                  </a:schemeClr>
                </a:solidFill>
              </a:defRPr>
            </a:lvl8pPr>
            <a:lvl9pPr marL="4347788"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56094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494575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3474" indent="0">
              <a:buNone/>
              <a:defRPr sz="2156">
                <a:solidFill>
                  <a:schemeClr val="tx1">
                    <a:tint val="75000"/>
                  </a:schemeClr>
                </a:solidFill>
              </a:defRPr>
            </a:lvl2pPr>
            <a:lvl3pPr marL="1086947" indent="0">
              <a:buNone/>
              <a:defRPr sz="1875">
                <a:solidFill>
                  <a:schemeClr val="tx1">
                    <a:tint val="75000"/>
                  </a:schemeClr>
                </a:solidFill>
              </a:defRPr>
            </a:lvl3pPr>
            <a:lvl4pPr marL="1630423" indent="0">
              <a:buNone/>
              <a:defRPr sz="1688">
                <a:solidFill>
                  <a:schemeClr val="tx1">
                    <a:tint val="75000"/>
                  </a:schemeClr>
                </a:solidFill>
              </a:defRPr>
            </a:lvl4pPr>
            <a:lvl5pPr marL="2173895" indent="0">
              <a:buNone/>
              <a:defRPr sz="1688">
                <a:solidFill>
                  <a:schemeClr val="tx1">
                    <a:tint val="75000"/>
                  </a:schemeClr>
                </a:solidFill>
              </a:defRPr>
            </a:lvl5pPr>
            <a:lvl6pPr marL="2717371" indent="0">
              <a:buNone/>
              <a:defRPr sz="1688">
                <a:solidFill>
                  <a:schemeClr val="tx1">
                    <a:tint val="75000"/>
                  </a:schemeClr>
                </a:solidFill>
              </a:defRPr>
            </a:lvl6pPr>
            <a:lvl7pPr marL="3260841" indent="0">
              <a:buNone/>
              <a:defRPr sz="1688">
                <a:solidFill>
                  <a:schemeClr val="tx1">
                    <a:tint val="75000"/>
                  </a:schemeClr>
                </a:solidFill>
              </a:defRPr>
            </a:lvl7pPr>
            <a:lvl8pPr marL="3804305" indent="0">
              <a:buNone/>
              <a:defRPr sz="1688">
                <a:solidFill>
                  <a:schemeClr val="tx1">
                    <a:tint val="75000"/>
                  </a:schemeClr>
                </a:solidFill>
              </a:defRPr>
            </a:lvl8pPr>
            <a:lvl9pPr marL="4347788"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793702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09911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17"/>
            <a:ext cx="5386917" cy="639762"/>
          </a:xfrm>
        </p:spPr>
        <p:txBody>
          <a:bodyPr anchor="b"/>
          <a:lstStyle>
            <a:lvl1pPr marL="0" indent="0">
              <a:buNone/>
              <a:defRPr sz="2813" b="1"/>
            </a:lvl1pPr>
            <a:lvl2pPr marL="543474" indent="0">
              <a:buNone/>
              <a:defRPr sz="2344" b="1"/>
            </a:lvl2pPr>
            <a:lvl3pPr marL="1086947" indent="0">
              <a:buNone/>
              <a:defRPr sz="2156" b="1"/>
            </a:lvl3pPr>
            <a:lvl4pPr marL="1630423" indent="0">
              <a:buNone/>
              <a:defRPr sz="1875" b="1"/>
            </a:lvl4pPr>
            <a:lvl5pPr marL="2173895" indent="0">
              <a:buNone/>
              <a:defRPr sz="1875" b="1"/>
            </a:lvl5pPr>
            <a:lvl6pPr marL="2717371" indent="0">
              <a:buNone/>
              <a:defRPr sz="1875" b="1"/>
            </a:lvl6pPr>
            <a:lvl7pPr marL="3260841" indent="0">
              <a:buNone/>
              <a:defRPr sz="1875" b="1"/>
            </a:lvl7pPr>
            <a:lvl8pPr marL="3804305" indent="0">
              <a:buNone/>
              <a:defRPr sz="1875" b="1"/>
            </a:lvl8pPr>
            <a:lvl9pPr marL="4347788"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7"/>
            <a:ext cx="5389033" cy="639762"/>
          </a:xfrm>
        </p:spPr>
        <p:txBody>
          <a:bodyPr anchor="b"/>
          <a:lstStyle>
            <a:lvl1pPr marL="0" indent="0">
              <a:buNone/>
              <a:defRPr sz="2813" b="1"/>
            </a:lvl1pPr>
            <a:lvl2pPr marL="543474" indent="0">
              <a:buNone/>
              <a:defRPr sz="2344" b="1"/>
            </a:lvl2pPr>
            <a:lvl3pPr marL="1086947" indent="0">
              <a:buNone/>
              <a:defRPr sz="2156" b="1"/>
            </a:lvl3pPr>
            <a:lvl4pPr marL="1630423" indent="0">
              <a:buNone/>
              <a:defRPr sz="1875" b="1"/>
            </a:lvl4pPr>
            <a:lvl5pPr marL="2173895" indent="0">
              <a:buNone/>
              <a:defRPr sz="1875" b="1"/>
            </a:lvl5pPr>
            <a:lvl6pPr marL="2717371" indent="0">
              <a:buNone/>
              <a:defRPr sz="1875" b="1"/>
            </a:lvl6pPr>
            <a:lvl7pPr marL="3260841" indent="0">
              <a:buNone/>
              <a:defRPr sz="1875" b="1"/>
            </a:lvl7pPr>
            <a:lvl8pPr marL="3804305" indent="0">
              <a:buNone/>
              <a:defRPr sz="1875" b="1"/>
            </a:lvl8pPr>
            <a:lvl9pPr marL="4347788"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267823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824134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378503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096"/>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3"/>
          </a:xfrm>
        </p:spPr>
        <p:txBody>
          <a:bodyPr/>
          <a:lstStyle>
            <a:lvl1pPr marL="0" indent="0">
              <a:buNone/>
              <a:defRPr sz="1688"/>
            </a:lvl1pPr>
            <a:lvl2pPr marL="543474" indent="0">
              <a:buNone/>
              <a:defRPr sz="1406"/>
            </a:lvl2pPr>
            <a:lvl3pPr marL="1086947" indent="0">
              <a:buNone/>
              <a:defRPr sz="1219"/>
            </a:lvl3pPr>
            <a:lvl4pPr marL="1630423" indent="0">
              <a:buNone/>
              <a:defRPr sz="1031"/>
            </a:lvl4pPr>
            <a:lvl5pPr marL="2173895" indent="0">
              <a:buNone/>
              <a:defRPr sz="1031"/>
            </a:lvl5pPr>
            <a:lvl6pPr marL="2717371" indent="0">
              <a:buNone/>
              <a:defRPr sz="1031"/>
            </a:lvl6pPr>
            <a:lvl7pPr marL="3260841" indent="0">
              <a:buNone/>
              <a:defRPr sz="1031"/>
            </a:lvl7pPr>
            <a:lvl8pPr marL="3804305" indent="0">
              <a:buNone/>
              <a:defRPr sz="1031"/>
            </a:lvl8pPr>
            <a:lvl9pPr marL="4347788"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574600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5"/>
            <a:ext cx="7315200" cy="4114800"/>
          </a:xfrm>
        </p:spPr>
        <p:txBody>
          <a:bodyPr/>
          <a:lstStyle>
            <a:lvl1pPr marL="0" indent="0">
              <a:buNone/>
              <a:defRPr sz="3844"/>
            </a:lvl1pPr>
            <a:lvl2pPr marL="543474" indent="0">
              <a:buNone/>
              <a:defRPr sz="3375"/>
            </a:lvl2pPr>
            <a:lvl3pPr marL="1086947" indent="0">
              <a:buNone/>
              <a:defRPr sz="2813"/>
            </a:lvl3pPr>
            <a:lvl4pPr marL="1630423" indent="0">
              <a:buNone/>
              <a:defRPr sz="2344"/>
            </a:lvl4pPr>
            <a:lvl5pPr marL="2173895" indent="0">
              <a:buNone/>
              <a:defRPr sz="2344"/>
            </a:lvl5pPr>
            <a:lvl6pPr marL="2717371" indent="0">
              <a:buNone/>
              <a:defRPr sz="2344"/>
            </a:lvl6pPr>
            <a:lvl7pPr marL="3260841" indent="0">
              <a:buNone/>
              <a:defRPr sz="2344"/>
            </a:lvl7pPr>
            <a:lvl8pPr marL="3804305" indent="0">
              <a:buNone/>
              <a:defRPr sz="2344"/>
            </a:lvl8pPr>
            <a:lvl9pPr marL="4347788" indent="0">
              <a:buNone/>
              <a:defRPr sz="2344"/>
            </a:lvl9pPr>
          </a:lstStyle>
          <a:p>
            <a:endParaRPr lang="es-MX"/>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43474" indent="0">
              <a:buNone/>
              <a:defRPr sz="1406"/>
            </a:lvl2pPr>
            <a:lvl3pPr marL="1086947" indent="0">
              <a:buNone/>
              <a:defRPr sz="1219"/>
            </a:lvl3pPr>
            <a:lvl4pPr marL="1630423" indent="0">
              <a:buNone/>
              <a:defRPr sz="1031"/>
            </a:lvl4pPr>
            <a:lvl5pPr marL="2173895" indent="0">
              <a:buNone/>
              <a:defRPr sz="1031"/>
            </a:lvl5pPr>
            <a:lvl6pPr marL="2717371" indent="0">
              <a:buNone/>
              <a:defRPr sz="1031"/>
            </a:lvl6pPr>
            <a:lvl7pPr marL="3260841" indent="0">
              <a:buNone/>
              <a:defRPr sz="1031"/>
            </a:lvl7pPr>
            <a:lvl8pPr marL="3804305" indent="0">
              <a:buNone/>
              <a:defRPr sz="1031"/>
            </a:lvl8pPr>
            <a:lvl9pPr marL="4347788"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1922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37FC68-6D25-474F-806A-37A2EAF21D9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EAF65A8-B523-4A64-901D-16E871CAEF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8A8C7CB-0FA1-4C1F-B4B0-B2A409A0E134}"/>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72A73DA8-78DD-49BA-9EE0-11754620E2A8}"/>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F69852DD-796A-499F-B0F9-8BE8A13BB7C4}"/>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223083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709892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84"/>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84"/>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604773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04"/>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3073" indent="0" algn="ctr">
              <a:buNone/>
              <a:defRPr>
                <a:solidFill>
                  <a:schemeClr val="tx1">
                    <a:tint val="75000"/>
                  </a:schemeClr>
                </a:solidFill>
              </a:defRPr>
            </a:lvl2pPr>
            <a:lvl3pPr marL="1086144" indent="0" algn="ctr">
              <a:buNone/>
              <a:defRPr>
                <a:solidFill>
                  <a:schemeClr val="tx1">
                    <a:tint val="75000"/>
                  </a:schemeClr>
                </a:solidFill>
              </a:defRPr>
            </a:lvl3pPr>
            <a:lvl4pPr marL="1629218" indent="0" algn="ctr">
              <a:buNone/>
              <a:defRPr>
                <a:solidFill>
                  <a:schemeClr val="tx1">
                    <a:tint val="75000"/>
                  </a:schemeClr>
                </a:solidFill>
              </a:defRPr>
            </a:lvl4pPr>
            <a:lvl5pPr marL="2172288" indent="0" algn="ctr">
              <a:buNone/>
              <a:defRPr>
                <a:solidFill>
                  <a:schemeClr val="tx1">
                    <a:tint val="75000"/>
                  </a:schemeClr>
                </a:solidFill>
              </a:defRPr>
            </a:lvl5pPr>
            <a:lvl6pPr marL="2715361" indent="0" algn="ctr">
              <a:buNone/>
              <a:defRPr>
                <a:solidFill>
                  <a:schemeClr val="tx1">
                    <a:tint val="75000"/>
                  </a:schemeClr>
                </a:solidFill>
              </a:defRPr>
            </a:lvl6pPr>
            <a:lvl7pPr marL="3258429" indent="0" algn="ctr">
              <a:buNone/>
              <a:defRPr>
                <a:solidFill>
                  <a:schemeClr val="tx1">
                    <a:tint val="75000"/>
                  </a:schemeClr>
                </a:solidFill>
              </a:defRPr>
            </a:lvl7pPr>
            <a:lvl8pPr marL="3801490" indent="0" algn="ctr">
              <a:buNone/>
              <a:defRPr>
                <a:solidFill>
                  <a:schemeClr val="tx1">
                    <a:tint val="75000"/>
                  </a:schemeClr>
                </a:solidFill>
              </a:defRPr>
            </a:lvl8pPr>
            <a:lvl9pPr marL="4344574"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DEAA82-85F6-41F3-A81C-B0A602A43C4A}" type="slidenum">
              <a:rPr lang="es-ES"/>
              <a:pPr>
                <a:defRPr/>
              </a:pPr>
              <a:t>‹Nº›</a:t>
            </a:fld>
            <a:endParaRPr lang="es-ES"/>
          </a:p>
        </p:txBody>
      </p:sp>
    </p:spTree>
    <p:extLst>
      <p:ext uri="{BB962C8B-B14F-4D97-AF65-F5344CB8AC3E}">
        <p14:creationId xmlns:p14="http://schemas.microsoft.com/office/powerpoint/2010/main" val="2103176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428C4D4-B00C-4393-A62F-689B8BE5FD83}" type="slidenum">
              <a:rPr lang="es-ES"/>
              <a:pPr>
                <a:defRPr/>
              </a:pPr>
              <a:t>‹Nº›</a:t>
            </a:fld>
            <a:endParaRPr lang="es-ES"/>
          </a:p>
        </p:txBody>
      </p:sp>
    </p:spTree>
    <p:extLst>
      <p:ext uri="{BB962C8B-B14F-4D97-AF65-F5344CB8AC3E}">
        <p14:creationId xmlns:p14="http://schemas.microsoft.com/office/powerpoint/2010/main" val="5845998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4"/>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3073" indent="0">
              <a:buNone/>
              <a:defRPr sz="2156">
                <a:solidFill>
                  <a:schemeClr val="tx1">
                    <a:tint val="75000"/>
                  </a:schemeClr>
                </a:solidFill>
              </a:defRPr>
            </a:lvl2pPr>
            <a:lvl3pPr marL="1086144" indent="0">
              <a:buNone/>
              <a:defRPr sz="1875">
                <a:solidFill>
                  <a:schemeClr val="tx1">
                    <a:tint val="75000"/>
                  </a:schemeClr>
                </a:solidFill>
              </a:defRPr>
            </a:lvl3pPr>
            <a:lvl4pPr marL="1629218" indent="0">
              <a:buNone/>
              <a:defRPr sz="1688">
                <a:solidFill>
                  <a:schemeClr val="tx1">
                    <a:tint val="75000"/>
                  </a:schemeClr>
                </a:solidFill>
              </a:defRPr>
            </a:lvl4pPr>
            <a:lvl5pPr marL="2172288" indent="0">
              <a:buNone/>
              <a:defRPr sz="1688">
                <a:solidFill>
                  <a:schemeClr val="tx1">
                    <a:tint val="75000"/>
                  </a:schemeClr>
                </a:solidFill>
              </a:defRPr>
            </a:lvl5pPr>
            <a:lvl6pPr marL="2715361" indent="0">
              <a:buNone/>
              <a:defRPr sz="1688">
                <a:solidFill>
                  <a:schemeClr val="tx1">
                    <a:tint val="75000"/>
                  </a:schemeClr>
                </a:solidFill>
              </a:defRPr>
            </a:lvl6pPr>
            <a:lvl7pPr marL="3258429" indent="0">
              <a:buNone/>
              <a:defRPr sz="1688">
                <a:solidFill>
                  <a:schemeClr val="tx1">
                    <a:tint val="75000"/>
                  </a:schemeClr>
                </a:solidFill>
              </a:defRPr>
            </a:lvl7pPr>
            <a:lvl8pPr marL="3801490" indent="0">
              <a:buNone/>
              <a:defRPr sz="1688">
                <a:solidFill>
                  <a:schemeClr val="tx1">
                    <a:tint val="75000"/>
                  </a:schemeClr>
                </a:solidFill>
              </a:defRPr>
            </a:lvl8pPr>
            <a:lvl9pPr marL="4344574"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969FD3-5D7E-49F0-A8A7-BAB272365F0B}" type="slidenum">
              <a:rPr lang="es-ES"/>
              <a:pPr>
                <a:defRPr/>
              </a:pPr>
              <a:t>‹Nº›</a:t>
            </a:fld>
            <a:endParaRPr lang="es-ES"/>
          </a:p>
        </p:txBody>
      </p:sp>
    </p:spTree>
    <p:extLst>
      <p:ext uri="{BB962C8B-B14F-4D97-AF65-F5344CB8AC3E}">
        <p14:creationId xmlns:p14="http://schemas.microsoft.com/office/powerpoint/2010/main" val="22585788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6"/>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6"/>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5136281-ECB3-416A-B427-381BF27C62EA}" type="slidenum">
              <a:rPr lang="es-ES"/>
              <a:pPr>
                <a:defRPr/>
              </a:pPr>
              <a:t>‹Nº›</a:t>
            </a:fld>
            <a:endParaRPr lang="es-ES"/>
          </a:p>
        </p:txBody>
      </p:sp>
    </p:spTree>
    <p:extLst>
      <p:ext uri="{BB962C8B-B14F-4D97-AF65-F5344CB8AC3E}">
        <p14:creationId xmlns:p14="http://schemas.microsoft.com/office/powerpoint/2010/main" val="2968252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4" y="1535117"/>
            <a:ext cx="5386917" cy="639763"/>
          </a:xfrm>
        </p:spPr>
        <p:txBody>
          <a:bodyPr anchor="b"/>
          <a:lstStyle>
            <a:lvl1pPr marL="0" indent="0">
              <a:buNone/>
              <a:defRPr sz="2813" b="1"/>
            </a:lvl1pPr>
            <a:lvl2pPr marL="543073" indent="0">
              <a:buNone/>
              <a:defRPr sz="2344" b="1"/>
            </a:lvl2pPr>
            <a:lvl3pPr marL="1086144" indent="0">
              <a:buNone/>
              <a:defRPr sz="2156" b="1"/>
            </a:lvl3pPr>
            <a:lvl4pPr marL="1629218" indent="0">
              <a:buNone/>
              <a:defRPr sz="1875" b="1"/>
            </a:lvl4pPr>
            <a:lvl5pPr marL="2172288" indent="0">
              <a:buNone/>
              <a:defRPr sz="1875" b="1"/>
            </a:lvl5pPr>
            <a:lvl6pPr marL="2715361" indent="0">
              <a:buNone/>
              <a:defRPr sz="1875" b="1"/>
            </a:lvl6pPr>
            <a:lvl7pPr marL="3258429" indent="0">
              <a:buNone/>
              <a:defRPr sz="1875" b="1"/>
            </a:lvl7pPr>
            <a:lvl8pPr marL="3801490" indent="0">
              <a:buNone/>
              <a:defRPr sz="1875" b="1"/>
            </a:lvl8pPr>
            <a:lvl9pPr marL="4344574"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4"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77" y="1535117"/>
            <a:ext cx="5389033" cy="639763"/>
          </a:xfrm>
        </p:spPr>
        <p:txBody>
          <a:bodyPr anchor="b"/>
          <a:lstStyle>
            <a:lvl1pPr marL="0" indent="0">
              <a:buNone/>
              <a:defRPr sz="2813" b="1"/>
            </a:lvl1pPr>
            <a:lvl2pPr marL="543073" indent="0">
              <a:buNone/>
              <a:defRPr sz="2344" b="1"/>
            </a:lvl2pPr>
            <a:lvl3pPr marL="1086144" indent="0">
              <a:buNone/>
              <a:defRPr sz="2156" b="1"/>
            </a:lvl3pPr>
            <a:lvl4pPr marL="1629218" indent="0">
              <a:buNone/>
              <a:defRPr sz="1875" b="1"/>
            </a:lvl4pPr>
            <a:lvl5pPr marL="2172288" indent="0">
              <a:buNone/>
              <a:defRPr sz="1875" b="1"/>
            </a:lvl5pPr>
            <a:lvl6pPr marL="2715361" indent="0">
              <a:buNone/>
              <a:defRPr sz="1875" b="1"/>
            </a:lvl6pPr>
            <a:lvl7pPr marL="3258429" indent="0">
              <a:buNone/>
              <a:defRPr sz="1875" b="1"/>
            </a:lvl7pPr>
            <a:lvl8pPr marL="3801490" indent="0">
              <a:buNone/>
              <a:defRPr sz="1875" b="1"/>
            </a:lvl8pPr>
            <a:lvl9pPr marL="4344574"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77"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AC19978-0618-44BF-87E4-91D49AF6EAA8}" type="slidenum">
              <a:rPr lang="es-ES"/>
              <a:pPr>
                <a:defRPr/>
              </a:pPr>
              <a:t>‹Nº›</a:t>
            </a:fld>
            <a:endParaRPr lang="es-ES"/>
          </a:p>
        </p:txBody>
      </p:sp>
    </p:spTree>
    <p:extLst>
      <p:ext uri="{BB962C8B-B14F-4D97-AF65-F5344CB8AC3E}">
        <p14:creationId xmlns:p14="http://schemas.microsoft.com/office/powerpoint/2010/main" val="35945698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A9733D0-137A-43B4-A092-CC880A6A7816}" type="slidenum">
              <a:rPr lang="es-ES"/>
              <a:pPr>
                <a:defRPr/>
              </a:pPr>
              <a:t>‹Nº›</a:t>
            </a:fld>
            <a:endParaRPr lang="es-ES"/>
          </a:p>
        </p:txBody>
      </p:sp>
    </p:spTree>
    <p:extLst>
      <p:ext uri="{BB962C8B-B14F-4D97-AF65-F5344CB8AC3E}">
        <p14:creationId xmlns:p14="http://schemas.microsoft.com/office/powerpoint/2010/main" val="24494929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A043A8D-239C-428B-B66E-66F5AAC42982}" type="slidenum">
              <a:rPr lang="es-ES"/>
              <a:pPr>
                <a:defRPr/>
              </a:pPr>
              <a:t>‹Nº›</a:t>
            </a:fld>
            <a:endParaRPr lang="es-ES"/>
          </a:p>
        </p:txBody>
      </p:sp>
    </p:spTree>
    <p:extLst>
      <p:ext uri="{BB962C8B-B14F-4D97-AF65-F5344CB8AC3E}">
        <p14:creationId xmlns:p14="http://schemas.microsoft.com/office/powerpoint/2010/main" val="13833112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9"/>
            <a:ext cx="4011084" cy="1162051"/>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130"/>
            <a:ext cx="6815667"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4"/>
            <a:ext cx="4011084" cy="4691063"/>
          </a:xfrm>
        </p:spPr>
        <p:txBody>
          <a:bodyPr/>
          <a:lstStyle>
            <a:lvl1pPr marL="0" indent="0">
              <a:buNone/>
              <a:defRPr sz="1688"/>
            </a:lvl1pPr>
            <a:lvl2pPr marL="543073" indent="0">
              <a:buNone/>
              <a:defRPr sz="1407"/>
            </a:lvl2pPr>
            <a:lvl3pPr marL="1086144" indent="0">
              <a:buNone/>
              <a:defRPr sz="1219"/>
            </a:lvl3pPr>
            <a:lvl4pPr marL="1629218" indent="0">
              <a:buNone/>
              <a:defRPr sz="1031"/>
            </a:lvl4pPr>
            <a:lvl5pPr marL="2172288" indent="0">
              <a:buNone/>
              <a:defRPr sz="1031"/>
            </a:lvl5pPr>
            <a:lvl6pPr marL="2715361" indent="0">
              <a:buNone/>
              <a:defRPr sz="1031"/>
            </a:lvl6pPr>
            <a:lvl7pPr marL="3258429" indent="0">
              <a:buNone/>
              <a:defRPr sz="1031"/>
            </a:lvl7pPr>
            <a:lvl8pPr marL="3801490" indent="0">
              <a:buNone/>
              <a:defRPr sz="1031"/>
            </a:lvl8pPr>
            <a:lvl9pPr marL="4344574"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4D2BEDF-599C-473B-842A-5B623F00BD89}" type="slidenum">
              <a:rPr lang="es-ES"/>
              <a:pPr>
                <a:defRPr/>
              </a:pPr>
              <a:t>‹Nº›</a:t>
            </a:fld>
            <a:endParaRPr lang="es-ES"/>
          </a:p>
        </p:txBody>
      </p:sp>
    </p:spTree>
    <p:extLst>
      <p:ext uri="{BB962C8B-B14F-4D97-AF65-F5344CB8AC3E}">
        <p14:creationId xmlns:p14="http://schemas.microsoft.com/office/powerpoint/2010/main" val="3407588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81"/>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1534" indent="0" algn="ctr">
              <a:buNone/>
              <a:defRPr>
                <a:solidFill>
                  <a:schemeClr val="tx1">
                    <a:tint val="75000"/>
                  </a:schemeClr>
                </a:solidFill>
              </a:defRPr>
            </a:lvl2pPr>
            <a:lvl3pPr marL="1083064" indent="0" algn="ctr">
              <a:buNone/>
              <a:defRPr>
                <a:solidFill>
                  <a:schemeClr val="tx1">
                    <a:tint val="75000"/>
                  </a:schemeClr>
                </a:solidFill>
              </a:defRPr>
            </a:lvl3pPr>
            <a:lvl4pPr marL="1624599" indent="0" algn="ctr">
              <a:buNone/>
              <a:defRPr>
                <a:solidFill>
                  <a:schemeClr val="tx1">
                    <a:tint val="75000"/>
                  </a:schemeClr>
                </a:solidFill>
              </a:defRPr>
            </a:lvl4pPr>
            <a:lvl5pPr marL="2166132" indent="0" algn="ctr">
              <a:buNone/>
              <a:defRPr>
                <a:solidFill>
                  <a:schemeClr val="tx1">
                    <a:tint val="75000"/>
                  </a:schemeClr>
                </a:solidFill>
              </a:defRPr>
            </a:lvl5pPr>
            <a:lvl6pPr marL="2707677" indent="0" algn="ctr">
              <a:buNone/>
              <a:defRPr>
                <a:solidFill>
                  <a:schemeClr val="tx1">
                    <a:tint val="75000"/>
                  </a:schemeClr>
                </a:solidFill>
              </a:defRPr>
            </a:lvl6pPr>
            <a:lvl7pPr marL="3249188" indent="0" algn="ctr">
              <a:buNone/>
              <a:defRPr>
                <a:solidFill>
                  <a:schemeClr val="tx1">
                    <a:tint val="75000"/>
                  </a:schemeClr>
                </a:solidFill>
              </a:defRPr>
            </a:lvl7pPr>
            <a:lvl8pPr marL="3790715" indent="0" algn="ctr">
              <a:buNone/>
              <a:defRPr>
                <a:solidFill>
                  <a:schemeClr val="tx1">
                    <a:tint val="75000"/>
                  </a:schemeClr>
                </a:solidFill>
              </a:defRPr>
            </a:lvl8pPr>
            <a:lvl9pPr marL="4332258"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DEAA82-85F6-41F3-A81C-B0A602A43C4A}" type="slidenum">
              <a:rPr lang="es-ES"/>
              <a:pPr>
                <a:defRPr/>
              </a:pPr>
              <a:t>‹Nº›</a:t>
            </a:fld>
            <a:endParaRPr lang="es-ES"/>
          </a:p>
        </p:txBody>
      </p:sp>
    </p:spTree>
    <p:extLst>
      <p:ext uri="{BB962C8B-B14F-4D97-AF65-F5344CB8AC3E}">
        <p14:creationId xmlns:p14="http://schemas.microsoft.com/office/powerpoint/2010/main" val="150513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9" y="4800614"/>
            <a:ext cx="7315200" cy="566739"/>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9" y="612775"/>
            <a:ext cx="7315200" cy="4114800"/>
          </a:xfrm>
        </p:spPr>
        <p:txBody>
          <a:bodyPr rtlCol="0">
            <a:normAutofit/>
          </a:bodyPr>
          <a:lstStyle>
            <a:lvl1pPr marL="0" indent="0">
              <a:buNone/>
              <a:defRPr sz="3844"/>
            </a:lvl1pPr>
            <a:lvl2pPr marL="543073" indent="0">
              <a:buNone/>
              <a:defRPr sz="3375"/>
            </a:lvl2pPr>
            <a:lvl3pPr marL="1086144" indent="0">
              <a:buNone/>
              <a:defRPr sz="2813"/>
            </a:lvl3pPr>
            <a:lvl4pPr marL="1629218" indent="0">
              <a:buNone/>
              <a:defRPr sz="2344"/>
            </a:lvl4pPr>
            <a:lvl5pPr marL="2172288" indent="0">
              <a:buNone/>
              <a:defRPr sz="2344"/>
            </a:lvl5pPr>
            <a:lvl6pPr marL="2715361" indent="0">
              <a:buNone/>
              <a:defRPr sz="2344"/>
            </a:lvl6pPr>
            <a:lvl7pPr marL="3258429" indent="0">
              <a:buNone/>
              <a:defRPr sz="2344"/>
            </a:lvl7pPr>
            <a:lvl8pPr marL="3801490" indent="0">
              <a:buNone/>
              <a:defRPr sz="2344"/>
            </a:lvl8pPr>
            <a:lvl9pPr marL="4344574" indent="0">
              <a:buNone/>
              <a:defRPr sz="2344"/>
            </a:lvl9pPr>
          </a:lstStyle>
          <a:p>
            <a:pPr lvl="0"/>
            <a:endParaRPr lang="es-MX" noProof="0"/>
          </a:p>
        </p:txBody>
      </p:sp>
      <p:sp>
        <p:nvSpPr>
          <p:cNvPr id="4" name="3 Marcador de texto"/>
          <p:cNvSpPr>
            <a:spLocks noGrp="1"/>
          </p:cNvSpPr>
          <p:nvPr>
            <p:ph type="body" sz="half" idx="2"/>
          </p:nvPr>
        </p:nvSpPr>
        <p:spPr>
          <a:xfrm>
            <a:off x="2389719" y="5367352"/>
            <a:ext cx="7315200" cy="804863"/>
          </a:xfrm>
        </p:spPr>
        <p:txBody>
          <a:bodyPr/>
          <a:lstStyle>
            <a:lvl1pPr marL="0" indent="0">
              <a:buNone/>
              <a:defRPr sz="1688"/>
            </a:lvl1pPr>
            <a:lvl2pPr marL="543073" indent="0">
              <a:buNone/>
              <a:defRPr sz="1407"/>
            </a:lvl2pPr>
            <a:lvl3pPr marL="1086144" indent="0">
              <a:buNone/>
              <a:defRPr sz="1219"/>
            </a:lvl3pPr>
            <a:lvl4pPr marL="1629218" indent="0">
              <a:buNone/>
              <a:defRPr sz="1031"/>
            </a:lvl4pPr>
            <a:lvl5pPr marL="2172288" indent="0">
              <a:buNone/>
              <a:defRPr sz="1031"/>
            </a:lvl5pPr>
            <a:lvl6pPr marL="2715361" indent="0">
              <a:buNone/>
              <a:defRPr sz="1031"/>
            </a:lvl6pPr>
            <a:lvl7pPr marL="3258429" indent="0">
              <a:buNone/>
              <a:defRPr sz="1031"/>
            </a:lvl7pPr>
            <a:lvl8pPr marL="3801490" indent="0">
              <a:buNone/>
              <a:defRPr sz="1031"/>
            </a:lvl8pPr>
            <a:lvl9pPr marL="4344574"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71A2652-C9AE-438D-8D16-C16A2BC2A7FA}" type="slidenum">
              <a:rPr lang="es-ES"/>
              <a:pPr>
                <a:defRPr/>
              </a:pPr>
              <a:t>‹Nº›</a:t>
            </a:fld>
            <a:endParaRPr lang="es-ES"/>
          </a:p>
        </p:txBody>
      </p:sp>
    </p:spTree>
    <p:extLst>
      <p:ext uri="{BB962C8B-B14F-4D97-AF65-F5344CB8AC3E}">
        <p14:creationId xmlns:p14="http://schemas.microsoft.com/office/powerpoint/2010/main" val="20959161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2CEF0DD-F97E-4E86-BBD4-C58CEDCD494C}" type="slidenum">
              <a:rPr lang="es-ES"/>
              <a:pPr>
                <a:defRPr/>
              </a:pPr>
              <a:t>‹Nº›</a:t>
            </a:fld>
            <a:endParaRPr lang="es-ES"/>
          </a:p>
        </p:txBody>
      </p:sp>
    </p:spTree>
    <p:extLst>
      <p:ext uri="{BB962C8B-B14F-4D97-AF65-F5344CB8AC3E}">
        <p14:creationId xmlns:p14="http://schemas.microsoft.com/office/powerpoint/2010/main" val="36408116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17"/>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717"/>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BFDF37-3D01-42A7-BA05-76944438CA04}" type="slidenum">
              <a:rPr lang="es-ES"/>
              <a:pPr>
                <a:defRPr/>
              </a:pPr>
              <a:t>‹Nº›</a:t>
            </a:fld>
            <a:endParaRPr lang="es-ES"/>
          </a:p>
        </p:txBody>
      </p:sp>
    </p:spTree>
    <p:extLst>
      <p:ext uri="{BB962C8B-B14F-4D97-AF65-F5344CB8AC3E}">
        <p14:creationId xmlns:p14="http://schemas.microsoft.com/office/powerpoint/2010/main" val="3238494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45235"/>
            <a:ext cx="2844800" cy="476251"/>
          </a:xfrm>
        </p:spPr>
        <p:txBody>
          <a:bodyPr/>
          <a:lstStyle>
            <a:lvl1pPr>
              <a:defRPr/>
            </a:lvl1pPr>
          </a:lstStyle>
          <a:p>
            <a:pPr>
              <a:defRPr/>
            </a:pPr>
            <a:endParaRPr lang="es-ES"/>
          </a:p>
        </p:txBody>
      </p:sp>
      <p:sp>
        <p:nvSpPr>
          <p:cNvPr id="7" name="6 Marcador de pie de página"/>
          <p:cNvSpPr>
            <a:spLocks noGrp="1"/>
          </p:cNvSpPr>
          <p:nvPr>
            <p:ph type="ftr" sz="quarter" idx="11"/>
          </p:nvPr>
        </p:nvSpPr>
        <p:spPr>
          <a:xfrm>
            <a:off x="4165603" y="6245235"/>
            <a:ext cx="3860800" cy="476251"/>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1" y="6245235"/>
            <a:ext cx="2844800" cy="476251"/>
          </a:xfrm>
        </p:spPr>
        <p:txBody>
          <a:bodyPr/>
          <a:lstStyle>
            <a:lvl1pPr>
              <a:defRPr/>
            </a:lvl1pPr>
          </a:lstStyle>
          <a:p>
            <a:pPr>
              <a:defRPr/>
            </a:pPr>
            <a:fld id="{B62DD8CF-60D2-411F-87A2-EEB123D249DC}" type="slidenum">
              <a:rPr lang="es-ES"/>
              <a:pPr>
                <a:defRPr/>
              </a:pPr>
              <a:t>‹Nº›</a:t>
            </a:fld>
            <a:endParaRPr lang="es-ES"/>
          </a:p>
        </p:txBody>
      </p:sp>
    </p:spTree>
    <p:extLst>
      <p:ext uri="{BB962C8B-B14F-4D97-AF65-F5344CB8AC3E}">
        <p14:creationId xmlns:p14="http://schemas.microsoft.com/office/powerpoint/2010/main" val="4634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609600" y="1981200"/>
            <a:ext cx="10972800" cy="4114800"/>
          </a:xfrm>
        </p:spPr>
        <p:txBody>
          <a:bodyPr rtlCol="0">
            <a:normAutofit/>
          </a:bodyPr>
          <a:lstStyle/>
          <a:p>
            <a:pPr lvl="0"/>
            <a:endParaRPr lang="es-MX" noProof="0"/>
          </a:p>
        </p:txBody>
      </p:sp>
      <p:sp>
        <p:nvSpPr>
          <p:cNvPr id="4" name="3 Marcador de fecha"/>
          <p:cNvSpPr>
            <a:spLocks noGrp="1"/>
          </p:cNvSpPr>
          <p:nvPr>
            <p:ph type="dt" sz="half" idx="10"/>
          </p:nvPr>
        </p:nvSpPr>
        <p:spPr>
          <a:xfrm>
            <a:off x="609600" y="6245235"/>
            <a:ext cx="2844800" cy="476251"/>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165603" y="6245235"/>
            <a:ext cx="3860800" cy="476251"/>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8737601" y="6245235"/>
            <a:ext cx="2844800" cy="476251"/>
          </a:xfrm>
        </p:spPr>
        <p:txBody>
          <a:bodyPr/>
          <a:lstStyle>
            <a:lvl1pPr>
              <a:defRPr/>
            </a:lvl1pPr>
          </a:lstStyle>
          <a:p>
            <a:pPr>
              <a:defRPr/>
            </a:pPr>
            <a:fld id="{14DC359E-CBDF-4346-BDFE-C44F403C1607}" type="slidenum">
              <a:rPr lang="es-ES"/>
              <a:pPr>
                <a:defRPr/>
              </a:pPr>
              <a:t>‹Nº›</a:t>
            </a:fld>
            <a:endParaRPr lang="es-ES"/>
          </a:p>
        </p:txBody>
      </p:sp>
    </p:spTree>
    <p:extLst>
      <p:ext uri="{BB962C8B-B14F-4D97-AF65-F5344CB8AC3E}">
        <p14:creationId xmlns:p14="http://schemas.microsoft.com/office/powerpoint/2010/main" val="15424208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609600" y="6245235"/>
            <a:ext cx="2844800" cy="476251"/>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3" y="6245235"/>
            <a:ext cx="3860800" cy="476251"/>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1" y="6245235"/>
            <a:ext cx="2844800" cy="476251"/>
          </a:xfrm>
        </p:spPr>
        <p:txBody>
          <a:bodyPr/>
          <a:lstStyle>
            <a:lvl1pPr>
              <a:defRPr/>
            </a:lvl1pPr>
          </a:lstStyle>
          <a:p>
            <a:pPr>
              <a:defRPr/>
            </a:pPr>
            <a:fld id="{C203FC40-0C5B-489C-9B04-AEA94657CA7F}" type="slidenum">
              <a:rPr lang="es-ES"/>
              <a:pPr>
                <a:defRPr/>
              </a:pPr>
              <a:t>‹Nº›</a:t>
            </a:fld>
            <a:endParaRPr lang="es-ES"/>
          </a:p>
        </p:txBody>
      </p:sp>
    </p:spTree>
    <p:extLst>
      <p:ext uri="{BB962C8B-B14F-4D97-AF65-F5344CB8AC3E}">
        <p14:creationId xmlns:p14="http://schemas.microsoft.com/office/powerpoint/2010/main" val="1453918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91"/>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39390" indent="0" algn="ctr">
              <a:buNone/>
              <a:defRPr>
                <a:solidFill>
                  <a:schemeClr val="tx1">
                    <a:tint val="75000"/>
                  </a:schemeClr>
                </a:solidFill>
              </a:defRPr>
            </a:lvl2pPr>
            <a:lvl3pPr marL="1078793" indent="0" algn="ctr">
              <a:buNone/>
              <a:defRPr>
                <a:solidFill>
                  <a:schemeClr val="tx1">
                    <a:tint val="75000"/>
                  </a:schemeClr>
                </a:solidFill>
              </a:defRPr>
            </a:lvl3pPr>
            <a:lvl4pPr marL="1618201" indent="0" algn="ctr">
              <a:buNone/>
              <a:defRPr>
                <a:solidFill>
                  <a:schemeClr val="tx1">
                    <a:tint val="75000"/>
                  </a:schemeClr>
                </a:solidFill>
              </a:defRPr>
            </a:lvl4pPr>
            <a:lvl5pPr marL="2157643" indent="0" algn="ctr">
              <a:buNone/>
              <a:defRPr>
                <a:solidFill>
                  <a:schemeClr val="tx1">
                    <a:tint val="75000"/>
                  </a:schemeClr>
                </a:solidFill>
              </a:defRPr>
            </a:lvl5pPr>
            <a:lvl6pPr marL="2697013" indent="0" algn="ctr">
              <a:buNone/>
              <a:defRPr>
                <a:solidFill>
                  <a:schemeClr val="tx1">
                    <a:tint val="75000"/>
                  </a:schemeClr>
                </a:solidFill>
              </a:defRPr>
            </a:lvl6pPr>
            <a:lvl7pPr marL="3236372" indent="0" algn="ctr">
              <a:buNone/>
              <a:defRPr>
                <a:solidFill>
                  <a:schemeClr val="tx1">
                    <a:tint val="75000"/>
                  </a:schemeClr>
                </a:solidFill>
              </a:defRPr>
            </a:lvl7pPr>
            <a:lvl8pPr marL="3775788" indent="0" algn="ctr">
              <a:buNone/>
              <a:defRPr>
                <a:solidFill>
                  <a:schemeClr val="tx1">
                    <a:tint val="75000"/>
                  </a:schemeClr>
                </a:solidFill>
              </a:defRPr>
            </a:lvl8pPr>
            <a:lvl9pPr marL="4315236"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608449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067668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39390" indent="0">
              <a:buNone/>
              <a:defRPr sz="2156">
                <a:solidFill>
                  <a:schemeClr val="tx1">
                    <a:tint val="75000"/>
                  </a:schemeClr>
                </a:solidFill>
              </a:defRPr>
            </a:lvl2pPr>
            <a:lvl3pPr marL="1078793" indent="0">
              <a:buNone/>
              <a:defRPr sz="1875">
                <a:solidFill>
                  <a:schemeClr val="tx1">
                    <a:tint val="75000"/>
                  </a:schemeClr>
                </a:solidFill>
              </a:defRPr>
            </a:lvl3pPr>
            <a:lvl4pPr marL="1618201" indent="0">
              <a:buNone/>
              <a:defRPr sz="1688">
                <a:solidFill>
                  <a:schemeClr val="tx1">
                    <a:tint val="75000"/>
                  </a:schemeClr>
                </a:solidFill>
              </a:defRPr>
            </a:lvl4pPr>
            <a:lvl5pPr marL="2157643" indent="0">
              <a:buNone/>
              <a:defRPr sz="1688">
                <a:solidFill>
                  <a:schemeClr val="tx1">
                    <a:tint val="75000"/>
                  </a:schemeClr>
                </a:solidFill>
              </a:defRPr>
            </a:lvl5pPr>
            <a:lvl6pPr marL="2697013" indent="0">
              <a:buNone/>
              <a:defRPr sz="1688">
                <a:solidFill>
                  <a:schemeClr val="tx1">
                    <a:tint val="75000"/>
                  </a:schemeClr>
                </a:solidFill>
              </a:defRPr>
            </a:lvl6pPr>
            <a:lvl7pPr marL="3236372" indent="0">
              <a:buNone/>
              <a:defRPr sz="1688">
                <a:solidFill>
                  <a:schemeClr val="tx1">
                    <a:tint val="75000"/>
                  </a:schemeClr>
                </a:solidFill>
              </a:defRPr>
            </a:lvl7pPr>
            <a:lvl8pPr marL="3775788" indent="0">
              <a:buNone/>
              <a:defRPr sz="1688">
                <a:solidFill>
                  <a:schemeClr val="tx1">
                    <a:tint val="75000"/>
                  </a:schemeClr>
                </a:solidFill>
              </a:defRPr>
            </a:lvl8pPr>
            <a:lvl9pPr marL="4315236"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0834775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40700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428C4D4-B00C-4393-A62F-689B8BE5FD83}" type="slidenum">
              <a:rPr lang="es-ES"/>
              <a:pPr>
                <a:defRPr/>
              </a:pPr>
              <a:t>‹Nº›</a:t>
            </a:fld>
            <a:endParaRPr lang="es-ES"/>
          </a:p>
        </p:txBody>
      </p:sp>
    </p:spTree>
    <p:extLst>
      <p:ext uri="{BB962C8B-B14F-4D97-AF65-F5344CB8AC3E}">
        <p14:creationId xmlns:p14="http://schemas.microsoft.com/office/powerpoint/2010/main" val="957559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24"/>
            <a:ext cx="5386917" cy="639763"/>
          </a:xfrm>
        </p:spPr>
        <p:txBody>
          <a:bodyPr anchor="b"/>
          <a:lstStyle>
            <a:lvl1pPr marL="0" indent="0">
              <a:buNone/>
              <a:defRPr sz="2813" b="1"/>
            </a:lvl1pPr>
            <a:lvl2pPr marL="539390" indent="0">
              <a:buNone/>
              <a:defRPr sz="2344" b="1"/>
            </a:lvl2pPr>
            <a:lvl3pPr marL="1078793" indent="0">
              <a:buNone/>
              <a:defRPr sz="2156" b="1"/>
            </a:lvl3pPr>
            <a:lvl4pPr marL="1618201" indent="0">
              <a:buNone/>
              <a:defRPr sz="1875" b="1"/>
            </a:lvl4pPr>
            <a:lvl5pPr marL="2157643" indent="0">
              <a:buNone/>
              <a:defRPr sz="1875" b="1"/>
            </a:lvl5pPr>
            <a:lvl6pPr marL="2697013" indent="0">
              <a:buNone/>
              <a:defRPr sz="1875" b="1"/>
            </a:lvl6pPr>
            <a:lvl7pPr marL="3236372" indent="0">
              <a:buNone/>
              <a:defRPr sz="1875" b="1"/>
            </a:lvl7pPr>
            <a:lvl8pPr marL="3775788" indent="0">
              <a:buNone/>
              <a:defRPr sz="1875" b="1"/>
            </a:lvl8pPr>
            <a:lvl9pPr marL="4315236"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80"/>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24"/>
            <a:ext cx="5389033" cy="639763"/>
          </a:xfrm>
        </p:spPr>
        <p:txBody>
          <a:bodyPr anchor="b"/>
          <a:lstStyle>
            <a:lvl1pPr marL="0" indent="0">
              <a:buNone/>
              <a:defRPr sz="2813" b="1"/>
            </a:lvl1pPr>
            <a:lvl2pPr marL="539390" indent="0">
              <a:buNone/>
              <a:defRPr sz="2344" b="1"/>
            </a:lvl2pPr>
            <a:lvl3pPr marL="1078793" indent="0">
              <a:buNone/>
              <a:defRPr sz="2156" b="1"/>
            </a:lvl3pPr>
            <a:lvl4pPr marL="1618201" indent="0">
              <a:buNone/>
              <a:defRPr sz="1875" b="1"/>
            </a:lvl4pPr>
            <a:lvl5pPr marL="2157643" indent="0">
              <a:buNone/>
              <a:defRPr sz="1875" b="1"/>
            </a:lvl5pPr>
            <a:lvl6pPr marL="2697013" indent="0">
              <a:buNone/>
              <a:defRPr sz="1875" b="1"/>
            </a:lvl6pPr>
            <a:lvl7pPr marL="3236372" indent="0">
              <a:buNone/>
              <a:defRPr sz="1875" b="1"/>
            </a:lvl7pPr>
            <a:lvl8pPr marL="3775788" indent="0">
              <a:buNone/>
              <a:defRPr sz="1875" b="1"/>
            </a:lvl8pPr>
            <a:lvl9pPr marL="4315236"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80"/>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87037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285129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902103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203"/>
            <a:ext cx="4011084" cy="1162051"/>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317"/>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4"/>
          </a:xfrm>
        </p:spPr>
        <p:txBody>
          <a:bodyPr/>
          <a:lstStyle>
            <a:lvl1pPr marL="0" indent="0">
              <a:buNone/>
              <a:defRPr sz="1688"/>
            </a:lvl1pPr>
            <a:lvl2pPr marL="539390" indent="0">
              <a:buNone/>
              <a:defRPr sz="1594"/>
            </a:lvl2pPr>
            <a:lvl3pPr marL="1078793" indent="0">
              <a:buNone/>
              <a:defRPr sz="1219"/>
            </a:lvl3pPr>
            <a:lvl4pPr marL="1618201" indent="0">
              <a:buNone/>
              <a:defRPr sz="1031"/>
            </a:lvl4pPr>
            <a:lvl5pPr marL="2157643" indent="0">
              <a:buNone/>
              <a:defRPr sz="1031"/>
            </a:lvl5pPr>
            <a:lvl6pPr marL="2697013" indent="0">
              <a:buNone/>
              <a:defRPr sz="1031"/>
            </a:lvl6pPr>
            <a:lvl7pPr marL="3236372" indent="0">
              <a:buNone/>
              <a:defRPr sz="1031"/>
            </a:lvl7pPr>
            <a:lvl8pPr marL="3775788" indent="0">
              <a:buNone/>
              <a:defRPr sz="1031"/>
            </a:lvl8pPr>
            <a:lvl9pPr marL="4315236"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982576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4"/>
            <a:ext cx="7315200" cy="4114800"/>
          </a:xfrm>
        </p:spPr>
        <p:txBody>
          <a:bodyPr/>
          <a:lstStyle>
            <a:lvl1pPr marL="0" indent="0">
              <a:buNone/>
              <a:defRPr sz="3844"/>
            </a:lvl1pPr>
            <a:lvl2pPr marL="539390" indent="0">
              <a:buNone/>
              <a:defRPr sz="3375"/>
            </a:lvl2pPr>
            <a:lvl3pPr marL="1078793" indent="0">
              <a:buNone/>
              <a:defRPr sz="2813"/>
            </a:lvl3pPr>
            <a:lvl4pPr marL="1618201" indent="0">
              <a:buNone/>
              <a:defRPr sz="2344"/>
            </a:lvl4pPr>
            <a:lvl5pPr marL="2157643" indent="0">
              <a:buNone/>
              <a:defRPr sz="2344"/>
            </a:lvl5pPr>
            <a:lvl6pPr marL="2697013" indent="0">
              <a:buNone/>
              <a:defRPr sz="2344"/>
            </a:lvl6pPr>
            <a:lvl7pPr marL="3236372" indent="0">
              <a:buNone/>
              <a:defRPr sz="2344"/>
            </a:lvl7pPr>
            <a:lvl8pPr marL="3775788" indent="0">
              <a:buNone/>
              <a:defRPr sz="2344"/>
            </a:lvl8pPr>
            <a:lvl9pPr marL="4315236" indent="0">
              <a:buNone/>
              <a:defRPr sz="2344"/>
            </a:lvl9pPr>
          </a:lstStyle>
          <a:p>
            <a:endParaRPr lang="es-MX"/>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39390" indent="0">
              <a:buNone/>
              <a:defRPr sz="1594"/>
            </a:lvl2pPr>
            <a:lvl3pPr marL="1078793" indent="0">
              <a:buNone/>
              <a:defRPr sz="1219"/>
            </a:lvl3pPr>
            <a:lvl4pPr marL="1618201" indent="0">
              <a:buNone/>
              <a:defRPr sz="1031"/>
            </a:lvl4pPr>
            <a:lvl5pPr marL="2157643" indent="0">
              <a:buNone/>
              <a:defRPr sz="1031"/>
            </a:lvl5pPr>
            <a:lvl6pPr marL="2697013" indent="0">
              <a:buNone/>
              <a:defRPr sz="1031"/>
            </a:lvl6pPr>
            <a:lvl7pPr marL="3236372" indent="0">
              <a:buNone/>
              <a:defRPr sz="1031"/>
            </a:lvl7pPr>
            <a:lvl8pPr marL="3775788" indent="0">
              <a:buNone/>
              <a:defRPr sz="1031"/>
            </a:lvl8pPr>
            <a:lvl9pPr marL="4315236"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24591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08713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51"/>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85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42795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DCAC6-7201-4BA0-9BAF-35C68DD06D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48649E8-D3DB-4C8B-BED9-C2C25912CA47}"/>
              </a:ext>
            </a:extLst>
          </p:cNvPr>
          <p:cNvSpPr>
            <a:spLocks noGrp="1"/>
          </p:cNvSpPr>
          <p:nvPr>
            <p:ph type="subTitle" idx="1"/>
          </p:nvPr>
        </p:nvSpPr>
        <p:spPr>
          <a:xfrm>
            <a:off x="1524000" y="3602038"/>
            <a:ext cx="9144000" cy="1655762"/>
          </a:xfrm>
        </p:spPr>
        <p:txBody>
          <a:bodyPr/>
          <a:lstStyle>
            <a:lvl1pPr marL="0" indent="0" algn="ctr">
              <a:buNone/>
              <a:defRPr sz="2400"/>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FAB4B4CA-286C-455D-AEB7-93AF31DA1DFF}"/>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7A4DB724-96BA-45CE-99DD-B21018A41C38}"/>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C781CC03-3A13-4DA3-8C32-36E415D27073}"/>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869502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CC93A-4274-4C7B-B219-F67ABCC9447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3CFFE27-31D9-41CA-B1F4-7AEC9054D80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4D92F72-9BB5-4E15-8BAB-4481B2D1CC5F}"/>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80EC46EF-76C8-40D2-B40A-7FD2E79790DF}"/>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04B5312D-7A7B-4AEC-93FF-B232BC4262A1}"/>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29031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1DDB28-072D-4330-8EBD-7F74E8BB4A66}"/>
              </a:ext>
            </a:extLst>
          </p:cNvPr>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1C53C22-DB0D-4368-892E-185184C6412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14" indent="0">
              <a:buNone/>
              <a:defRPr sz="2000">
                <a:solidFill>
                  <a:schemeClr val="tx1">
                    <a:tint val="75000"/>
                  </a:schemeClr>
                </a:solidFill>
              </a:defRPr>
            </a:lvl2pPr>
            <a:lvl3pPr marL="914428" indent="0">
              <a:buNone/>
              <a:defRPr sz="1800">
                <a:solidFill>
                  <a:schemeClr val="tx1">
                    <a:tint val="75000"/>
                  </a:schemeClr>
                </a:solidFill>
              </a:defRPr>
            </a:lvl3pPr>
            <a:lvl4pPr marL="1371643" indent="0">
              <a:buNone/>
              <a:defRPr sz="1600">
                <a:solidFill>
                  <a:schemeClr val="tx1">
                    <a:tint val="75000"/>
                  </a:schemeClr>
                </a:solidFill>
              </a:defRPr>
            </a:lvl4pPr>
            <a:lvl5pPr marL="1828857" indent="0">
              <a:buNone/>
              <a:defRPr sz="1600">
                <a:solidFill>
                  <a:schemeClr val="tx1">
                    <a:tint val="75000"/>
                  </a:schemeClr>
                </a:solidFill>
              </a:defRPr>
            </a:lvl5pPr>
            <a:lvl6pPr marL="2286071" indent="0">
              <a:buNone/>
              <a:defRPr sz="1600">
                <a:solidFill>
                  <a:schemeClr val="tx1">
                    <a:tint val="75000"/>
                  </a:schemeClr>
                </a:solidFill>
              </a:defRPr>
            </a:lvl6pPr>
            <a:lvl7pPr marL="2743285" indent="0">
              <a:buNone/>
              <a:defRPr sz="1600">
                <a:solidFill>
                  <a:schemeClr val="tx1">
                    <a:tint val="75000"/>
                  </a:schemeClr>
                </a:solidFill>
              </a:defRPr>
            </a:lvl7pPr>
            <a:lvl8pPr marL="3200500" indent="0">
              <a:buNone/>
              <a:defRPr sz="1600">
                <a:solidFill>
                  <a:schemeClr val="tx1">
                    <a:tint val="75000"/>
                  </a:schemeClr>
                </a:solidFill>
              </a:defRPr>
            </a:lvl8pPr>
            <a:lvl9pPr marL="3657714"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479765-7557-4CF1-871F-16CB337FBC1D}"/>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6E9FABE5-D469-4825-BDE5-C36EE4B38657}"/>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5EA7EBE9-4B09-446C-8170-83CA8C011761}"/>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21702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1534" indent="0">
              <a:buNone/>
              <a:defRPr sz="2156">
                <a:solidFill>
                  <a:schemeClr val="tx1">
                    <a:tint val="75000"/>
                  </a:schemeClr>
                </a:solidFill>
              </a:defRPr>
            </a:lvl2pPr>
            <a:lvl3pPr marL="1083064" indent="0">
              <a:buNone/>
              <a:defRPr sz="1875">
                <a:solidFill>
                  <a:schemeClr val="tx1">
                    <a:tint val="75000"/>
                  </a:schemeClr>
                </a:solidFill>
              </a:defRPr>
            </a:lvl3pPr>
            <a:lvl4pPr marL="1624599" indent="0">
              <a:buNone/>
              <a:defRPr sz="1688">
                <a:solidFill>
                  <a:schemeClr val="tx1">
                    <a:tint val="75000"/>
                  </a:schemeClr>
                </a:solidFill>
              </a:defRPr>
            </a:lvl4pPr>
            <a:lvl5pPr marL="2166132" indent="0">
              <a:buNone/>
              <a:defRPr sz="1688">
                <a:solidFill>
                  <a:schemeClr val="tx1">
                    <a:tint val="75000"/>
                  </a:schemeClr>
                </a:solidFill>
              </a:defRPr>
            </a:lvl5pPr>
            <a:lvl6pPr marL="2707677" indent="0">
              <a:buNone/>
              <a:defRPr sz="1688">
                <a:solidFill>
                  <a:schemeClr val="tx1">
                    <a:tint val="75000"/>
                  </a:schemeClr>
                </a:solidFill>
              </a:defRPr>
            </a:lvl6pPr>
            <a:lvl7pPr marL="3249188" indent="0">
              <a:buNone/>
              <a:defRPr sz="1688">
                <a:solidFill>
                  <a:schemeClr val="tx1">
                    <a:tint val="75000"/>
                  </a:schemeClr>
                </a:solidFill>
              </a:defRPr>
            </a:lvl7pPr>
            <a:lvl8pPr marL="3790715" indent="0">
              <a:buNone/>
              <a:defRPr sz="1688">
                <a:solidFill>
                  <a:schemeClr val="tx1">
                    <a:tint val="75000"/>
                  </a:schemeClr>
                </a:solidFill>
              </a:defRPr>
            </a:lvl8pPr>
            <a:lvl9pPr marL="4332258"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969FD3-5D7E-49F0-A8A7-BAB272365F0B}" type="slidenum">
              <a:rPr lang="es-ES"/>
              <a:pPr>
                <a:defRPr/>
              </a:pPr>
              <a:t>‹Nº›</a:t>
            </a:fld>
            <a:endParaRPr lang="es-ES"/>
          </a:p>
        </p:txBody>
      </p:sp>
    </p:spTree>
    <p:extLst>
      <p:ext uri="{BB962C8B-B14F-4D97-AF65-F5344CB8AC3E}">
        <p14:creationId xmlns:p14="http://schemas.microsoft.com/office/powerpoint/2010/main" val="5701635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B2088-2150-4DD8-8A43-EAC9EDA0F9D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4B34DFE-DAE5-4B24-B473-9CA0A88371F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EAEA3FD3-FEFA-4E6C-9442-ACC91EA1F2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1C16B23B-243C-4669-B766-983567439F11}"/>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CBE9A309-2A11-4056-B28A-6B4FBF2BC836}"/>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2AA18CF9-48C2-4599-B1FE-344C941EF5C2}"/>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98187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2CF6D-C1B5-48A9-A84C-B1CF764F73C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48EE360-5924-44E7-8FCC-5DB6B8DA1180}"/>
              </a:ext>
            </a:extLst>
          </p:cNvPr>
          <p:cNvSpPr>
            <a:spLocks noGrp="1"/>
          </p:cNvSpPr>
          <p:nvPr>
            <p:ph type="body" idx="1"/>
          </p:nvPr>
        </p:nvSpPr>
        <p:spPr>
          <a:xfrm>
            <a:off x="839789" y="1681164"/>
            <a:ext cx="5157787"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DD994B-D3E3-4D48-81E6-F8D50A266180}"/>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7E6E35D0-1E24-4925-BAC1-79D7B4153F22}"/>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094726C-0DB3-465E-8368-A8C4476FDE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BD4F7D28-07A9-4C79-BCB8-FB8D97CD0207}"/>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8" name="Marcador de pie de página 7">
            <a:extLst>
              <a:ext uri="{FF2B5EF4-FFF2-40B4-BE49-F238E27FC236}">
                <a16:creationId xmlns:a16="http://schemas.microsoft.com/office/drawing/2014/main" id="{287F2863-FC78-4288-91DE-379431FD9093}"/>
              </a:ext>
            </a:extLst>
          </p:cNvPr>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a:extLst>
              <a:ext uri="{FF2B5EF4-FFF2-40B4-BE49-F238E27FC236}">
                <a16:creationId xmlns:a16="http://schemas.microsoft.com/office/drawing/2014/main" id="{AE5618A4-E937-44FE-BA02-628027FCF301}"/>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099051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2505D-19E1-452C-B6DA-948ACC23D8E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8410C808-328C-45F7-A8DB-627EAF0F99E8}"/>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4" name="Marcador de pie de página 3">
            <a:extLst>
              <a:ext uri="{FF2B5EF4-FFF2-40B4-BE49-F238E27FC236}">
                <a16:creationId xmlns:a16="http://schemas.microsoft.com/office/drawing/2014/main" id="{6BEC6E58-33E8-4EBD-8009-A6594D0A403B}"/>
              </a:ext>
            </a:extLst>
          </p:cNvPr>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a:extLst>
              <a:ext uri="{FF2B5EF4-FFF2-40B4-BE49-F238E27FC236}">
                <a16:creationId xmlns:a16="http://schemas.microsoft.com/office/drawing/2014/main" id="{5728C2A3-19BE-4678-A1EE-EB212C42F0A3}"/>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631868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44FE4B-A33A-4BE4-9A6A-9A3558858081}"/>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3" name="Marcador de pie de página 2">
            <a:extLst>
              <a:ext uri="{FF2B5EF4-FFF2-40B4-BE49-F238E27FC236}">
                <a16:creationId xmlns:a16="http://schemas.microsoft.com/office/drawing/2014/main" id="{B5EDDD6B-9077-4C3A-8E3F-BD13064B7B98}"/>
              </a:ext>
            </a:extLst>
          </p:cNvPr>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a:extLst>
              <a:ext uri="{FF2B5EF4-FFF2-40B4-BE49-F238E27FC236}">
                <a16:creationId xmlns:a16="http://schemas.microsoft.com/office/drawing/2014/main" id="{1668AD34-D407-4A85-B550-E9F0EB52F82C}"/>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49070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D1401-8425-44DD-9358-A68DF71BD1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D99DEDF4-A03A-409D-AFCE-94933222B09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17378319-BCD9-4AEB-8C2F-B4D26B91EA09}"/>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37D736A-6163-473C-8F26-3BE9CC385DC0}"/>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3A3505F9-5EC5-4017-BCF7-1CEF55312CC4}"/>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A51B227C-EE2D-4CCD-9C0B-A9BC0FD1AF76}"/>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579055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83782-67DA-462F-AB8D-BD64B9771E3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343E6A3-537C-441E-AE3A-B78098A0C06A}"/>
              </a:ext>
            </a:extLst>
          </p:cNvPr>
          <p:cNvSpPr>
            <a:spLocks noGrp="1"/>
          </p:cNvSpPr>
          <p:nvPr>
            <p:ph type="pic" idx="1"/>
          </p:nvPr>
        </p:nvSpPr>
        <p:spPr>
          <a:xfrm>
            <a:off x="5183188" y="987426"/>
            <a:ext cx="6172200" cy="4873625"/>
          </a:xfrm>
        </p:spPr>
        <p:txBody>
          <a:bodyPr/>
          <a:lstStyle>
            <a:lvl1pPr marL="0" indent="0">
              <a:buNone/>
              <a:defRPr sz="3200"/>
            </a:lvl1pPr>
            <a:lvl2pPr marL="457214" indent="0">
              <a:buNone/>
              <a:defRPr sz="2800"/>
            </a:lvl2pPr>
            <a:lvl3pPr marL="914428" indent="0">
              <a:buNone/>
              <a:defRPr sz="2400"/>
            </a:lvl3pPr>
            <a:lvl4pPr marL="1371643" indent="0">
              <a:buNone/>
              <a:defRPr sz="2000"/>
            </a:lvl4pPr>
            <a:lvl5pPr marL="1828857" indent="0">
              <a:buNone/>
              <a:defRPr sz="2000"/>
            </a:lvl5pPr>
            <a:lvl6pPr marL="2286071" indent="0">
              <a:buNone/>
              <a:defRPr sz="2000"/>
            </a:lvl6pPr>
            <a:lvl7pPr marL="2743285" indent="0">
              <a:buNone/>
              <a:defRPr sz="2000"/>
            </a:lvl7pPr>
            <a:lvl8pPr marL="3200500" indent="0">
              <a:buNone/>
              <a:defRPr sz="2000"/>
            </a:lvl8pPr>
            <a:lvl9pPr marL="3657714" indent="0">
              <a:buNone/>
              <a:defRPr sz="2000"/>
            </a:lvl9pPr>
          </a:lstStyle>
          <a:p>
            <a:endParaRPr lang="es-MX"/>
          </a:p>
        </p:txBody>
      </p:sp>
      <p:sp>
        <p:nvSpPr>
          <p:cNvPr id="4" name="Marcador de texto 3">
            <a:extLst>
              <a:ext uri="{FF2B5EF4-FFF2-40B4-BE49-F238E27FC236}">
                <a16:creationId xmlns:a16="http://schemas.microsoft.com/office/drawing/2014/main" id="{ACC612BB-D675-4791-BB65-23AD9767C9D2}"/>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97AD5C8-3826-49C3-82B0-F239A6F64748}"/>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A94A0EB3-E5EA-481D-99C0-B4C6810426C0}"/>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BEF010F9-12AF-45DB-A42F-0D60F9E80091}"/>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057783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BC3AD-C8E6-4651-AB5F-DC8D6241269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6610636-EC52-4349-AAEA-71E11A88FF0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EBDF2AD-46AB-4287-8100-C396197BA42E}"/>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CE753109-51FA-4163-B493-0CF4943C3345}"/>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7E77050E-B26E-475B-92B5-7309B24A264C}"/>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54966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925A9D-6D27-4040-A547-9B291FCA9EC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4A101771-B851-44A1-84BF-2F2087E9C26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20A29D2-F6A3-40AD-8362-06115B093CFA}"/>
              </a:ext>
            </a:extLst>
          </p:cNvPr>
          <p:cNvSpPr>
            <a:spLocks noGrp="1"/>
          </p:cNvSpPr>
          <p:nvPr>
            <p:ph type="dt" sz="half" idx="10"/>
          </p:nvPr>
        </p:nvSpPr>
        <p:spPr/>
        <p:txBody>
          <a:bodyPr/>
          <a:lstStyle/>
          <a:p>
            <a:fld id="{35227F7B-3D71-4947-9E1E-29D991C79E7F}"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61F0CE71-4855-43E8-9721-FA570C3C631A}"/>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7C142B9C-3D19-4D7F-B43F-89D494C36668}"/>
              </a:ext>
            </a:extLst>
          </p:cNvPr>
          <p:cNvSpPr>
            <a:spLocks noGrp="1"/>
          </p:cNvSpPr>
          <p:nvPr>
            <p:ph type="sldNum" sz="quarter" idx="12"/>
          </p:nvPr>
        </p:nvSpPr>
        <p:spPr/>
        <p:txBody>
          <a:bodyPr/>
          <a:lstStyle/>
          <a:p>
            <a:fld id="{F09B68DB-BDF7-437C-A2FA-ABF4E73E63A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078012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203F8-DBE2-453E-9025-035186B8824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44417B84-4515-4F57-B11F-6D9AF284B933}"/>
              </a:ext>
            </a:extLst>
          </p:cNvPr>
          <p:cNvSpPr>
            <a:spLocks noGrp="1"/>
          </p:cNvSpPr>
          <p:nvPr>
            <p:ph type="subTitle" idx="1"/>
          </p:nvPr>
        </p:nvSpPr>
        <p:spPr>
          <a:xfrm>
            <a:off x="1524000" y="3602038"/>
            <a:ext cx="9144000" cy="1655762"/>
          </a:xfrm>
        </p:spPr>
        <p:txBody>
          <a:bodyPr/>
          <a:lstStyle>
            <a:lvl1pPr marL="0" indent="0" algn="ctr">
              <a:buNone/>
              <a:defRPr sz="2400"/>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BA1A2D9-749F-4C40-9A47-C252ADB0A066}"/>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F5AD0894-44E2-4310-8194-B211AFB4B880}"/>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2F19D3D3-F51F-4490-9E5C-C5A36799BE71}"/>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347438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B0DE5-6A13-4752-A1A5-B66B7CAE1A8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1CDD3AB-EA3E-4E4E-958A-FFCB5B48C63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1553185-F3FF-49F1-A6ED-ED2CFF9D795B}"/>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7649A7C0-2D5F-44B3-968F-DAFEE9F6009D}"/>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065C3A53-C046-4F30-9042-C5C5076B34E9}"/>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35920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5136281-ECB3-416A-B427-381BF27C62EA}" type="slidenum">
              <a:rPr lang="es-ES"/>
              <a:pPr>
                <a:defRPr/>
              </a:pPr>
              <a:t>‹Nº›</a:t>
            </a:fld>
            <a:endParaRPr lang="es-ES"/>
          </a:p>
        </p:txBody>
      </p:sp>
    </p:spTree>
    <p:extLst>
      <p:ext uri="{BB962C8B-B14F-4D97-AF65-F5344CB8AC3E}">
        <p14:creationId xmlns:p14="http://schemas.microsoft.com/office/powerpoint/2010/main" val="1694882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AE6F6-AFC5-4A5E-86B4-168D5728A9D2}"/>
              </a:ext>
            </a:extLst>
          </p:cNvPr>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E9B2080-598F-4DD3-8F6B-3483CE470CC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14" indent="0">
              <a:buNone/>
              <a:defRPr sz="2000">
                <a:solidFill>
                  <a:schemeClr val="tx1">
                    <a:tint val="75000"/>
                  </a:schemeClr>
                </a:solidFill>
              </a:defRPr>
            </a:lvl2pPr>
            <a:lvl3pPr marL="914428" indent="0">
              <a:buNone/>
              <a:defRPr sz="1800">
                <a:solidFill>
                  <a:schemeClr val="tx1">
                    <a:tint val="75000"/>
                  </a:schemeClr>
                </a:solidFill>
              </a:defRPr>
            </a:lvl3pPr>
            <a:lvl4pPr marL="1371643" indent="0">
              <a:buNone/>
              <a:defRPr sz="1600">
                <a:solidFill>
                  <a:schemeClr val="tx1">
                    <a:tint val="75000"/>
                  </a:schemeClr>
                </a:solidFill>
              </a:defRPr>
            </a:lvl4pPr>
            <a:lvl5pPr marL="1828857" indent="0">
              <a:buNone/>
              <a:defRPr sz="1600">
                <a:solidFill>
                  <a:schemeClr val="tx1">
                    <a:tint val="75000"/>
                  </a:schemeClr>
                </a:solidFill>
              </a:defRPr>
            </a:lvl5pPr>
            <a:lvl6pPr marL="2286071" indent="0">
              <a:buNone/>
              <a:defRPr sz="1600">
                <a:solidFill>
                  <a:schemeClr val="tx1">
                    <a:tint val="75000"/>
                  </a:schemeClr>
                </a:solidFill>
              </a:defRPr>
            </a:lvl6pPr>
            <a:lvl7pPr marL="2743285" indent="0">
              <a:buNone/>
              <a:defRPr sz="1600">
                <a:solidFill>
                  <a:schemeClr val="tx1">
                    <a:tint val="75000"/>
                  </a:schemeClr>
                </a:solidFill>
              </a:defRPr>
            </a:lvl7pPr>
            <a:lvl8pPr marL="3200500" indent="0">
              <a:buNone/>
              <a:defRPr sz="1600">
                <a:solidFill>
                  <a:schemeClr val="tx1">
                    <a:tint val="75000"/>
                  </a:schemeClr>
                </a:solidFill>
              </a:defRPr>
            </a:lvl8pPr>
            <a:lvl9pPr marL="3657714"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9AE52FD-EE3D-4C7D-BE4C-0590D041037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E5457158-4ACF-4AE1-96D5-73D630EAC1CA}"/>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24EEC54F-FC45-49F7-B751-4BE351B4198D}"/>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37249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827648-138F-4C07-8DBF-A3B2FD4DA4F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7203247-5EB2-46A7-AE95-228DB959CC2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96C52E3A-34CC-4BB1-A83D-C4B82561B4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F5DEFFE-9B72-4E3A-A78E-1CEC77FBE553}"/>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F133ADB5-E559-4BFE-9B66-3A2A4ECE7740}"/>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A0259557-CB46-4E23-9DBC-02571A1C0F5D}"/>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99485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1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E1E7-F41F-445C-9224-B0D5EABD559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8CE7B3B-00EF-45E5-AC64-2AB9F840BEBE}"/>
              </a:ext>
            </a:extLst>
          </p:cNvPr>
          <p:cNvSpPr>
            <a:spLocks noGrp="1"/>
          </p:cNvSpPr>
          <p:nvPr>
            <p:ph type="body" idx="1"/>
          </p:nvPr>
        </p:nvSpPr>
        <p:spPr>
          <a:xfrm>
            <a:off x="839789" y="1681164"/>
            <a:ext cx="5157787"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7B43A1-999A-4BB2-8EE7-DFD8BAA8177D}"/>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F4FDE90-28CF-4028-A5C9-8AF3CD6D56E9}"/>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3AFA7F7-133F-4C75-9A15-7653C727BBC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1BA92B19-2368-4D2E-9C0C-5CB136A9F1F5}"/>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8" name="Marcador de pie de página 7">
            <a:extLst>
              <a:ext uri="{FF2B5EF4-FFF2-40B4-BE49-F238E27FC236}">
                <a16:creationId xmlns:a16="http://schemas.microsoft.com/office/drawing/2014/main" id="{0B6334DC-A473-486B-8CED-5B2285083E42}"/>
              </a:ext>
            </a:extLst>
          </p:cNvPr>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a:extLst>
              <a:ext uri="{FF2B5EF4-FFF2-40B4-BE49-F238E27FC236}">
                <a16:creationId xmlns:a16="http://schemas.microsoft.com/office/drawing/2014/main" id="{AB68E1F9-E5B8-4761-BD6C-45049E998B70}"/>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811646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8D5D8-06CA-4928-A0E7-8369EE0466A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387CCFB-9B30-4E15-9B7D-EF0B6B6E60E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4" name="Marcador de pie de página 3">
            <a:extLst>
              <a:ext uri="{FF2B5EF4-FFF2-40B4-BE49-F238E27FC236}">
                <a16:creationId xmlns:a16="http://schemas.microsoft.com/office/drawing/2014/main" id="{AAD3FD77-746D-4487-AD46-3D56E466BA3D}"/>
              </a:ext>
            </a:extLst>
          </p:cNvPr>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a:extLst>
              <a:ext uri="{FF2B5EF4-FFF2-40B4-BE49-F238E27FC236}">
                <a16:creationId xmlns:a16="http://schemas.microsoft.com/office/drawing/2014/main" id="{75427548-006C-42B4-B1D3-BA01762565A0}"/>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071336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0BB958-955A-4CDB-8A0F-8F12995EDC5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3" name="Marcador de pie de página 2">
            <a:extLst>
              <a:ext uri="{FF2B5EF4-FFF2-40B4-BE49-F238E27FC236}">
                <a16:creationId xmlns:a16="http://schemas.microsoft.com/office/drawing/2014/main" id="{F29E087F-935A-477A-95A2-C41032531A33}"/>
              </a:ext>
            </a:extLst>
          </p:cNvPr>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a:extLst>
              <a:ext uri="{FF2B5EF4-FFF2-40B4-BE49-F238E27FC236}">
                <a16:creationId xmlns:a16="http://schemas.microsoft.com/office/drawing/2014/main" id="{BEC12BFA-4269-4F55-9A1C-DC90E0E71B64}"/>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036329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18D547-7F29-4FB7-BAF6-9D37EB4BA2E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D50F8F1-A866-43EC-A419-7A192FCDF1D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656B7199-E9AB-4B64-A48C-08A3ED81A5AA}"/>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9D479E-6524-459E-A577-30E9D9FC4662}"/>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83A90454-7DB3-4E38-B120-5BCE95B8E773}"/>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51AF9439-2F1F-43C8-AA5F-241656DA0B82}"/>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189010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1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57F96-7BC9-409E-B560-5F10E0325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CC506FF2-BA8C-44A9-8093-BFE37A788346}"/>
              </a:ext>
            </a:extLst>
          </p:cNvPr>
          <p:cNvSpPr>
            <a:spLocks noGrp="1"/>
          </p:cNvSpPr>
          <p:nvPr>
            <p:ph type="pic" idx="1"/>
          </p:nvPr>
        </p:nvSpPr>
        <p:spPr>
          <a:xfrm>
            <a:off x="5183188" y="987426"/>
            <a:ext cx="6172200" cy="4873625"/>
          </a:xfrm>
        </p:spPr>
        <p:txBody>
          <a:bodyPr/>
          <a:lstStyle>
            <a:lvl1pPr marL="0" indent="0">
              <a:buNone/>
              <a:defRPr sz="3200"/>
            </a:lvl1pPr>
            <a:lvl2pPr marL="457214" indent="0">
              <a:buNone/>
              <a:defRPr sz="2800"/>
            </a:lvl2pPr>
            <a:lvl3pPr marL="914428" indent="0">
              <a:buNone/>
              <a:defRPr sz="2400"/>
            </a:lvl3pPr>
            <a:lvl4pPr marL="1371643" indent="0">
              <a:buNone/>
              <a:defRPr sz="2000"/>
            </a:lvl4pPr>
            <a:lvl5pPr marL="1828857" indent="0">
              <a:buNone/>
              <a:defRPr sz="2000"/>
            </a:lvl5pPr>
            <a:lvl6pPr marL="2286071" indent="0">
              <a:buNone/>
              <a:defRPr sz="2000"/>
            </a:lvl6pPr>
            <a:lvl7pPr marL="2743285" indent="0">
              <a:buNone/>
              <a:defRPr sz="2000"/>
            </a:lvl7pPr>
            <a:lvl8pPr marL="3200500" indent="0">
              <a:buNone/>
              <a:defRPr sz="2000"/>
            </a:lvl8pPr>
            <a:lvl9pPr marL="3657714" indent="0">
              <a:buNone/>
              <a:defRPr sz="2000"/>
            </a:lvl9pPr>
          </a:lstStyle>
          <a:p>
            <a:endParaRPr lang="es-MX"/>
          </a:p>
        </p:txBody>
      </p:sp>
      <p:sp>
        <p:nvSpPr>
          <p:cNvPr id="4" name="Marcador de texto 3">
            <a:extLst>
              <a:ext uri="{FF2B5EF4-FFF2-40B4-BE49-F238E27FC236}">
                <a16:creationId xmlns:a16="http://schemas.microsoft.com/office/drawing/2014/main" id="{423C7DCC-CFD5-4072-9BAE-8D84FADF5C25}"/>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20A1EA-9099-490C-8CD0-859CC9D7AC57}"/>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E2B1CA78-4382-4199-B1DF-8084F76B764D}"/>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C4FE0BFB-E715-4094-A7E5-0C3B906E8ACB}"/>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847010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1_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C0ABCD-85E4-4594-9D5C-73DBCE66F14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783D34E-AB21-4DC0-B050-0E5C501D3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EDE7665-8B4D-480D-8787-8E96AF730D66}"/>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A1EEDD04-24D9-42DF-AC38-78E314D1B8E3}"/>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EA8E991C-6D9B-4B40-98C9-601B024AC796}"/>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2863694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1_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B37FC68-6D25-474F-806A-37A2EAF21D9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EAF65A8-B523-4A64-901D-16E871CAEF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8A8C7CB-0FA1-4C1F-B4B0-B2A409A0E134}"/>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72A73DA8-78DD-49BA-9EE0-11754620E2A8}"/>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F69852DD-796A-499F-B0F9-8BE8A13BB7C4}"/>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0408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77"/>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39840" indent="0" algn="ctr">
              <a:buNone/>
              <a:defRPr>
                <a:solidFill>
                  <a:schemeClr val="tx1">
                    <a:tint val="75000"/>
                  </a:schemeClr>
                </a:solidFill>
              </a:defRPr>
            </a:lvl2pPr>
            <a:lvl3pPr marL="1079676" indent="0" algn="ctr">
              <a:buNone/>
              <a:defRPr>
                <a:solidFill>
                  <a:schemeClr val="tx1">
                    <a:tint val="75000"/>
                  </a:schemeClr>
                </a:solidFill>
              </a:defRPr>
            </a:lvl3pPr>
            <a:lvl4pPr marL="1619517" indent="0" algn="ctr">
              <a:buNone/>
              <a:defRPr>
                <a:solidFill>
                  <a:schemeClr val="tx1">
                    <a:tint val="75000"/>
                  </a:schemeClr>
                </a:solidFill>
              </a:defRPr>
            </a:lvl4pPr>
            <a:lvl5pPr marL="2159390" indent="0" algn="ctr">
              <a:buNone/>
              <a:defRPr>
                <a:solidFill>
                  <a:schemeClr val="tx1">
                    <a:tint val="75000"/>
                  </a:schemeClr>
                </a:solidFill>
              </a:defRPr>
            </a:lvl5pPr>
            <a:lvl6pPr marL="2699224" indent="0" algn="ctr">
              <a:buNone/>
              <a:defRPr>
                <a:solidFill>
                  <a:schemeClr val="tx1">
                    <a:tint val="75000"/>
                  </a:schemeClr>
                </a:solidFill>
              </a:defRPr>
            </a:lvl6pPr>
            <a:lvl7pPr marL="3239023" indent="0" algn="ctr">
              <a:buNone/>
              <a:defRPr>
                <a:solidFill>
                  <a:schemeClr val="tx1">
                    <a:tint val="75000"/>
                  </a:schemeClr>
                </a:solidFill>
              </a:defRPr>
            </a:lvl7pPr>
            <a:lvl8pPr marL="3778879" indent="0" algn="ctr">
              <a:buNone/>
              <a:defRPr>
                <a:solidFill>
                  <a:schemeClr val="tx1">
                    <a:tint val="75000"/>
                  </a:schemeClr>
                </a:solidFill>
              </a:defRPr>
            </a:lvl8pPr>
            <a:lvl9pPr marL="4318762"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defTabSz="539840">
              <a:defRPr/>
            </a:lvl1pPr>
          </a:lstStyle>
          <a:p>
            <a:pPr>
              <a:defRPr/>
            </a:pPr>
            <a:fld id="{186B7653-B66B-40F4-8A56-DC51345C99C3}" type="slidenum">
              <a:rPr lang="es-ES"/>
              <a:pPr>
                <a:defRPr/>
              </a:pPr>
              <a:t>‹Nº›</a:t>
            </a:fld>
            <a:endParaRPr lang="es-ES"/>
          </a:p>
        </p:txBody>
      </p:sp>
    </p:spTree>
    <p:extLst>
      <p:ext uri="{BB962C8B-B14F-4D97-AF65-F5344CB8AC3E}">
        <p14:creationId xmlns:p14="http://schemas.microsoft.com/office/powerpoint/2010/main" val="1502691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17"/>
            <a:ext cx="5386917" cy="639762"/>
          </a:xfrm>
        </p:spPr>
        <p:txBody>
          <a:bodyPr anchor="b"/>
          <a:lstStyle>
            <a:lvl1pPr marL="0" indent="0">
              <a:buNone/>
              <a:defRPr sz="2813" b="1"/>
            </a:lvl1pPr>
            <a:lvl2pPr marL="541534" indent="0">
              <a:buNone/>
              <a:defRPr sz="2344" b="1"/>
            </a:lvl2pPr>
            <a:lvl3pPr marL="1083064" indent="0">
              <a:buNone/>
              <a:defRPr sz="2156" b="1"/>
            </a:lvl3pPr>
            <a:lvl4pPr marL="1624599" indent="0">
              <a:buNone/>
              <a:defRPr sz="1875" b="1"/>
            </a:lvl4pPr>
            <a:lvl5pPr marL="2166132" indent="0">
              <a:buNone/>
              <a:defRPr sz="1875" b="1"/>
            </a:lvl5pPr>
            <a:lvl6pPr marL="2707677" indent="0">
              <a:buNone/>
              <a:defRPr sz="1875" b="1"/>
            </a:lvl6pPr>
            <a:lvl7pPr marL="3249188" indent="0">
              <a:buNone/>
              <a:defRPr sz="1875" b="1"/>
            </a:lvl7pPr>
            <a:lvl8pPr marL="3790715" indent="0">
              <a:buNone/>
              <a:defRPr sz="1875" b="1"/>
            </a:lvl8pPr>
            <a:lvl9pPr marL="4332258"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7"/>
            <a:ext cx="5389033" cy="639762"/>
          </a:xfrm>
        </p:spPr>
        <p:txBody>
          <a:bodyPr anchor="b"/>
          <a:lstStyle>
            <a:lvl1pPr marL="0" indent="0">
              <a:buNone/>
              <a:defRPr sz="2813" b="1"/>
            </a:lvl1pPr>
            <a:lvl2pPr marL="541534" indent="0">
              <a:buNone/>
              <a:defRPr sz="2344" b="1"/>
            </a:lvl2pPr>
            <a:lvl3pPr marL="1083064" indent="0">
              <a:buNone/>
              <a:defRPr sz="2156" b="1"/>
            </a:lvl3pPr>
            <a:lvl4pPr marL="1624599" indent="0">
              <a:buNone/>
              <a:defRPr sz="1875" b="1"/>
            </a:lvl4pPr>
            <a:lvl5pPr marL="2166132" indent="0">
              <a:buNone/>
              <a:defRPr sz="1875" b="1"/>
            </a:lvl5pPr>
            <a:lvl6pPr marL="2707677" indent="0">
              <a:buNone/>
              <a:defRPr sz="1875" b="1"/>
            </a:lvl6pPr>
            <a:lvl7pPr marL="3249188" indent="0">
              <a:buNone/>
              <a:defRPr sz="1875" b="1"/>
            </a:lvl7pPr>
            <a:lvl8pPr marL="3790715" indent="0">
              <a:buNone/>
              <a:defRPr sz="1875" b="1"/>
            </a:lvl8pPr>
            <a:lvl9pPr marL="4332258"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AC19978-0618-44BF-87E4-91D49AF6EAA8}" type="slidenum">
              <a:rPr lang="es-ES"/>
              <a:pPr>
                <a:defRPr/>
              </a:pPr>
              <a:t>‹Nº›</a:t>
            </a:fld>
            <a:endParaRPr lang="es-ES"/>
          </a:p>
        </p:txBody>
      </p:sp>
    </p:spTree>
    <p:extLst>
      <p:ext uri="{BB962C8B-B14F-4D97-AF65-F5344CB8AC3E}">
        <p14:creationId xmlns:p14="http://schemas.microsoft.com/office/powerpoint/2010/main" val="33936313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defTabSz="539840">
              <a:defRPr/>
            </a:lvl1pPr>
          </a:lstStyle>
          <a:p>
            <a:pPr>
              <a:defRPr/>
            </a:pPr>
            <a:fld id="{132ADCD2-4650-4A0F-B34A-7BFC44B2D342}" type="slidenum">
              <a:rPr lang="es-ES"/>
              <a:pPr>
                <a:defRPr/>
              </a:pPr>
              <a:t>‹Nº›</a:t>
            </a:fld>
            <a:endParaRPr lang="es-ES"/>
          </a:p>
        </p:txBody>
      </p:sp>
    </p:spTree>
    <p:extLst>
      <p:ext uri="{BB962C8B-B14F-4D97-AF65-F5344CB8AC3E}">
        <p14:creationId xmlns:p14="http://schemas.microsoft.com/office/powerpoint/2010/main" val="2771993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39840" indent="0">
              <a:buNone/>
              <a:defRPr sz="2156">
                <a:solidFill>
                  <a:schemeClr val="tx1">
                    <a:tint val="75000"/>
                  </a:schemeClr>
                </a:solidFill>
              </a:defRPr>
            </a:lvl2pPr>
            <a:lvl3pPr marL="1079676" indent="0">
              <a:buNone/>
              <a:defRPr sz="1875">
                <a:solidFill>
                  <a:schemeClr val="tx1">
                    <a:tint val="75000"/>
                  </a:schemeClr>
                </a:solidFill>
              </a:defRPr>
            </a:lvl3pPr>
            <a:lvl4pPr marL="1619517" indent="0">
              <a:buNone/>
              <a:defRPr sz="1688">
                <a:solidFill>
                  <a:schemeClr val="tx1">
                    <a:tint val="75000"/>
                  </a:schemeClr>
                </a:solidFill>
              </a:defRPr>
            </a:lvl4pPr>
            <a:lvl5pPr marL="2159390" indent="0">
              <a:buNone/>
              <a:defRPr sz="1688">
                <a:solidFill>
                  <a:schemeClr val="tx1">
                    <a:tint val="75000"/>
                  </a:schemeClr>
                </a:solidFill>
              </a:defRPr>
            </a:lvl5pPr>
            <a:lvl6pPr marL="2699224" indent="0">
              <a:buNone/>
              <a:defRPr sz="1688">
                <a:solidFill>
                  <a:schemeClr val="tx1">
                    <a:tint val="75000"/>
                  </a:schemeClr>
                </a:solidFill>
              </a:defRPr>
            </a:lvl6pPr>
            <a:lvl7pPr marL="3239023" indent="0">
              <a:buNone/>
              <a:defRPr sz="1688">
                <a:solidFill>
                  <a:schemeClr val="tx1">
                    <a:tint val="75000"/>
                  </a:schemeClr>
                </a:solidFill>
              </a:defRPr>
            </a:lvl7pPr>
            <a:lvl8pPr marL="3778879" indent="0">
              <a:buNone/>
              <a:defRPr sz="1688">
                <a:solidFill>
                  <a:schemeClr val="tx1">
                    <a:tint val="75000"/>
                  </a:schemeClr>
                </a:solidFill>
              </a:defRPr>
            </a:lvl8pPr>
            <a:lvl9pPr marL="4318762"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defTabSz="539840">
              <a:defRPr/>
            </a:lvl1pPr>
          </a:lstStyle>
          <a:p>
            <a:pPr>
              <a:defRPr/>
            </a:pPr>
            <a:fld id="{AE8154A8-02CA-4557-B8C1-EB2438211631}" type="slidenum">
              <a:rPr lang="es-ES"/>
              <a:pPr>
                <a:defRPr/>
              </a:pPr>
              <a:t>‹Nº›</a:t>
            </a:fld>
            <a:endParaRPr lang="es-ES"/>
          </a:p>
        </p:txBody>
      </p:sp>
    </p:spTree>
    <p:extLst>
      <p:ext uri="{BB962C8B-B14F-4D97-AF65-F5344CB8AC3E}">
        <p14:creationId xmlns:p14="http://schemas.microsoft.com/office/powerpoint/2010/main" val="19222689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defTabSz="539840">
              <a:defRPr/>
            </a:lvl1pPr>
          </a:lstStyle>
          <a:p>
            <a:pPr>
              <a:defRPr/>
            </a:pPr>
            <a:fld id="{3C6E1F8E-73C1-443C-A89A-D56F2BA7FDC3}" type="slidenum">
              <a:rPr lang="es-ES"/>
              <a:pPr>
                <a:defRPr/>
              </a:pPr>
              <a:t>‹Nº›</a:t>
            </a:fld>
            <a:endParaRPr lang="es-ES"/>
          </a:p>
        </p:txBody>
      </p:sp>
    </p:spTree>
    <p:extLst>
      <p:ext uri="{BB962C8B-B14F-4D97-AF65-F5344CB8AC3E}">
        <p14:creationId xmlns:p14="http://schemas.microsoft.com/office/powerpoint/2010/main" val="16242138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17"/>
            <a:ext cx="5386917" cy="639762"/>
          </a:xfrm>
        </p:spPr>
        <p:txBody>
          <a:bodyPr anchor="b"/>
          <a:lstStyle>
            <a:lvl1pPr marL="0" indent="0">
              <a:buNone/>
              <a:defRPr sz="2813" b="1"/>
            </a:lvl1pPr>
            <a:lvl2pPr marL="539840" indent="0">
              <a:buNone/>
              <a:defRPr sz="2344" b="1"/>
            </a:lvl2pPr>
            <a:lvl3pPr marL="1079676" indent="0">
              <a:buNone/>
              <a:defRPr sz="2156" b="1"/>
            </a:lvl3pPr>
            <a:lvl4pPr marL="1619517" indent="0">
              <a:buNone/>
              <a:defRPr sz="1875" b="1"/>
            </a:lvl4pPr>
            <a:lvl5pPr marL="2159390" indent="0">
              <a:buNone/>
              <a:defRPr sz="1875" b="1"/>
            </a:lvl5pPr>
            <a:lvl6pPr marL="2699224" indent="0">
              <a:buNone/>
              <a:defRPr sz="1875" b="1"/>
            </a:lvl6pPr>
            <a:lvl7pPr marL="3239023" indent="0">
              <a:buNone/>
              <a:defRPr sz="1875" b="1"/>
            </a:lvl7pPr>
            <a:lvl8pPr marL="3778879" indent="0">
              <a:buNone/>
              <a:defRPr sz="1875" b="1"/>
            </a:lvl8pPr>
            <a:lvl9pPr marL="4318762"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7"/>
            <a:ext cx="5389033" cy="639762"/>
          </a:xfrm>
        </p:spPr>
        <p:txBody>
          <a:bodyPr anchor="b"/>
          <a:lstStyle>
            <a:lvl1pPr marL="0" indent="0">
              <a:buNone/>
              <a:defRPr sz="2813" b="1"/>
            </a:lvl1pPr>
            <a:lvl2pPr marL="539840" indent="0">
              <a:buNone/>
              <a:defRPr sz="2344" b="1"/>
            </a:lvl2pPr>
            <a:lvl3pPr marL="1079676" indent="0">
              <a:buNone/>
              <a:defRPr sz="2156" b="1"/>
            </a:lvl3pPr>
            <a:lvl4pPr marL="1619517" indent="0">
              <a:buNone/>
              <a:defRPr sz="1875" b="1"/>
            </a:lvl4pPr>
            <a:lvl5pPr marL="2159390" indent="0">
              <a:buNone/>
              <a:defRPr sz="1875" b="1"/>
            </a:lvl5pPr>
            <a:lvl6pPr marL="2699224" indent="0">
              <a:buNone/>
              <a:defRPr sz="1875" b="1"/>
            </a:lvl6pPr>
            <a:lvl7pPr marL="3239023" indent="0">
              <a:buNone/>
              <a:defRPr sz="1875" b="1"/>
            </a:lvl7pPr>
            <a:lvl8pPr marL="3778879" indent="0">
              <a:buNone/>
              <a:defRPr sz="1875" b="1"/>
            </a:lvl8pPr>
            <a:lvl9pPr marL="4318762"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8"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9" name="5 Marcador de número de diapositiva"/>
          <p:cNvSpPr>
            <a:spLocks noGrp="1"/>
          </p:cNvSpPr>
          <p:nvPr>
            <p:ph type="sldNum" sz="quarter" idx="12"/>
          </p:nvPr>
        </p:nvSpPr>
        <p:spPr/>
        <p:txBody>
          <a:bodyPr/>
          <a:lstStyle>
            <a:lvl1pPr defTabSz="539840">
              <a:defRPr/>
            </a:lvl1pPr>
          </a:lstStyle>
          <a:p>
            <a:pPr>
              <a:defRPr/>
            </a:pPr>
            <a:fld id="{D86F1CBE-BF63-47DB-8E3F-E475CD9B7E3E}" type="slidenum">
              <a:rPr lang="es-ES"/>
              <a:pPr>
                <a:defRPr/>
              </a:pPr>
              <a:t>‹Nº›</a:t>
            </a:fld>
            <a:endParaRPr lang="es-ES"/>
          </a:p>
        </p:txBody>
      </p:sp>
    </p:spTree>
    <p:extLst>
      <p:ext uri="{BB962C8B-B14F-4D97-AF65-F5344CB8AC3E}">
        <p14:creationId xmlns:p14="http://schemas.microsoft.com/office/powerpoint/2010/main" val="9978830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4"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5" name="5 Marcador de número de diapositiva"/>
          <p:cNvSpPr>
            <a:spLocks noGrp="1"/>
          </p:cNvSpPr>
          <p:nvPr>
            <p:ph type="sldNum" sz="quarter" idx="12"/>
          </p:nvPr>
        </p:nvSpPr>
        <p:spPr/>
        <p:txBody>
          <a:bodyPr/>
          <a:lstStyle>
            <a:lvl1pPr defTabSz="539840">
              <a:defRPr/>
            </a:lvl1pPr>
          </a:lstStyle>
          <a:p>
            <a:pPr>
              <a:defRPr/>
            </a:pPr>
            <a:fld id="{F6F6AC2D-E3A8-481B-A448-3A15FD18EE82}" type="slidenum">
              <a:rPr lang="es-ES"/>
              <a:pPr>
                <a:defRPr/>
              </a:pPr>
              <a:t>‹Nº›</a:t>
            </a:fld>
            <a:endParaRPr lang="es-ES"/>
          </a:p>
        </p:txBody>
      </p:sp>
    </p:spTree>
    <p:extLst>
      <p:ext uri="{BB962C8B-B14F-4D97-AF65-F5344CB8AC3E}">
        <p14:creationId xmlns:p14="http://schemas.microsoft.com/office/powerpoint/2010/main" val="5685857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3"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4" name="5 Marcador de número de diapositiva"/>
          <p:cNvSpPr>
            <a:spLocks noGrp="1"/>
          </p:cNvSpPr>
          <p:nvPr>
            <p:ph type="sldNum" sz="quarter" idx="12"/>
          </p:nvPr>
        </p:nvSpPr>
        <p:spPr/>
        <p:txBody>
          <a:bodyPr/>
          <a:lstStyle>
            <a:lvl1pPr defTabSz="539840">
              <a:defRPr/>
            </a:lvl1pPr>
          </a:lstStyle>
          <a:p>
            <a:pPr>
              <a:defRPr/>
            </a:pPr>
            <a:fld id="{82BC51E2-546B-4C40-A9A7-36897E812AA2}" type="slidenum">
              <a:rPr lang="es-ES"/>
              <a:pPr>
                <a:defRPr/>
              </a:pPr>
              <a:t>‹Nº›</a:t>
            </a:fld>
            <a:endParaRPr lang="es-ES"/>
          </a:p>
        </p:txBody>
      </p:sp>
    </p:spTree>
    <p:extLst>
      <p:ext uri="{BB962C8B-B14F-4D97-AF65-F5344CB8AC3E}">
        <p14:creationId xmlns:p14="http://schemas.microsoft.com/office/powerpoint/2010/main" val="13316687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302"/>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3"/>
          </a:xfrm>
        </p:spPr>
        <p:txBody>
          <a:bodyPr/>
          <a:lstStyle>
            <a:lvl1pPr marL="0" indent="0">
              <a:buNone/>
              <a:defRPr sz="1688"/>
            </a:lvl1pPr>
            <a:lvl2pPr marL="539840" indent="0">
              <a:buNone/>
              <a:defRPr sz="1406"/>
            </a:lvl2pPr>
            <a:lvl3pPr marL="1079676" indent="0">
              <a:buNone/>
              <a:defRPr sz="1219"/>
            </a:lvl3pPr>
            <a:lvl4pPr marL="1619517" indent="0">
              <a:buNone/>
              <a:defRPr sz="1031"/>
            </a:lvl4pPr>
            <a:lvl5pPr marL="2159390" indent="0">
              <a:buNone/>
              <a:defRPr sz="1031"/>
            </a:lvl5pPr>
            <a:lvl6pPr marL="2699224" indent="0">
              <a:buNone/>
              <a:defRPr sz="1031"/>
            </a:lvl6pPr>
            <a:lvl7pPr marL="3239023" indent="0">
              <a:buNone/>
              <a:defRPr sz="1031"/>
            </a:lvl7pPr>
            <a:lvl8pPr marL="3778879" indent="0">
              <a:buNone/>
              <a:defRPr sz="1031"/>
            </a:lvl8pPr>
            <a:lvl9pPr marL="4318762"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defTabSz="539840">
              <a:defRPr/>
            </a:lvl1pPr>
          </a:lstStyle>
          <a:p>
            <a:pPr>
              <a:defRPr/>
            </a:pPr>
            <a:fld id="{3707CCE3-43A0-4991-A475-A65335D55FC0}" type="slidenum">
              <a:rPr lang="es-ES"/>
              <a:pPr>
                <a:defRPr/>
              </a:pPr>
              <a:t>‹Nº›</a:t>
            </a:fld>
            <a:endParaRPr lang="es-ES"/>
          </a:p>
        </p:txBody>
      </p:sp>
    </p:spTree>
    <p:extLst>
      <p:ext uri="{BB962C8B-B14F-4D97-AF65-F5344CB8AC3E}">
        <p14:creationId xmlns:p14="http://schemas.microsoft.com/office/powerpoint/2010/main" val="38513281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5"/>
            <a:ext cx="7315200" cy="4114800"/>
          </a:xfrm>
        </p:spPr>
        <p:txBody>
          <a:bodyPr rtlCol="0">
            <a:normAutofit/>
          </a:bodyPr>
          <a:lstStyle>
            <a:lvl1pPr marL="0" indent="0">
              <a:buNone/>
              <a:defRPr sz="3844"/>
            </a:lvl1pPr>
            <a:lvl2pPr marL="539840" indent="0">
              <a:buNone/>
              <a:defRPr sz="3375"/>
            </a:lvl2pPr>
            <a:lvl3pPr marL="1079676" indent="0">
              <a:buNone/>
              <a:defRPr sz="2813"/>
            </a:lvl3pPr>
            <a:lvl4pPr marL="1619517" indent="0">
              <a:buNone/>
              <a:defRPr sz="2344"/>
            </a:lvl4pPr>
            <a:lvl5pPr marL="2159390" indent="0">
              <a:buNone/>
              <a:defRPr sz="2344"/>
            </a:lvl5pPr>
            <a:lvl6pPr marL="2699224" indent="0">
              <a:buNone/>
              <a:defRPr sz="2344"/>
            </a:lvl6pPr>
            <a:lvl7pPr marL="3239023" indent="0">
              <a:buNone/>
              <a:defRPr sz="2344"/>
            </a:lvl7pPr>
            <a:lvl8pPr marL="3778879" indent="0">
              <a:buNone/>
              <a:defRPr sz="2344"/>
            </a:lvl8pPr>
            <a:lvl9pPr marL="4318762" indent="0">
              <a:buNone/>
              <a:defRPr sz="2344"/>
            </a:lvl9pPr>
          </a:lstStyle>
          <a:p>
            <a:pPr lvl="0"/>
            <a:endParaRPr lang="es-MX" noProof="0" dirty="0"/>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39840" indent="0">
              <a:buNone/>
              <a:defRPr sz="1406"/>
            </a:lvl2pPr>
            <a:lvl3pPr marL="1079676" indent="0">
              <a:buNone/>
              <a:defRPr sz="1219"/>
            </a:lvl3pPr>
            <a:lvl4pPr marL="1619517" indent="0">
              <a:buNone/>
              <a:defRPr sz="1031"/>
            </a:lvl4pPr>
            <a:lvl5pPr marL="2159390" indent="0">
              <a:buNone/>
              <a:defRPr sz="1031"/>
            </a:lvl5pPr>
            <a:lvl6pPr marL="2699224" indent="0">
              <a:buNone/>
              <a:defRPr sz="1031"/>
            </a:lvl6pPr>
            <a:lvl7pPr marL="3239023" indent="0">
              <a:buNone/>
              <a:defRPr sz="1031"/>
            </a:lvl7pPr>
            <a:lvl8pPr marL="3778879" indent="0">
              <a:buNone/>
              <a:defRPr sz="1031"/>
            </a:lvl8pPr>
            <a:lvl9pPr marL="4318762"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6"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7" name="5 Marcador de número de diapositiva"/>
          <p:cNvSpPr>
            <a:spLocks noGrp="1"/>
          </p:cNvSpPr>
          <p:nvPr>
            <p:ph type="sldNum" sz="quarter" idx="12"/>
          </p:nvPr>
        </p:nvSpPr>
        <p:spPr/>
        <p:txBody>
          <a:bodyPr/>
          <a:lstStyle>
            <a:lvl1pPr defTabSz="539840">
              <a:defRPr/>
            </a:lvl1pPr>
          </a:lstStyle>
          <a:p>
            <a:pPr>
              <a:defRPr/>
            </a:pPr>
            <a:fld id="{A9E3F308-026E-4D6D-9BA4-17A2BB4BAF01}" type="slidenum">
              <a:rPr lang="es-ES"/>
              <a:pPr>
                <a:defRPr/>
              </a:pPr>
              <a:t>‹Nº›</a:t>
            </a:fld>
            <a:endParaRPr lang="es-ES"/>
          </a:p>
        </p:txBody>
      </p:sp>
    </p:spTree>
    <p:extLst>
      <p:ext uri="{BB962C8B-B14F-4D97-AF65-F5344CB8AC3E}">
        <p14:creationId xmlns:p14="http://schemas.microsoft.com/office/powerpoint/2010/main" val="30031442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defTabSz="539840">
              <a:defRPr/>
            </a:lvl1pPr>
          </a:lstStyle>
          <a:p>
            <a:pPr>
              <a:defRPr/>
            </a:pPr>
            <a:fld id="{CB65C061-3729-4887-8112-6A223B7AE5AF}" type="slidenum">
              <a:rPr lang="es-ES"/>
              <a:pPr>
                <a:defRPr/>
              </a:pPr>
              <a:t>‹Nº›</a:t>
            </a:fld>
            <a:endParaRPr lang="es-ES"/>
          </a:p>
        </p:txBody>
      </p:sp>
    </p:spTree>
    <p:extLst>
      <p:ext uri="{BB962C8B-B14F-4D97-AF65-F5344CB8AC3E}">
        <p14:creationId xmlns:p14="http://schemas.microsoft.com/office/powerpoint/2010/main" val="2593421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90"/>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89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5"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defTabSz="539840">
              <a:defRPr/>
            </a:lvl1pPr>
          </a:lstStyle>
          <a:p>
            <a:pPr>
              <a:defRPr/>
            </a:pPr>
            <a:fld id="{58792EBA-615E-4831-8CB0-4F4DD0488D17}" type="slidenum">
              <a:rPr lang="es-ES"/>
              <a:pPr>
                <a:defRPr/>
              </a:pPr>
              <a:t>‹Nº›</a:t>
            </a:fld>
            <a:endParaRPr lang="es-ES"/>
          </a:p>
        </p:txBody>
      </p:sp>
    </p:spTree>
    <p:extLst>
      <p:ext uri="{BB962C8B-B14F-4D97-AF65-F5344CB8AC3E}">
        <p14:creationId xmlns:p14="http://schemas.microsoft.com/office/powerpoint/2010/main" val="302347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A9733D0-137A-43B4-A092-CC880A6A7816}" type="slidenum">
              <a:rPr lang="es-ES"/>
              <a:pPr>
                <a:defRPr/>
              </a:pPr>
              <a:t>‹Nº›</a:t>
            </a:fld>
            <a:endParaRPr lang="es-ES"/>
          </a:p>
        </p:txBody>
      </p:sp>
    </p:spTree>
    <p:extLst>
      <p:ext uri="{BB962C8B-B14F-4D97-AF65-F5344CB8AC3E}">
        <p14:creationId xmlns:p14="http://schemas.microsoft.com/office/powerpoint/2010/main" val="37347859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3 Marcador de fecha"/>
          <p:cNvSpPr>
            <a:spLocks noGrp="1"/>
          </p:cNvSpPr>
          <p:nvPr>
            <p:ph type="dt" sz="half" idx="10"/>
          </p:nvPr>
        </p:nvSpPr>
        <p:spPr/>
        <p:txBody>
          <a:bodyPr/>
          <a:lstStyle>
            <a:lvl1pPr defTabSz="539840">
              <a:defRPr>
                <a:cs typeface="Arial" pitchFamily="34" charset="0"/>
              </a:defRPr>
            </a:lvl1pPr>
          </a:lstStyle>
          <a:p>
            <a:pPr>
              <a:defRPr/>
            </a:pPr>
            <a:endParaRPr lang="es-ES"/>
          </a:p>
        </p:txBody>
      </p:sp>
      <p:sp>
        <p:nvSpPr>
          <p:cNvPr id="7" name="4 Marcador de pie de página"/>
          <p:cNvSpPr>
            <a:spLocks noGrp="1"/>
          </p:cNvSpPr>
          <p:nvPr>
            <p:ph type="ftr" sz="quarter" idx="11"/>
          </p:nvPr>
        </p:nvSpPr>
        <p:spPr/>
        <p:txBody>
          <a:bodyPr/>
          <a:lstStyle>
            <a:lvl1pPr defTabSz="539840">
              <a:defRPr>
                <a:cs typeface="Arial" pitchFamily="34" charset="0"/>
              </a:defRPr>
            </a:lvl1pPr>
          </a:lstStyle>
          <a:p>
            <a:pPr>
              <a:defRPr/>
            </a:pPr>
            <a:endParaRPr lang="es-ES"/>
          </a:p>
        </p:txBody>
      </p:sp>
      <p:sp>
        <p:nvSpPr>
          <p:cNvPr id="8" name="5 Marcador de número de diapositiva"/>
          <p:cNvSpPr>
            <a:spLocks noGrp="1"/>
          </p:cNvSpPr>
          <p:nvPr>
            <p:ph type="sldNum" sz="quarter" idx="12"/>
          </p:nvPr>
        </p:nvSpPr>
        <p:spPr/>
        <p:txBody>
          <a:bodyPr/>
          <a:lstStyle>
            <a:lvl1pPr defTabSz="539840">
              <a:defRPr/>
            </a:lvl1pPr>
          </a:lstStyle>
          <a:p>
            <a:pPr>
              <a:defRPr/>
            </a:pPr>
            <a:fld id="{BB7436E4-35D9-41DB-8811-9F1379C35941}" type="slidenum">
              <a:rPr lang="es-ES"/>
              <a:pPr>
                <a:defRPr/>
              </a:pPr>
              <a:t>‹Nº›</a:t>
            </a:fld>
            <a:endParaRPr lang="es-ES"/>
          </a:p>
        </p:txBody>
      </p:sp>
    </p:spTree>
    <p:extLst>
      <p:ext uri="{BB962C8B-B14F-4D97-AF65-F5344CB8AC3E}">
        <p14:creationId xmlns:p14="http://schemas.microsoft.com/office/powerpoint/2010/main" val="413557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A043A8D-239C-428B-B66E-66F5AAC42982}" type="slidenum">
              <a:rPr lang="es-ES"/>
              <a:pPr>
                <a:defRPr/>
              </a:pPr>
              <a:t>‹Nº›</a:t>
            </a:fld>
            <a:endParaRPr lang="es-ES"/>
          </a:p>
        </p:txBody>
      </p:sp>
    </p:spTree>
    <p:extLst>
      <p:ext uri="{BB962C8B-B14F-4D97-AF65-F5344CB8AC3E}">
        <p14:creationId xmlns:p14="http://schemas.microsoft.com/office/powerpoint/2010/main" val="170832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206"/>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3"/>
          </a:xfrm>
        </p:spPr>
        <p:txBody>
          <a:bodyPr/>
          <a:lstStyle>
            <a:lvl1pPr marL="0" indent="0">
              <a:buNone/>
              <a:defRPr sz="1688"/>
            </a:lvl1pPr>
            <a:lvl2pPr marL="541534" indent="0">
              <a:buNone/>
              <a:defRPr sz="1406"/>
            </a:lvl2pPr>
            <a:lvl3pPr marL="1083064" indent="0">
              <a:buNone/>
              <a:defRPr sz="1219"/>
            </a:lvl3pPr>
            <a:lvl4pPr marL="1624599" indent="0">
              <a:buNone/>
              <a:defRPr sz="1031"/>
            </a:lvl4pPr>
            <a:lvl5pPr marL="2166132" indent="0">
              <a:buNone/>
              <a:defRPr sz="1031"/>
            </a:lvl5pPr>
            <a:lvl6pPr marL="2707677" indent="0">
              <a:buNone/>
              <a:defRPr sz="1031"/>
            </a:lvl6pPr>
            <a:lvl7pPr marL="3249188" indent="0">
              <a:buNone/>
              <a:defRPr sz="1031"/>
            </a:lvl7pPr>
            <a:lvl8pPr marL="3790715" indent="0">
              <a:buNone/>
              <a:defRPr sz="1031"/>
            </a:lvl8pPr>
            <a:lvl9pPr marL="4332258"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4D2BEDF-599C-473B-842A-5B623F00BD89}" type="slidenum">
              <a:rPr lang="es-ES"/>
              <a:pPr>
                <a:defRPr/>
              </a:pPr>
              <a:t>‹Nº›</a:t>
            </a:fld>
            <a:endParaRPr lang="es-ES"/>
          </a:p>
        </p:txBody>
      </p:sp>
    </p:spTree>
    <p:extLst>
      <p:ext uri="{BB962C8B-B14F-4D97-AF65-F5344CB8AC3E}">
        <p14:creationId xmlns:p14="http://schemas.microsoft.com/office/powerpoint/2010/main" val="371674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B0DE5-6A13-4752-A1A5-B66B7CAE1A8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1CDD3AB-EA3E-4E4E-958A-FFCB5B48C63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1553185-F3FF-49F1-A6ED-ED2CFF9D795B}"/>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7649A7C0-2D5F-44B3-968F-DAFEE9F6009D}"/>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065C3A53-C046-4F30-9042-C5C5076B34E9}"/>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4766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5"/>
            <a:ext cx="7315200" cy="4114800"/>
          </a:xfrm>
        </p:spPr>
        <p:txBody>
          <a:bodyPr rtlCol="0">
            <a:normAutofit/>
          </a:bodyPr>
          <a:lstStyle>
            <a:lvl1pPr marL="0" indent="0">
              <a:buNone/>
              <a:defRPr sz="3844"/>
            </a:lvl1pPr>
            <a:lvl2pPr marL="541534" indent="0">
              <a:buNone/>
              <a:defRPr sz="3375"/>
            </a:lvl2pPr>
            <a:lvl3pPr marL="1083064" indent="0">
              <a:buNone/>
              <a:defRPr sz="2813"/>
            </a:lvl3pPr>
            <a:lvl4pPr marL="1624599" indent="0">
              <a:buNone/>
              <a:defRPr sz="2344"/>
            </a:lvl4pPr>
            <a:lvl5pPr marL="2166132" indent="0">
              <a:buNone/>
              <a:defRPr sz="2344"/>
            </a:lvl5pPr>
            <a:lvl6pPr marL="2707677" indent="0">
              <a:buNone/>
              <a:defRPr sz="2344"/>
            </a:lvl6pPr>
            <a:lvl7pPr marL="3249188" indent="0">
              <a:buNone/>
              <a:defRPr sz="2344"/>
            </a:lvl7pPr>
            <a:lvl8pPr marL="3790715" indent="0">
              <a:buNone/>
              <a:defRPr sz="2344"/>
            </a:lvl8pPr>
            <a:lvl9pPr marL="4332258" indent="0">
              <a:buNone/>
              <a:defRPr sz="2344"/>
            </a:lvl9pPr>
          </a:lstStyle>
          <a:p>
            <a:pPr lvl="0"/>
            <a:endParaRPr lang="es-MX" noProof="0"/>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41534" indent="0">
              <a:buNone/>
              <a:defRPr sz="1406"/>
            </a:lvl2pPr>
            <a:lvl3pPr marL="1083064" indent="0">
              <a:buNone/>
              <a:defRPr sz="1219"/>
            </a:lvl3pPr>
            <a:lvl4pPr marL="1624599" indent="0">
              <a:buNone/>
              <a:defRPr sz="1031"/>
            </a:lvl4pPr>
            <a:lvl5pPr marL="2166132" indent="0">
              <a:buNone/>
              <a:defRPr sz="1031"/>
            </a:lvl5pPr>
            <a:lvl6pPr marL="2707677" indent="0">
              <a:buNone/>
              <a:defRPr sz="1031"/>
            </a:lvl6pPr>
            <a:lvl7pPr marL="3249188" indent="0">
              <a:buNone/>
              <a:defRPr sz="1031"/>
            </a:lvl7pPr>
            <a:lvl8pPr marL="3790715" indent="0">
              <a:buNone/>
              <a:defRPr sz="1031"/>
            </a:lvl8pPr>
            <a:lvl9pPr marL="4332258"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71A2652-C9AE-438D-8D16-C16A2BC2A7FA}" type="slidenum">
              <a:rPr lang="es-ES"/>
              <a:pPr>
                <a:defRPr/>
              </a:pPr>
              <a:t>‹Nº›</a:t>
            </a:fld>
            <a:endParaRPr lang="es-ES"/>
          </a:p>
        </p:txBody>
      </p:sp>
    </p:spTree>
    <p:extLst>
      <p:ext uri="{BB962C8B-B14F-4D97-AF65-F5344CB8AC3E}">
        <p14:creationId xmlns:p14="http://schemas.microsoft.com/office/powerpoint/2010/main" val="1941624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2CEF0DD-F97E-4E86-BBD4-C58CEDCD494C}" type="slidenum">
              <a:rPr lang="es-ES"/>
              <a:pPr>
                <a:defRPr/>
              </a:pPr>
              <a:t>‹Nº›</a:t>
            </a:fld>
            <a:endParaRPr lang="es-ES"/>
          </a:p>
        </p:txBody>
      </p:sp>
    </p:spTree>
    <p:extLst>
      <p:ext uri="{BB962C8B-B14F-4D97-AF65-F5344CB8AC3E}">
        <p14:creationId xmlns:p14="http://schemas.microsoft.com/office/powerpoint/2010/main" val="3873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94"/>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794"/>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BFDF37-3D01-42A7-BA05-76944438CA04}" type="slidenum">
              <a:rPr lang="es-ES"/>
              <a:pPr>
                <a:defRPr/>
              </a:pPr>
              <a:t>‹Nº›</a:t>
            </a:fld>
            <a:endParaRPr lang="es-ES"/>
          </a:p>
        </p:txBody>
      </p:sp>
    </p:spTree>
    <p:extLst>
      <p:ext uri="{BB962C8B-B14F-4D97-AF65-F5344CB8AC3E}">
        <p14:creationId xmlns:p14="http://schemas.microsoft.com/office/powerpoint/2010/main" val="3007662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7" name="6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B62DD8CF-60D2-411F-87A2-EEB123D249DC}" type="slidenum">
              <a:rPr lang="es-ES"/>
              <a:pPr>
                <a:defRPr/>
              </a:pPr>
              <a:t>‹Nº›</a:t>
            </a:fld>
            <a:endParaRPr lang="es-ES"/>
          </a:p>
        </p:txBody>
      </p:sp>
    </p:spTree>
    <p:extLst>
      <p:ext uri="{BB962C8B-B14F-4D97-AF65-F5344CB8AC3E}">
        <p14:creationId xmlns:p14="http://schemas.microsoft.com/office/powerpoint/2010/main" val="3522416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609600" y="1981200"/>
            <a:ext cx="10972800" cy="4114800"/>
          </a:xfrm>
        </p:spPr>
        <p:txBody>
          <a:bodyPr rtlCol="0">
            <a:normAutofit/>
          </a:bodyPr>
          <a:lstStyle/>
          <a:p>
            <a:pPr lvl="0"/>
            <a:endParaRPr lang="es-MX" noProof="0"/>
          </a:p>
        </p:txBody>
      </p:sp>
      <p:sp>
        <p:nvSpPr>
          <p:cNvPr id="4" name="3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14DC359E-CBDF-4346-BDFE-C44F403C1607}" type="slidenum">
              <a:rPr lang="es-ES"/>
              <a:pPr>
                <a:defRPr/>
              </a:pPr>
              <a:t>‹Nº›</a:t>
            </a:fld>
            <a:endParaRPr lang="es-ES"/>
          </a:p>
        </p:txBody>
      </p:sp>
    </p:spTree>
    <p:extLst>
      <p:ext uri="{BB962C8B-B14F-4D97-AF65-F5344CB8AC3E}">
        <p14:creationId xmlns:p14="http://schemas.microsoft.com/office/powerpoint/2010/main" val="913719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C203FC40-0C5B-489C-9B04-AEA94657CA7F}" type="slidenum">
              <a:rPr lang="es-ES"/>
              <a:pPr>
                <a:defRPr/>
              </a:pPr>
              <a:t>‹Nº›</a:t>
            </a:fld>
            <a:endParaRPr lang="es-ES"/>
          </a:p>
        </p:txBody>
      </p:sp>
    </p:spTree>
    <p:extLst>
      <p:ext uri="{BB962C8B-B14F-4D97-AF65-F5344CB8AC3E}">
        <p14:creationId xmlns:p14="http://schemas.microsoft.com/office/powerpoint/2010/main" val="2574824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9"/>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451" indent="0" algn="ctr">
              <a:buNone/>
              <a:defRPr>
                <a:solidFill>
                  <a:schemeClr val="tx1">
                    <a:tint val="75000"/>
                  </a:schemeClr>
                </a:solidFill>
              </a:defRPr>
            </a:lvl2pPr>
            <a:lvl3pPr marL="1084899" indent="0" algn="ctr">
              <a:buNone/>
              <a:defRPr>
                <a:solidFill>
                  <a:schemeClr val="tx1">
                    <a:tint val="75000"/>
                  </a:schemeClr>
                </a:solidFill>
              </a:defRPr>
            </a:lvl3pPr>
            <a:lvl4pPr marL="1627352" indent="0" algn="ctr">
              <a:buNone/>
              <a:defRPr>
                <a:solidFill>
                  <a:schemeClr val="tx1">
                    <a:tint val="75000"/>
                  </a:schemeClr>
                </a:solidFill>
              </a:defRPr>
            </a:lvl4pPr>
            <a:lvl5pPr marL="2169801" indent="0" algn="ctr">
              <a:buNone/>
              <a:defRPr>
                <a:solidFill>
                  <a:schemeClr val="tx1">
                    <a:tint val="75000"/>
                  </a:schemeClr>
                </a:solidFill>
              </a:defRPr>
            </a:lvl5pPr>
            <a:lvl6pPr marL="2712258" indent="0" algn="ctr">
              <a:buNone/>
              <a:defRPr>
                <a:solidFill>
                  <a:schemeClr val="tx1">
                    <a:tint val="75000"/>
                  </a:schemeClr>
                </a:solidFill>
              </a:defRPr>
            </a:lvl6pPr>
            <a:lvl7pPr marL="3254695" indent="0" algn="ctr">
              <a:buNone/>
              <a:defRPr>
                <a:solidFill>
                  <a:schemeClr val="tx1">
                    <a:tint val="75000"/>
                  </a:schemeClr>
                </a:solidFill>
              </a:defRPr>
            </a:lvl7pPr>
            <a:lvl8pPr marL="3797138" indent="0" algn="ctr">
              <a:buNone/>
              <a:defRPr>
                <a:solidFill>
                  <a:schemeClr val="tx1">
                    <a:tint val="75000"/>
                  </a:schemeClr>
                </a:solidFill>
              </a:defRPr>
            </a:lvl8pPr>
            <a:lvl9pPr marL="433959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DEAA82-85F6-41F3-A81C-B0A602A43C4A}" type="slidenum">
              <a:rPr lang="es-ES"/>
              <a:pPr>
                <a:defRPr/>
              </a:pPr>
              <a:t>‹Nº›</a:t>
            </a:fld>
            <a:endParaRPr lang="es-ES"/>
          </a:p>
        </p:txBody>
      </p:sp>
    </p:spTree>
    <p:extLst>
      <p:ext uri="{BB962C8B-B14F-4D97-AF65-F5344CB8AC3E}">
        <p14:creationId xmlns:p14="http://schemas.microsoft.com/office/powerpoint/2010/main" val="66634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428C4D4-B00C-4393-A62F-689B8BE5FD83}" type="slidenum">
              <a:rPr lang="es-ES"/>
              <a:pPr>
                <a:defRPr/>
              </a:pPr>
              <a:t>‹Nº›</a:t>
            </a:fld>
            <a:endParaRPr lang="es-ES"/>
          </a:p>
        </p:txBody>
      </p:sp>
    </p:spTree>
    <p:extLst>
      <p:ext uri="{BB962C8B-B14F-4D97-AF65-F5344CB8AC3E}">
        <p14:creationId xmlns:p14="http://schemas.microsoft.com/office/powerpoint/2010/main" val="3112006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2451" indent="0">
              <a:buNone/>
              <a:defRPr sz="2156">
                <a:solidFill>
                  <a:schemeClr val="tx1">
                    <a:tint val="75000"/>
                  </a:schemeClr>
                </a:solidFill>
              </a:defRPr>
            </a:lvl2pPr>
            <a:lvl3pPr marL="1084899" indent="0">
              <a:buNone/>
              <a:defRPr sz="1875">
                <a:solidFill>
                  <a:schemeClr val="tx1">
                    <a:tint val="75000"/>
                  </a:schemeClr>
                </a:solidFill>
              </a:defRPr>
            </a:lvl3pPr>
            <a:lvl4pPr marL="1627352" indent="0">
              <a:buNone/>
              <a:defRPr sz="1688">
                <a:solidFill>
                  <a:schemeClr val="tx1">
                    <a:tint val="75000"/>
                  </a:schemeClr>
                </a:solidFill>
              </a:defRPr>
            </a:lvl4pPr>
            <a:lvl5pPr marL="2169801" indent="0">
              <a:buNone/>
              <a:defRPr sz="1688">
                <a:solidFill>
                  <a:schemeClr val="tx1">
                    <a:tint val="75000"/>
                  </a:schemeClr>
                </a:solidFill>
              </a:defRPr>
            </a:lvl5pPr>
            <a:lvl6pPr marL="2712258" indent="0">
              <a:buNone/>
              <a:defRPr sz="1688">
                <a:solidFill>
                  <a:schemeClr val="tx1">
                    <a:tint val="75000"/>
                  </a:schemeClr>
                </a:solidFill>
              </a:defRPr>
            </a:lvl6pPr>
            <a:lvl7pPr marL="3254695" indent="0">
              <a:buNone/>
              <a:defRPr sz="1688">
                <a:solidFill>
                  <a:schemeClr val="tx1">
                    <a:tint val="75000"/>
                  </a:schemeClr>
                </a:solidFill>
              </a:defRPr>
            </a:lvl7pPr>
            <a:lvl8pPr marL="3797138" indent="0">
              <a:buNone/>
              <a:defRPr sz="1688">
                <a:solidFill>
                  <a:schemeClr val="tx1">
                    <a:tint val="75000"/>
                  </a:schemeClr>
                </a:solidFill>
              </a:defRPr>
            </a:lvl8pPr>
            <a:lvl9pPr marL="4339599"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969FD3-5D7E-49F0-A8A7-BAB272365F0B}" type="slidenum">
              <a:rPr lang="es-ES"/>
              <a:pPr>
                <a:defRPr/>
              </a:pPr>
              <a:t>‹Nº›</a:t>
            </a:fld>
            <a:endParaRPr lang="es-ES"/>
          </a:p>
        </p:txBody>
      </p:sp>
    </p:spTree>
    <p:extLst>
      <p:ext uri="{BB962C8B-B14F-4D97-AF65-F5344CB8AC3E}">
        <p14:creationId xmlns:p14="http://schemas.microsoft.com/office/powerpoint/2010/main" val="812456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6"/>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6"/>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5136281-ECB3-416A-B427-381BF27C62EA}" type="slidenum">
              <a:rPr lang="es-ES"/>
              <a:pPr>
                <a:defRPr/>
              </a:pPr>
              <a:t>‹Nº›</a:t>
            </a:fld>
            <a:endParaRPr lang="es-ES"/>
          </a:p>
        </p:txBody>
      </p:sp>
    </p:spTree>
    <p:extLst>
      <p:ext uri="{BB962C8B-B14F-4D97-AF65-F5344CB8AC3E}">
        <p14:creationId xmlns:p14="http://schemas.microsoft.com/office/powerpoint/2010/main" val="1878259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AE6F6-AFC5-4A5E-86B4-168D5728A9D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E9B2080-598F-4DD3-8F6B-3483CE470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9AE52FD-EE3D-4C7D-BE4C-0590D041037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E5457158-4ACF-4AE1-96D5-73D630EAC1CA}"/>
              </a:ext>
            </a:extLst>
          </p:cNvPr>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24EEC54F-FC45-49F7-B751-4BE351B4198D}"/>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02859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4" y="1535117"/>
            <a:ext cx="5386917" cy="639762"/>
          </a:xfrm>
        </p:spPr>
        <p:txBody>
          <a:bodyPr anchor="b"/>
          <a:lstStyle>
            <a:lvl1pPr marL="0" indent="0">
              <a:buNone/>
              <a:defRPr sz="2813" b="1"/>
            </a:lvl1pPr>
            <a:lvl2pPr marL="542451" indent="0">
              <a:buNone/>
              <a:defRPr sz="2344" b="1"/>
            </a:lvl2pPr>
            <a:lvl3pPr marL="1084899" indent="0">
              <a:buNone/>
              <a:defRPr sz="2156" b="1"/>
            </a:lvl3pPr>
            <a:lvl4pPr marL="1627352" indent="0">
              <a:buNone/>
              <a:defRPr sz="1875" b="1"/>
            </a:lvl4pPr>
            <a:lvl5pPr marL="2169801" indent="0">
              <a:buNone/>
              <a:defRPr sz="1875" b="1"/>
            </a:lvl5pPr>
            <a:lvl6pPr marL="2712258" indent="0">
              <a:buNone/>
              <a:defRPr sz="1875" b="1"/>
            </a:lvl6pPr>
            <a:lvl7pPr marL="3254695" indent="0">
              <a:buNone/>
              <a:defRPr sz="1875" b="1"/>
            </a:lvl7pPr>
            <a:lvl8pPr marL="3797138" indent="0">
              <a:buNone/>
              <a:defRPr sz="1875" b="1"/>
            </a:lvl8pPr>
            <a:lvl9pPr marL="4339599"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4"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76" y="1535117"/>
            <a:ext cx="5389033" cy="639762"/>
          </a:xfrm>
        </p:spPr>
        <p:txBody>
          <a:bodyPr anchor="b"/>
          <a:lstStyle>
            <a:lvl1pPr marL="0" indent="0">
              <a:buNone/>
              <a:defRPr sz="2813" b="1"/>
            </a:lvl1pPr>
            <a:lvl2pPr marL="542451" indent="0">
              <a:buNone/>
              <a:defRPr sz="2344" b="1"/>
            </a:lvl2pPr>
            <a:lvl3pPr marL="1084899" indent="0">
              <a:buNone/>
              <a:defRPr sz="2156" b="1"/>
            </a:lvl3pPr>
            <a:lvl4pPr marL="1627352" indent="0">
              <a:buNone/>
              <a:defRPr sz="1875" b="1"/>
            </a:lvl4pPr>
            <a:lvl5pPr marL="2169801" indent="0">
              <a:buNone/>
              <a:defRPr sz="1875" b="1"/>
            </a:lvl5pPr>
            <a:lvl6pPr marL="2712258" indent="0">
              <a:buNone/>
              <a:defRPr sz="1875" b="1"/>
            </a:lvl6pPr>
            <a:lvl7pPr marL="3254695" indent="0">
              <a:buNone/>
              <a:defRPr sz="1875" b="1"/>
            </a:lvl7pPr>
            <a:lvl8pPr marL="3797138" indent="0">
              <a:buNone/>
              <a:defRPr sz="1875" b="1"/>
            </a:lvl8pPr>
            <a:lvl9pPr marL="4339599"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76"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AC19978-0618-44BF-87E4-91D49AF6EAA8}" type="slidenum">
              <a:rPr lang="es-ES"/>
              <a:pPr>
                <a:defRPr/>
              </a:pPr>
              <a:t>‹Nº›</a:t>
            </a:fld>
            <a:endParaRPr lang="es-ES"/>
          </a:p>
        </p:txBody>
      </p:sp>
    </p:spTree>
    <p:extLst>
      <p:ext uri="{BB962C8B-B14F-4D97-AF65-F5344CB8AC3E}">
        <p14:creationId xmlns:p14="http://schemas.microsoft.com/office/powerpoint/2010/main" val="1421388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A9733D0-137A-43B4-A092-CC880A6A7816}" type="slidenum">
              <a:rPr lang="es-ES"/>
              <a:pPr>
                <a:defRPr/>
              </a:pPr>
              <a:t>‹Nº›</a:t>
            </a:fld>
            <a:endParaRPr lang="es-ES"/>
          </a:p>
        </p:txBody>
      </p:sp>
    </p:spTree>
    <p:extLst>
      <p:ext uri="{BB962C8B-B14F-4D97-AF65-F5344CB8AC3E}">
        <p14:creationId xmlns:p14="http://schemas.microsoft.com/office/powerpoint/2010/main" val="55161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A043A8D-239C-428B-B66E-66F5AAC42982}" type="slidenum">
              <a:rPr lang="es-ES"/>
              <a:pPr>
                <a:defRPr/>
              </a:pPr>
              <a:t>‹Nº›</a:t>
            </a:fld>
            <a:endParaRPr lang="es-ES"/>
          </a:p>
        </p:txBody>
      </p:sp>
    </p:spTree>
    <p:extLst>
      <p:ext uri="{BB962C8B-B14F-4D97-AF65-F5344CB8AC3E}">
        <p14:creationId xmlns:p14="http://schemas.microsoft.com/office/powerpoint/2010/main" val="1089649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164"/>
            <a:ext cx="6815667"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3"/>
          </a:xfrm>
        </p:spPr>
        <p:txBody>
          <a:bodyPr/>
          <a:lstStyle>
            <a:lvl1pPr marL="0" indent="0">
              <a:buNone/>
              <a:defRPr sz="1688"/>
            </a:lvl1pPr>
            <a:lvl2pPr marL="542451" indent="0">
              <a:buNone/>
              <a:defRPr sz="1406"/>
            </a:lvl2pPr>
            <a:lvl3pPr marL="1084899" indent="0">
              <a:buNone/>
              <a:defRPr sz="1219"/>
            </a:lvl3pPr>
            <a:lvl4pPr marL="1627352" indent="0">
              <a:buNone/>
              <a:defRPr sz="1031"/>
            </a:lvl4pPr>
            <a:lvl5pPr marL="2169801" indent="0">
              <a:buNone/>
              <a:defRPr sz="1031"/>
            </a:lvl5pPr>
            <a:lvl6pPr marL="2712258" indent="0">
              <a:buNone/>
              <a:defRPr sz="1031"/>
            </a:lvl6pPr>
            <a:lvl7pPr marL="3254695" indent="0">
              <a:buNone/>
              <a:defRPr sz="1031"/>
            </a:lvl7pPr>
            <a:lvl8pPr marL="3797138" indent="0">
              <a:buNone/>
              <a:defRPr sz="1031"/>
            </a:lvl8pPr>
            <a:lvl9pPr marL="4339599"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4D2BEDF-599C-473B-842A-5B623F00BD89}" type="slidenum">
              <a:rPr lang="es-ES"/>
              <a:pPr>
                <a:defRPr/>
              </a:pPr>
              <a:t>‹Nº›</a:t>
            </a:fld>
            <a:endParaRPr lang="es-ES"/>
          </a:p>
        </p:txBody>
      </p:sp>
    </p:spTree>
    <p:extLst>
      <p:ext uri="{BB962C8B-B14F-4D97-AF65-F5344CB8AC3E}">
        <p14:creationId xmlns:p14="http://schemas.microsoft.com/office/powerpoint/2010/main" val="796705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9"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9" y="612775"/>
            <a:ext cx="7315200" cy="4114800"/>
          </a:xfrm>
        </p:spPr>
        <p:txBody>
          <a:bodyPr rtlCol="0">
            <a:normAutofit/>
          </a:bodyPr>
          <a:lstStyle>
            <a:lvl1pPr marL="0" indent="0">
              <a:buNone/>
              <a:defRPr sz="3844"/>
            </a:lvl1pPr>
            <a:lvl2pPr marL="542451" indent="0">
              <a:buNone/>
              <a:defRPr sz="3375"/>
            </a:lvl2pPr>
            <a:lvl3pPr marL="1084899" indent="0">
              <a:buNone/>
              <a:defRPr sz="2813"/>
            </a:lvl3pPr>
            <a:lvl4pPr marL="1627352" indent="0">
              <a:buNone/>
              <a:defRPr sz="2344"/>
            </a:lvl4pPr>
            <a:lvl5pPr marL="2169801" indent="0">
              <a:buNone/>
              <a:defRPr sz="2344"/>
            </a:lvl5pPr>
            <a:lvl6pPr marL="2712258" indent="0">
              <a:buNone/>
              <a:defRPr sz="2344"/>
            </a:lvl6pPr>
            <a:lvl7pPr marL="3254695" indent="0">
              <a:buNone/>
              <a:defRPr sz="2344"/>
            </a:lvl7pPr>
            <a:lvl8pPr marL="3797138" indent="0">
              <a:buNone/>
              <a:defRPr sz="2344"/>
            </a:lvl8pPr>
            <a:lvl9pPr marL="4339599" indent="0">
              <a:buNone/>
              <a:defRPr sz="2344"/>
            </a:lvl9pPr>
          </a:lstStyle>
          <a:p>
            <a:pPr lvl="0"/>
            <a:endParaRPr lang="es-MX" noProof="0"/>
          </a:p>
        </p:txBody>
      </p:sp>
      <p:sp>
        <p:nvSpPr>
          <p:cNvPr id="4" name="3 Marcador de texto"/>
          <p:cNvSpPr>
            <a:spLocks noGrp="1"/>
          </p:cNvSpPr>
          <p:nvPr>
            <p:ph type="body" sz="half" idx="2"/>
          </p:nvPr>
        </p:nvSpPr>
        <p:spPr>
          <a:xfrm>
            <a:off x="2389719" y="5367342"/>
            <a:ext cx="7315200" cy="804862"/>
          </a:xfrm>
        </p:spPr>
        <p:txBody>
          <a:bodyPr/>
          <a:lstStyle>
            <a:lvl1pPr marL="0" indent="0">
              <a:buNone/>
              <a:defRPr sz="1688"/>
            </a:lvl1pPr>
            <a:lvl2pPr marL="542451" indent="0">
              <a:buNone/>
              <a:defRPr sz="1406"/>
            </a:lvl2pPr>
            <a:lvl3pPr marL="1084899" indent="0">
              <a:buNone/>
              <a:defRPr sz="1219"/>
            </a:lvl3pPr>
            <a:lvl4pPr marL="1627352" indent="0">
              <a:buNone/>
              <a:defRPr sz="1031"/>
            </a:lvl4pPr>
            <a:lvl5pPr marL="2169801" indent="0">
              <a:buNone/>
              <a:defRPr sz="1031"/>
            </a:lvl5pPr>
            <a:lvl6pPr marL="2712258" indent="0">
              <a:buNone/>
              <a:defRPr sz="1031"/>
            </a:lvl6pPr>
            <a:lvl7pPr marL="3254695" indent="0">
              <a:buNone/>
              <a:defRPr sz="1031"/>
            </a:lvl7pPr>
            <a:lvl8pPr marL="3797138" indent="0">
              <a:buNone/>
              <a:defRPr sz="1031"/>
            </a:lvl8pPr>
            <a:lvl9pPr marL="4339599"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71A2652-C9AE-438D-8D16-C16A2BC2A7FA}" type="slidenum">
              <a:rPr lang="es-ES"/>
              <a:pPr>
                <a:defRPr/>
              </a:pPr>
              <a:t>‹Nº›</a:t>
            </a:fld>
            <a:endParaRPr lang="es-ES"/>
          </a:p>
        </p:txBody>
      </p:sp>
    </p:spTree>
    <p:extLst>
      <p:ext uri="{BB962C8B-B14F-4D97-AF65-F5344CB8AC3E}">
        <p14:creationId xmlns:p14="http://schemas.microsoft.com/office/powerpoint/2010/main" val="1142561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2CEF0DD-F97E-4E86-BBD4-C58CEDCD494C}" type="slidenum">
              <a:rPr lang="es-ES"/>
              <a:pPr>
                <a:defRPr/>
              </a:pPr>
              <a:t>‹Nº›</a:t>
            </a:fld>
            <a:endParaRPr lang="es-ES"/>
          </a:p>
        </p:txBody>
      </p:sp>
    </p:spTree>
    <p:extLst>
      <p:ext uri="{BB962C8B-B14F-4D97-AF65-F5344CB8AC3E}">
        <p14:creationId xmlns:p14="http://schemas.microsoft.com/office/powerpoint/2010/main" val="3800769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52"/>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752"/>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BFDF37-3D01-42A7-BA05-76944438CA04}" type="slidenum">
              <a:rPr lang="es-ES"/>
              <a:pPr>
                <a:defRPr/>
              </a:pPr>
              <a:t>‹Nº›</a:t>
            </a:fld>
            <a:endParaRPr lang="es-ES"/>
          </a:p>
        </p:txBody>
      </p:sp>
    </p:spTree>
    <p:extLst>
      <p:ext uri="{BB962C8B-B14F-4D97-AF65-F5344CB8AC3E}">
        <p14:creationId xmlns:p14="http://schemas.microsoft.com/office/powerpoint/2010/main" val="4258431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7" name="6 Marcador de pie de página"/>
          <p:cNvSpPr>
            <a:spLocks noGrp="1"/>
          </p:cNvSpPr>
          <p:nvPr>
            <p:ph type="ftr" sz="quarter" idx="11"/>
          </p:nvPr>
        </p:nvSpPr>
        <p:spPr>
          <a:xfrm>
            <a:off x="4165603" y="6245225"/>
            <a:ext cx="3860800" cy="476250"/>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B62DD8CF-60D2-411F-87A2-EEB123D249DC}" type="slidenum">
              <a:rPr lang="es-ES"/>
              <a:pPr>
                <a:defRPr/>
              </a:pPr>
              <a:t>‹Nº›</a:t>
            </a:fld>
            <a:endParaRPr lang="es-ES"/>
          </a:p>
        </p:txBody>
      </p:sp>
    </p:spTree>
    <p:extLst>
      <p:ext uri="{BB962C8B-B14F-4D97-AF65-F5344CB8AC3E}">
        <p14:creationId xmlns:p14="http://schemas.microsoft.com/office/powerpoint/2010/main" val="1901855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609600" y="1981200"/>
            <a:ext cx="10972800" cy="4114800"/>
          </a:xfrm>
        </p:spPr>
        <p:txBody>
          <a:bodyPr rtlCol="0">
            <a:normAutofit/>
          </a:bodyPr>
          <a:lstStyle/>
          <a:p>
            <a:pPr lvl="0"/>
            <a:endParaRPr lang="es-MX" noProof="0"/>
          </a:p>
        </p:txBody>
      </p:sp>
      <p:sp>
        <p:nvSpPr>
          <p:cNvPr id="4" name="3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165603" y="6245225"/>
            <a:ext cx="3860800" cy="47625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14DC359E-CBDF-4346-BDFE-C44F403C1607}" type="slidenum">
              <a:rPr lang="es-ES"/>
              <a:pPr>
                <a:defRPr/>
              </a:pPr>
              <a:t>‹Nº›</a:t>
            </a:fld>
            <a:endParaRPr lang="es-ES"/>
          </a:p>
        </p:txBody>
      </p:sp>
    </p:spTree>
    <p:extLst>
      <p:ext uri="{BB962C8B-B14F-4D97-AF65-F5344CB8AC3E}">
        <p14:creationId xmlns:p14="http://schemas.microsoft.com/office/powerpoint/2010/main" val="749061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3" y="6245225"/>
            <a:ext cx="3860800" cy="47625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C203FC40-0C5B-489C-9B04-AEA94657CA7F}" type="slidenum">
              <a:rPr lang="es-ES"/>
              <a:pPr>
                <a:defRPr/>
              </a:pPr>
              <a:t>‹Nº›</a:t>
            </a:fld>
            <a:endParaRPr lang="es-ES"/>
          </a:p>
        </p:txBody>
      </p:sp>
    </p:spTree>
    <p:extLst>
      <p:ext uri="{BB962C8B-B14F-4D97-AF65-F5344CB8AC3E}">
        <p14:creationId xmlns:p14="http://schemas.microsoft.com/office/powerpoint/2010/main" val="134728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827648-138F-4C07-8DBF-A3B2FD4DA4F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7203247-5EB2-46A7-AE95-228DB959CC2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96C52E3A-34CC-4BB1-A83D-C4B82561B4C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F5DEFFE-9B72-4E3A-A78E-1CEC77FBE553}"/>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F133ADB5-E559-4BFE-9B66-3A2A4ECE7740}"/>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A0259557-CB46-4E23-9DBC-02571A1C0F5D}"/>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82280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1"/>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180" indent="0" algn="ctr">
              <a:buNone/>
              <a:defRPr>
                <a:solidFill>
                  <a:schemeClr val="tx1">
                    <a:tint val="75000"/>
                  </a:schemeClr>
                </a:solidFill>
              </a:defRPr>
            </a:lvl2pPr>
            <a:lvl3pPr marL="1088358" indent="0" algn="ctr">
              <a:buNone/>
              <a:defRPr>
                <a:solidFill>
                  <a:schemeClr val="tx1">
                    <a:tint val="75000"/>
                  </a:schemeClr>
                </a:solidFill>
              </a:defRPr>
            </a:lvl3pPr>
            <a:lvl4pPr marL="1632540" indent="0" algn="ctr">
              <a:buNone/>
              <a:defRPr>
                <a:solidFill>
                  <a:schemeClr val="tx1">
                    <a:tint val="75000"/>
                  </a:schemeClr>
                </a:solidFill>
              </a:defRPr>
            </a:lvl4pPr>
            <a:lvl5pPr marL="2176718" indent="0" algn="ctr">
              <a:buNone/>
              <a:defRPr>
                <a:solidFill>
                  <a:schemeClr val="tx1">
                    <a:tint val="75000"/>
                  </a:schemeClr>
                </a:solidFill>
              </a:defRPr>
            </a:lvl5pPr>
            <a:lvl6pPr marL="2720900" indent="0" algn="ctr">
              <a:buNone/>
              <a:defRPr>
                <a:solidFill>
                  <a:schemeClr val="tx1">
                    <a:tint val="75000"/>
                  </a:schemeClr>
                </a:solidFill>
              </a:defRPr>
            </a:lvl6pPr>
            <a:lvl7pPr marL="3265078" indent="0" algn="ctr">
              <a:buNone/>
              <a:defRPr>
                <a:solidFill>
                  <a:schemeClr val="tx1">
                    <a:tint val="75000"/>
                  </a:schemeClr>
                </a:solidFill>
              </a:defRPr>
            </a:lvl7pPr>
            <a:lvl8pPr marL="3809258" indent="0" algn="ctr">
              <a:buNone/>
              <a:defRPr>
                <a:solidFill>
                  <a:schemeClr val="tx1">
                    <a:tint val="75000"/>
                  </a:schemeClr>
                </a:solidFill>
              </a:defRPr>
            </a:lvl8pPr>
            <a:lvl9pPr marL="4353436"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89164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215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9"/>
            <a:ext cx="10363200" cy="1500187"/>
          </a:xfrm>
        </p:spPr>
        <p:txBody>
          <a:bodyPr anchor="b"/>
          <a:lstStyle>
            <a:lvl1pPr marL="0" indent="0">
              <a:buNone/>
              <a:defRPr sz="2344">
                <a:solidFill>
                  <a:schemeClr val="tx1">
                    <a:tint val="75000"/>
                  </a:schemeClr>
                </a:solidFill>
              </a:defRPr>
            </a:lvl1pPr>
            <a:lvl2pPr marL="544180" indent="0">
              <a:buNone/>
              <a:defRPr sz="2156">
                <a:solidFill>
                  <a:schemeClr val="tx1">
                    <a:tint val="75000"/>
                  </a:schemeClr>
                </a:solidFill>
              </a:defRPr>
            </a:lvl2pPr>
            <a:lvl3pPr marL="1088358" indent="0">
              <a:buNone/>
              <a:defRPr sz="1875">
                <a:solidFill>
                  <a:schemeClr val="tx1">
                    <a:tint val="75000"/>
                  </a:schemeClr>
                </a:solidFill>
              </a:defRPr>
            </a:lvl3pPr>
            <a:lvl4pPr marL="1632540" indent="0">
              <a:buNone/>
              <a:defRPr sz="1688">
                <a:solidFill>
                  <a:schemeClr val="tx1">
                    <a:tint val="75000"/>
                  </a:schemeClr>
                </a:solidFill>
              </a:defRPr>
            </a:lvl4pPr>
            <a:lvl5pPr marL="2176718" indent="0">
              <a:buNone/>
              <a:defRPr sz="1688">
                <a:solidFill>
                  <a:schemeClr val="tx1">
                    <a:tint val="75000"/>
                  </a:schemeClr>
                </a:solidFill>
              </a:defRPr>
            </a:lvl5pPr>
            <a:lvl6pPr marL="2720900" indent="0">
              <a:buNone/>
              <a:defRPr sz="1688">
                <a:solidFill>
                  <a:schemeClr val="tx1">
                    <a:tint val="75000"/>
                  </a:schemeClr>
                </a:solidFill>
              </a:defRPr>
            </a:lvl6pPr>
            <a:lvl7pPr marL="3265078" indent="0">
              <a:buNone/>
              <a:defRPr sz="1688">
                <a:solidFill>
                  <a:schemeClr val="tx1">
                    <a:tint val="75000"/>
                  </a:schemeClr>
                </a:solidFill>
              </a:defRPr>
            </a:lvl7pPr>
            <a:lvl8pPr marL="3809258" indent="0">
              <a:buNone/>
              <a:defRPr sz="1688">
                <a:solidFill>
                  <a:schemeClr val="tx1">
                    <a:tint val="75000"/>
                  </a:schemeClr>
                </a:solidFill>
              </a:defRPr>
            </a:lvl8pPr>
            <a:lvl9pPr marL="4353436"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04391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84390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17"/>
            <a:ext cx="5386917" cy="639762"/>
          </a:xfrm>
        </p:spPr>
        <p:txBody>
          <a:bodyPr anchor="b"/>
          <a:lstStyle>
            <a:lvl1pPr marL="0" indent="0">
              <a:buNone/>
              <a:defRPr sz="2813" b="1"/>
            </a:lvl1pPr>
            <a:lvl2pPr marL="544180" indent="0">
              <a:buNone/>
              <a:defRPr sz="2344" b="1"/>
            </a:lvl2pPr>
            <a:lvl3pPr marL="1088358" indent="0">
              <a:buNone/>
              <a:defRPr sz="2156" b="1"/>
            </a:lvl3pPr>
            <a:lvl4pPr marL="1632540" indent="0">
              <a:buNone/>
              <a:defRPr sz="1875" b="1"/>
            </a:lvl4pPr>
            <a:lvl5pPr marL="2176718" indent="0">
              <a:buNone/>
              <a:defRPr sz="1875" b="1"/>
            </a:lvl5pPr>
            <a:lvl6pPr marL="2720900" indent="0">
              <a:buNone/>
              <a:defRPr sz="1875" b="1"/>
            </a:lvl6pPr>
            <a:lvl7pPr marL="3265078" indent="0">
              <a:buNone/>
              <a:defRPr sz="1875" b="1"/>
            </a:lvl7pPr>
            <a:lvl8pPr marL="3809258" indent="0">
              <a:buNone/>
              <a:defRPr sz="1875" b="1"/>
            </a:lvl8pPr>
            <a:lvl9pPr marL="4353436"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7"/>
            <a:ext cx="5389033" cy="639762"/>
          </a:xfrm>
        </p:spPr>
        <p:txBody>
          <a:bodyPr anchor="b"/>
          <a:lstStyle>
            <a:lvl1pPr marL="0" indent="0">
              <a:buNone/>
              <a:defRPr sz="2813" b="1"/>
            </a:lvl1pPr>
            <a:lvl2pPr marL="544180" indent="0">
              <a:buNone/>
              <a:defRPr sz="2344" b="1"/>
            </a:lvl2pPr>
            <a:lvl3pPr marL="1088358" indent="0">
              <a:buNone/>
              <a:defRPr sz="2156" b="1"/>
            </a:lvl3pPr>
            <a:lvl4pPr marL="1632540" indent="0">
              <a:buNone/>
              <a:defRPr sz="1875" b="1"/>
            </a:lvl4pPr>
            <a:lvl5pPr marL="2176718" indent="0">
              <a:buNone/>
              <a:defRPr sz="1875" b="1"/>
            </a:lvl5pPr>
            <a:lvl6pPr marL="2720900" indent="0">
              <a:buNone/>
              <a:defRPr sz="1875" b="1"/>
            </a:lvl6pPr>
            <a:lvl7pPr marL="3265078" indent="0">
              <a:buNone/>
              <a:defRPr sz="1875" b="1"/>
            </a:lvl7pPr>
            <a:lvl8pPr marL="3809258" indent="0">
              <a:buNone/>
              <a:defRPr sz="1875" b="1"/>
            </a:lvl8pPr>
            <a:lvl9pPr marL="4353436"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03867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36387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30264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056"/>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06"/>
            <a:ext cx="4011084" cy="4691063"/>
          </a:xfrm>
        </p:spPr>
        <p:txBody>
          <a:bodyPr/>
          <a:lstStyle>
            <a:lvl1pPr marL="0" indent="0">
              <a:buNone/>
              <a:defRPr sz="1688"/>
            </a:lvl1pPr>
            <a:lvl2pPr marL="544180" indent="0">
              <a:buNone/>
              <a:defRPr sz="1406"/>
            </a:lvl2pPr>
            <a:lvl3pPr marL="1088358" indent="0">
              <a:buNone/>
              <a:defRPr sz="1219"/>
            </a:lvl3pPr>
            <a:lvl4pPr marL="1632540" indent="0">
              <a:buNone/>
              <a:defRPr sz="1031"/>
            </a:lvl4pPr>
            <a:lvl5pPr marL="2176718" indent="0">
              <a:buNone/>
              <a:defRPr sz="1031"/>
            </a:lvl5pPr>
            <a:lvl6pPr marL="2720900" indent="0">
              <a:buNone/>
              <a:defRPr sz="1031"/>
            </a:lvl6pPr>
            <a:lvl7pPr marL="3265078" indent="0">
              <a:buNone/>
              <a:defRPr sz="1031"/>
            </a:lvl7pPr>
            <a:lvl8pPr marL="3809258" indent="0">
              <a:buNone/>
              <a:defRPr sz="1031"/>
            </a:lvl8pPr>
            <a:lvl9pPr marL="4353436"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21537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5"/>
            <a:ext cx="7315200" cy="4114800"/>
          </a:xfrm>
        </p:spPr>
        <p:txBody>
          <a:bodyPr/>
          <a:lstStyle>
            <a:lvl1pPr marL="0" indent="0">
              <a:buNone/>
              <a:defRPr sz="3844"/>
            </a:lvl1pPr>
            <a:lvl2pPr marL="544180" indent="0">
              <a:buNone/>
              <a:defRPr sz="3375"/>
            </a:lvl2pPr>
            <a:lvl3pPr marL="1088358" indent="0">
              <a:buNone/>
              <a:defRPr sz="2813"/>
            </a:lvl3pPr>
            <a:lvl4pPr marL="1632540" indent="0">
              <a:buNone/>
              <a:defRPr sz="2344"/>
            </a:lvl4pPr>
            <a:lvl5pPr marL="2176718" indent="0">
              <a:buNone/>
              <a:defRPr sz="2344"/>
            </a:lvl5pPr>
            <a:lvl6pPr marL="2720900" indent="0">
              <a:buNone/>
              <a:defRPr sz="2344"/>
            </a:lvl6pPr>
            <a:lvl7pPr marL="3265078" indent="0">
              <a:buNone/>
              <a:defRPr sz="2344"/>
            </a:lvl7pPr>
            <a:lvl8pPr marL="3809258" indent="0">
              <a:buNone/>
              <a:defRPr sz="2344"/>
            </a:lvl8pPr>
            <a:lvl9pPr marL="4353436" indent="0">
              <a:buNone/>
              <a:defRPr sz="2344"/>
            </a:lvl9pPr>
          </a:lstStyle>
          <a:p>
            <a:endParaRPr lang="es-MX"/>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44180" indent="0">
              <a:buNone/>
              <a:defRPr sz="1406"/>
            </a:lvl2pPr>
            <a:lvl3pPr marL="1088358" indent="0">
              <a:buNone/>
              <a:defRPr sz="1219"/>
            </a:lvl3pPr>
            <a:lvl4pPr marL="1632540" indent="0">
              <a:buNone/>
              <a:defRPr sz="1031"/>
            </a:lvl4pPr>
            <a:lvl5pPr marL="2176718" indent="0">
              <a:buNone/>
              <a:defRPr sz="1031"/>
            </a:lvl5pPr>
            <a:lvl6pPr marL="2720900" indent="0">
              <a:buNone/>
              <a:defRPr sz="1031"/>
            </a:lvl6pPr>
            <a:lvl7pPr marL="3265078" indent="0">
              <a:buNone/>
              <a:defRPr sz="1031"/>
            </a:lvl7pPr>
            <a:lvl8pPr marL="3809258" indent="0">
              <a:buNone/>
              <a:defRPr sz="1031"/>
            </a:lvl8pPr>
            <a:lvl9pPr marL="4353436"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58196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08189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E1E7-F41F-445C-9224-B0D5EABD559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8CE7B3B-00EF-45E5-AC64-2AB9F840BE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7B43A1-999A-4BB2-8EE7-DFD8BAA8177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F4FDE90-28CF-4028-A5C9-8AF3CD6D5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3AFA7F7-133F-4C75-9A15-7653C727BBC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1BA92B19-2368-4D2E-9C0C-5CB136A9F1F5}"/>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8" name="Marcador de pie de página 7">
            <a:extLst>
              <a:ext uri="{FF2B5EF4-FFF2-40B4-BE49-F238E27FC236}">
                <a16:creationId xmlns:a16="http://schemas.microsoft.com/office/drawing/2014/main" id="{0B6334DC-A473-486B-8CED-5B2285083E42}"/>
              </a:ext>
            </a:extLst>
          </p:cNvPr>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a:extLst>
              <a:ext uri="{FF2B5EF4-FFF2-40B4-BE49-F238E27FC236}">
                <a16:creationId xmlns:a16="http://schemas.microsoft.com/office/drawing/2014/main" id="{AB68E1F9-E5B8-4761-BD6C-45049E998B70}"/>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28918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4"/>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44"/>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23318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2EF0D-AA79-B658-F0AB-7CDA9C4F351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572B3E35-9EF2-96AC-0F1F-ACF9F9EE7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0E2273CA-315C-C462-2F4A-B240DA4FC578}"/>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6E2C120D-0DC5-0806-89A3-D6E71E366ED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8608582-5B18-A0BF-E886-178ABDAB12C9}"/>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122235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E240A-827C-1FBC-6FAB-C6DD073A486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826BCC9-E82E-226C-CC2E-7DCD808E467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4EE6451-E290-7FAF-7EF5-D56B646486DC}"/>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1363A883-4A4C-D01C-AC8E-26E53864A12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CB6BB21-38C8-2327-5112-EFFD82EEC548}"/>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4018696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187BED-27B4-84B6-2F83-853635874F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7EFB6F4-6F43-5BF4-CE96-477D061C8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1ADEB4F-4077-DB47-6271-805E0F5EB9A9}"/>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2DCF632C-5B94-5CC7-6560-03825D7A2FD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3538582-C248-CD72-3CFC-3519CA03C6B7}"/>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9210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03153E-F81A-5AB5-E68A-F98CC4D412B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035B7B8-AE08-573B-BB18-0E5AB7C4DB6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BD930B8E-7D72-B05E-BD80-809A8A3AB2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B7F318E0-348D-F1FD-0F29-960D4A0E39AE}"/>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6" name="Marcador de pie de página 5">
            <a:extLst>
              <a:ext uri="{FF2B5EF4-FFF2-40B4-BE49-F238E27FC236}">
                <a16:creationId xmlns:a16="http://schemas.microsoft.com/office/drawing/2014/main" id="{F32A46B3-348E-E3A8-4AD2-6E0B0AF0E32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B37D6E6-B25B-0711-1DE0-A56BB9567E1D}"/>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886276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DF023-F7C7-90B1-7B20-85302FAE921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DA9BC24-0B3E-9D2C-BE69-C55DDE0A62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F107DA-DE60-866C-2DAA-05B2D6CF8C2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584BD46E-3C06-7F42-D533-21F5E41A9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BD6F00-04FA-E49E-70AF-BCDA4CF1EB0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10F5E2BF-6FC3-26CB-704E-9C08C0F1C835}"/>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8" name="Marcador de pie de página 7">
            <a:extLst>
              <a:ext uri="{FF2B5EF4-FFF2-40B4-BE49-F238E27FC236}">
                <a16:creationId xmlns:a16="http://schemas.microsoft.com/office/drawing/2014/main" id="{966839EC-E10E-FE48-9E6A-5313C9EAA72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07636CC-2F34-8969-70DF-9F6F6D4802BC}"/>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1469486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C426D-EBC1-A637-0FB4-C15A3026630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A1ADA824-500A-9952-7AEB-BC0FCFE7C201}"/>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4" name="Marcador de pie de página 3">
            <a:extLst>
              <a:ext uri="{FF2B5EF4-FFF2-40B4-BE49-F238E27FC236}">
                <a16:creationId xmlns:a16="http://schemas.microsoft.com/office/drawing/2014/main" id="{A4976545-BD23-BAE9-1822-B61B0F00C94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04E7D7A-52AB-AD1B-560F-2D2C3B645FA6}"/>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1155072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120706-48B3-567C-7479-974E0C4BAE40}"/>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3" name="Marcador de pie de página 2">
            <a:extLst>
              <a:ext uri="{FF2B5EF4-FFF2-40B4-BE49-F238E27FC236}">
                <a16:creationId xmlns:a16="http://schemas.microsoft.com/office/drawing/2014/main" id="{AFEC4E69-F38E-85DE-8B8C-96BF128438A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CA1AA00-8A35-A948-8A44-6DDD5EB25031}"/>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3405377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4BD7A-980E-AB01-D794-8C223753B7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6DEAC43-8F2B-A168-29FA-DD0BED6DAF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5F8933B0-F50A-0BD3-5D2D-6A33C6C4F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0C52BB-ADD3-60D6-D43B-B15233A1BB76}"/>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6" name="Marcador de pie de página 5">
            <a:extLst>
              <a:ext uri="{FF2B5EF4-FFF2-40B4-BE49-F238E27FC236}">
                <a16:creationId xmlns:a16="http://schemas.microsoft.com/office/drawing/2014/main" id="{1EC45A78-E5DC-B63C-692F-7EC2801A312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62A929D-89EA-017E-9C10-B8E61B4BB8F2}"/>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983793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3364D-6F64-60A0-005D-4A3D8E0BB2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C1728063-B81A-4593-ADA1-4722F99FC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9BDB1AD7-2CA9-3FD2-204D-6E4DF0DC3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4A38E8-4B5D-6A38-4343-F455DD020040}"/>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6" name="Marcador de pie de página 5">
            <a:extLst>
              <a:ext uri="{FF2B5EF4-FFF2-40B4-BE49-F238E27FC236}">
                <a16:creationId xmlns:a16="http://schemas.microsoft.com/office/drawing/2014/main" id="{C3F1784F-B230-BC21-80DF-BEF3EBBD395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1EDEBE0-5F30-2101-696C-4EC7775311C4}"/>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108359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8D5D8-06CA-4928-A0E7-8369EE0466A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387CCFB-9B30-4E15-9B7D-EF0B6B6E60E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4" name="Marcador de pie de página 3">
            <a:extLst>
              <a:ext uri="{FF2B5EF4-FFF2-40B4-BE49-F238E27FC236}">
                <a16:creationId xmlns:a16="http://schemas.microsoft.com/office/drawing/2014/main" id="{AAD3FD77-746D-4487-AD46-3D56E466BA3D}"/>
              </a:ext>
            </a:extLst>
          </p:cNvPr>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a:extLst>
              <a:ext uri="{FF2B5EF4-FFF2-40B4-BE49-F238E27FC236}">
                <a16:creationId xmlns:a16="http://schemas.microsoft.com/office/drawing/2014/main" id="{75427548-006C-42B4-B1D3-BA01762565A0}"/>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652675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BB7411-AAE7-6A2D-B55F-84A1BBA2030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C6B5E771-B41E-0AA3-2818-2AF9628A9C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24B25BE-86AF-B09D-E508-10061FC0A8D8}"/>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A4F05C39-728C-58E4-E17C-E9D8B149D75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22F15FE-656B-79D0-1FDA-A02DCA3C4721}"/>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1945137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6B61A3-46E6-55DF-5188-F1BAE113BCF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7BD6921-1B30-DCC7-B3E0-79C9B2A5CA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0F87A1A-D1FB-A4D9-24B2-96456590BD05}"/>
              </a:ext>
            </a:extLst>
          </p:cNvPr>
          <p:cNvSpPr>
            <a:spLocks noGrp="1"/>
          </p:cNvSpPr>
          <p:nvPr>
            <p:ph type="dt" sz="half" idx="10"/>
          </p:nvPr>
        </p:nvSpPr>
        <p:spPr/>
        <p:txBody>
          <a:body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C8A6A763-6082-8DE6-DACD-E79ACE0A4CC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3158EA5-4053-62C6-DF83-1439BE9E24F4}"/>
              </a:ext>
            </a:extLst>
          </p:cNvPr>
          <p:cNvSpPr>
            <a:spLocks noGrp="1"/>
          </p:cNvSpPr>
          <p:nvPr>
            <p:ph type="sldNum" sz="quarter" idx="12"/>
          </p:nvPr>
        </p:nvSpPr>
        <p:spPr/>
        <p:txBody>
          <a:bodyPr/>
          <a:lstStyle/>
          <a:p>
            <a:fld id="{031CBE1C-EEC4-4791-9A5D-50A4CB5EF7A1}" type="slidenum">
              <a:rPr lang="es-MX" smtClean="0"/>
              <a:t>‹Nº›</a:t>
            </a:fld>
            <a:endParaRPr lang="es-MX"/>
          </a:p>
        </p:txBody>
      </p:sp>
    </p:spTree>
    <p:extLst>
      <p:ext uri="{BB962C8B-B14F-4D97-AF65-F5344CB8AC3E}">
        <p14:creationId xmlns:p14="http://schemas.microsoft.com/office/powerpoint/2010/main" val="34547342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00"/>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1449" indent="0" algn="ctr">
              <a:buNone/>
              <a:defRPr>
                <a:solidFill>
                  <a:schemeClr val="tx1">
                    <a:tint val="75000"/>
                  </a:schemeClr>
                </a:solidFill>
              </a:defRPr>
            </a:lvl2pPr>
            <a:lvl3pPr marL="1082895" indent="0" algn="ctr">
              <a:buNone/>
              <a:defRPr>
                <a:solidFill>
                  <a:schemeClr val="tx1">
                    <a:tint val="75000"/>
                  </a:schemeClr>
                </a:solidFill>
              </a:defRPr>
            </a:lvl3pPr>
            <a:lvl4pPr marL="1624345" indent="0" algn="ctr">
              <a:buNone/>
              <a:defRPr>
                <a:solidFill>
                  <a:schemeClr val="tx1">
                    <a:tint val="75000"/>
                  </a:schemeClr>
                </a:solidFill>
              </a:defRPr>
            </a:lvl4pPr>
            <a:lvl5pPr marL="2165793" indent="0" algn="ctr">
              <a:buNone/>
              <a:defRPr>
                <a:solidFill>
                  <a:schemeClr val="tx1">
                    <a:tint val="75000"/>
                  </a:schemeClr>
                </a:solidFill>
              </a:defRPr>
            </a:lvl5pPr>
            <a:lvl6pPr marL="2707250" indent="0" algn="ctr">
              <a:buNone/>
              <a:defRPr>
                <a:solidFill>
                  <a:schemeClr val="tx1">
                    <a:tint val="75000"/>
                  </a:schemeClr>
                </a:solidFill>
              </a:defRPr>
            </a:lvl6pPr>
            <a:lvl7pPr marL="3248676" indent="0" algn="ctr">
              <a:buNone/>
              <a:defRPr>
                <a:solidFill>
                  <a:schemeClr val="tx1">
                    <a:tint val="75000"/>
                  </a:schemeClr>
                </a:solidFill>
              </a:defRPr>
            </a:lvl7pPr>
            <a:lvl8pPr marL="3790114" indent="0" algn="ctr">
              <a:buNone/>
              <a:defRPr>
                <a:solidFill>
                  <a:schemeClr val="tx1">
                    <a:tint val="75000"/>
                  </a:schemeClr>
                </a:solidFill>
              </a:defRPr>
            </a:lvl8pPr>
            <a:lvl9pPr marL="4331573"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DEAA82-85F6-41F3-A81C-B0A602A43C4A}" type="slidenum">
              <a:rPr lang="es-ES"/>
              <a:pPr>
                <a:defRPr/>
              </a:pPr>
              <a:t>‹Nº›</a:t>
            </a:fld>
            <a:endParaRPr lang="es-ES"/>
          </a:p>
        </p:txBody>
      </p:sp>
    </p:spTree>
    <p:extLst>
      <p:ext uri="{BB962C8B-B14F-4D97-AF65-F5344CB8AC3E}">
        <p14:creationId xmlns:p14="http://schemas.microsoft.com/office/powerpoint/2010/main" val="1013590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428C4D4-B00C-4393-A62F-689B8BE5FD83}" type="slidenum">
              <a:rPr lang="es-ES"/>
              <a:pPr>
                <a:defRPr/>
              </a:pPr>
              <a:t>‹Nº›</a:t>
            </a:fld>
            <a:endParaRPr lang="es-ES"/>
          </a:p>
        </p:txBody>
      </p:sp>
    </p:spTree>
    <p:extLst>
      <p:ext uri="{BB962C8B-B14F-4D97-AF65-F5344CB8AC3E}">
        <p14:creationId xmlns:p14="http://schemas.microsoft.com/office/powerpoint/2010/main" val="1703339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8"/>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1449" indent="0">
              <a:buNone/>
              <a:defRPr sz="2156">
                <a:solidFill>
                  <a:schemeClr val="tx1">
                    <a:tint val="75000"/>
                  </a:schemeClr>
                </a:solidFill>
              </a:defRPr>
            </a:lvl2pPr>
            <a:lvl3pPr marL="1082895" indent="0">
              <a:buNone/>
              <a:defRPr sz="1875">
                <a:solidFill>
                  <a:schemeClr val="tx1">
                    <a:tint val="75000"/>
                  </a:schemeClr>
                </a:solidFill>
              </a:defRPr>
            </a:lvl3pPr>
            <a:lvl4pPr marL="1624345" indent="0">
              <a:buNone/>
              <a:defRPr sz="1688">
                <a:solidFill>
                  <a:schemeClr val="tx1">
                    <a:tint val="75000"/>
                  </a:schemeClr>
                </a:solidFill>
              </a:defRPr>
            </a:lvl4pPr>
            <a:lvl5pPr marL="2165793" indent="0">
              <a:buNone/>
              <a:defRPr sz="1688">
                <a:solidFill>
                  <a:schemeClr val="tx1">
                    <a:tint val="75000"/>
                  </a:schemeClr>
                </a:solidFill>
              </a:defRPr>
            </a:lvl5pPr>
            <a:lvl6pPr marL="2707250" indent="0">
              <a:buNone/>
              <a:defRPr sz="1688">
                <a:solidFill>
                  <a:schemeClr val="tx1">
                    <a:tint val="75000"/>
                  </a:schemeClr>
                </a:solidFill>
              </a:defRPr>
            </a:lvl6pPr>
            <a:lvl7pPr marL="3248676" indent="0">
              <a:buNone/>
              <a:defRPr sz="1688">
                <a:solidFill>
                  <a:schemeClr val="tx1">
                    <a:tint val="75000"/>
                  </a:schemeClr>
                </a:solidFill>
              </a:defRPr>
            </a:lvl7pPr>
            <a:lvl8pPr marL="3790114" indent="0">
              <a:buNone/>
              <a:defRPr sz="1688">
                <a:solidFill>
                  <a:schemeClr val="tx1">
                    <a:tint val="75000"/>
                  </a:schemeClr>
                </a:solidFill>
              </a:defRPr>
            </a:lvl8pPr>
            <a:lvl9pPr marL="4331573"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969FD3-5D7E-49F0-A8A7-BAB272365F0B}" type="slidenum">
              <a:rPr lang="es-ES"/>
              <a:pPr>
                <a:defRPr/>
              </a:pPr>
              <a:t>‹Nº›</a:t>
            </a:fld>
            <a:endParaRPr lang="es-ES"/>
          </a:p>
        </p:txBody>
      </p:sp>
    </p:spTree>
    <p:extLst>
      <p:ext uri="{BB962C8B-B14F-4D97-AF65-F5344CB8AC3E}">
        <p14:creationId xmlns:p14="http://schemas.microsoft.com/office/powerpoint/2010/main" val="12270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2" y="1600209"/>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9"/>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5136281-ECB3-416A-B427-381BF27C62EA}" type="slidenum">
              <a:rPr lang="es-ES"/>
              <a:pPr>
                <a:defRPr/>
              </a:pPr>
              <a:t>‹Nº›</a:t>
            </a:fld>
            <a:endParaRPr lang="es-ES"/>
          </a:p>
        </p:txBody>
      </p:sp>
    </p:spTree>
    <p:extLst>
      <p:ext uri="{BB962C8B-B14F-4D97-AF65-F5344CB8AC3E}">
        <p14:creationId xmlns:p14="http://schemas.microsoft.com/office/powerpoint/2010/main" val="4197084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8" y="1535124"/>
            <a:ext cx="5386917" cy="639763"/>
          </a:xfrm>
        </p:spPr>
        <p:txBody>
          <a:bodyPr anchor="b"/>
          <a:lstStyle>
            <a:lvl1pPr marL="0" indent="0">
              <a:buNone/>
              <a:defRPr sz="2813" b="1"/>
            </a:lvl1pPr>
            <a:lvl2pPr marL="541449" indent="0">
              <a:buNone/>
              <a:defRPr sz="2344" b="1"/>
            </a:lvl2pPr>
            <a:lvl3pPr marL="1082895" indent="0">
              <a:buNone/>
              <a:defRPr sz="2156" b="1"/>
            </a:lvl3pPr>
            <a:lvl4pPr marL="1624345" indent="0">
              <a:buNone/>
              <a:defRPr sz="1875" b="1"/>
            </a:lvl4pPr>
            <a:lvl5pPr marL="2165793" indent="0">
              <a:buNone/>
              <a:defRPr sz="1875" b="1"/>
            </a:lvl5pPr>
            <a:lvl6pPr marL="2707250" indent="0">
              <a:buNone/>
              <a:defRPr sz="1875" b="1"/>
            </a:lvl6pPr>
            <a:lvl7pPr marL="3248676" indent="0">
              <a:buNone/>
              <a:defRPr sz="1875" b="1"/>
            </a:lvl7pPr>
            <a:lvl8pPr marL="3790114" indent="0">
              <a:buNone/>
              <a:defRPr sz="1875" b="1"/>
            </a:lvl8pPr>
            <a:lvl9pPr marL="4331573"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8"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79" y="1535124"/>
            <a:ext cx="5389033" cy="639763"/>
          </a:xfrm>
        </p:spPr>
        <p:txBody>
          <a:bodyPr anchor="b"/>
          <a:lstStyle>
            <a:lvl1pPr marL="0" indent="0">
              <a:buNone/>
              <a:defRPr sz="2813" b="1"/>
            </a:lvl1pPr>
            <a:lvl2pPr marL="541449" indent="0">
              <a:buNone/>
              <a:defRPr sz="2344" b="1"/>
            </a:lvl2pPr>
            <a:lvl3pPr marL="1082895" indent="0">
              <a:buNone/>
              <a:defRPr sz="2156" b="1"/>
            </a:lvl3pPr>
            <a:lvl4pPr marL="1624345" indent="0">
              <a:buNone/>
              <a:defRPr sz="1875" b="1"/>
            </a:lvl4pPr>
            <a:lvl5pPr marL="2165793" indent="0">
              <a:buNone/>
              <a:defRPr sz="1875" b="1"/>
            </a:lvl5pPr>
            <a:lvl6pPr marL="2707250" indent="0">
              <a:buNone/>
              <a:defRPr sz="1875" b="1"/>
            </a:lvl6pPr>
            <a:lvl7pPr marL="3248676" indent="0">
              <a:buNone/>
              <a:defRPr sz="1875" b="1"/>
            </a:lvl7pPr>
            <a:lvl8pPr marL="3790114" indent="0">
              <a:buNone/>
              <a:defRPr sz="1875" b="1"/>
            </a:lvl8pPr>
            <a:lvl9pPr marL="4331573"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7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AC19978-0618-44BF-87E4-91D49AF6EAA8}" type="slidenum">
              <a:rPr lang="es-ES"/>
              <a:pPr>
                <a:defRPr/>
              </a:pPr>
              <a:t>‹Nº›</a:t>
            </a:fld>
            <a:endParaRPr lang="es-ES"/>
          </a:p>
        </p:txBody>
      </p:sp>
    </p:spTree>
    <p:extLst>
      <p:ext uri="{BB962C8B-B14F-4D97-AF65-F5344CB8AC3E}">
        <p14:creationId xmlns:p14="http://schemas.microsoft.com/office/powerpoint/2010/main" val="3403984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A9733D0-137A-43B4-A092-CC880A6A7816}" type="slidenum">
              <a:rPr lang="es-ES"/>
              <a:pPr>
                <a:defRPr/>
              </a:pPr>
              <a:t>‹Nº›</a:t>
            </a:fld>
            <a:endParaRPr lang="es-ES"/>
          </a:p>
        </p:txBody>
      </p:sp>
    </p:spTree>
    <p:extLst>
      <p:ext uri="{BB962C8B-B14F-4D97-AF65-F5344CB8AC3E}">
        <p14:creationId xmlns:p14="http://schemas.microsoft.com/office/powerpoint/2010/main" val="5141841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A043A8D-239C-428B-B66E-66F5AAC42982}" type="slidenum">
              <a:rPr lang="es-ES"/>
              <a:pPr>
                <a:defRPr/>
              </a:pPr>
              <a:t>‹Nº›</a:t>
            </a:fld>
            <a:endParaRPr lang="es-ES"/>
          </a:p>
        </p:txBody>
      </p:sp>
    </p:spTree>
    <p:extLst>
      <p:ext uri="{BB962C8B-B14F-4D97-AF65-F5344CB8AC3E}">
        <p14:creationId xmlns:p14="http://schemas.microsoft.com/office/powerpoint/2010/main" val="2902696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55"/>
            <a:ext cx="4011084" cy="1162051"/>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5" y="273226"/>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43"/>
            <a:ext cx="4011084" cy="4691063"/>
          </a:xfrm>
        </p:spPr>
        <p:txBody>
          <a:bodyPr/>
          <a:lstStyle>
            <a:lvl1pPr marL="0" indent="0">
              <a:buNone/>
              <a:defRPr sz="1688"/>
            </a:lvl1pPr>
            <a:lvl2pPr marL="541449" indent="0">
              <a:buNone/>
              <a:defRPr sz="1406"/>
            </a:lvl2pPr>
            <a:lvl3pPr marL="1082895" indent="0">
              <a:buNone/>
              <a:defRPr sz="1219"/>
            </a:lvl3pPr>
            <a:lvl4pPr marL="1624345" indent="0">
              <a:buNone/>
              <a:defRPr sz="1031"/>
            </a:lvl4pPr>
            <a:lvl5pPr marL="2165793" indent="0">
              <a:buNone/>
              <a:defRPr sz="1031"/>
            </a:lvl5pPr>
            <a:lvl6pPr marL="2707250" indent="0">
              <a:buNone/>
              <a:defRPr sz="1031"/>
            </a:lvl6pPr>
            <a:lvl7pPr marL="3248676" indent="0">
              <a:buNone/>
              <a:defRPr sz="1031"/>
            </a:lvl7pPr>
            <a:lvl8pPr marL="3790114" indent="0">
              <a:buNone/>
              <a:defRPr sz="1031"/>
            </a:lvl8pPr>
            <a:lvl9pPr marL="4331573"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4D2BEDF-599C-473B-842A-5B623F00BD89}" type="slidenum">
              <a:rPr lang="es-ES"/>
              <a:pPr>
                <a:defRPr/>
              </a:pPr>
              <a:t>‹Nº›</a:t>
            </a:fld>
            <a:endParaRPr lang="es-ES"/>
          </a:p>
        </p:txBody>
      </p:sp>
    </p:spTree>
    <p:extLst>
      <p:ext uri="{BB962C8B-B14F-4D97-AF65-F5344CB8AC3E}">
        <p14:creationId xmlns:p14="http://schemas.microsoft.com/office/powerpoint/2010/main" val="123751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0BB958-955A-4CDB-8A0F-8F12995EDC50}"/>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3" name="Marcador de pie de página 2">
            <a:extLst>
              <a:ext uri="{FF2B5EF4-FFF2-40B4-BE49-F238E27FC236}">
                <a16:creationId xmlns:a16="http://schemas.microsoft.com/office/drawing/2014/main" id="{F29E087F-935A-477A-95A2-C41032531A33}"/>
              </a:ext>
            </a:extLst>
          </p:cNvPr>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a:extLst>
              <a:ext uri="{FF2B5EF4-FFF2-40B4-BE49-F238E27FC236}">
                <a16:creationId xmlns:a16="http://schemas.microsoft.com/office/drawing/2014/main" id="{BEC12BFA-4269-4F55-9A1C-DC90E0E71B64}"/>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02346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20" y="4800614"/>
            <a:ext cx="7315200" cy="566739"/>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20" y="612775"/>
            <a:ext cx="7315200" cy="4114800"/>
          </a:xfrm>
        </p:spPr>
        <p:txBody>
          <a:bodyPr rtlCol="0">
            <a:normAutofit/>
          </a:bodyPr>
          <a:lstStyle>
            <a:lvl1pPr marL="0" indent="0">
              <a:buNone/>
              <a:defRPr sz="3844"/>
            </a:lvl1pPr>
            <a:lvl2pPr marL="541449" indent="0">
              <a:buNone/>
              <a:defRPr sz="3375"/>
            </a:lvl2pPr>
            <a:lvl3pPr marL="1082895" indent="0">
              <a:buNone/>
              <a:defRPr sz="2813"/>
            </a:lvl3pPr>
            <a:lvl4pPr marL="1624345" indent="0">
              <a:buNone/>
              <a:defRPr sz="2344"/>
            </a:lvl4pPr>
            <a:lvl5pPr marL="2165793" indent="0">
              <a:buNone/>
              <a:defRPr sz="2344"/>
            </a:lvl5pPr>
            <a:lvl6pPr marL="2707250" indent="0">
              <a:buNone/>
              <a:defRPr sz="2344"/>
            </a:lvl6pPr>
            <a:lvl7pPr marL="3248676" indent="0">
              <a:buNone/>
              <a:defRPr sz="2344"/>
            </a:lvl7pPr>
            <a:lvl8pPr marL="3790114" indent="0">
              <a:buNone/>
              <a:defRPr sz="2344"/>
            </a:lvl8pPr>
            <a:lvl9pPr marL="4331573" indent="0">
              <a:buNone/>
              <a:defRPr sz="2344"/>
            </a:lvl9pPr>
          </a:lstStyle>
          <a:p>
            <a:pPr lvl="0"/>
            <a:endParaRPr lang="es-MX" noProof="0"/>
          </a:p>
        </p:txBody>
      </p:sp>
      <p:sp>
        <p:nvSpPr>
          <p:cNvPr id="4" name="3 Marcador de texto"/>
          <p:cNvSpPr>
            <a:spLocks noGrp="1"/>
          </p:cNvSpPr>
          <p:nvPr>
            <p:ph type="body" sz="half" idx="2"/>
          </p:nvPr>
        </p:nvSpPr>
        <p:spPr>
          <a:xfrm>
            <a:off x="2389720" y="5367448"/>
            <a:ext cx="7315200" cy="804863"/>
          </a:xfrm>
        </p:spPr>
        <p:txBody>
          <a:bodyPr/>
          <a:lstStyle>
            <a:lvl1pPr marL="0" indent="0">
              <a:buNone/>
              <a:defRPr sz="1688"/>
            </a:lvl1pPr>
            <a:lvl2pPr marL="541449" indent="0">
              <a:buNone/>
              <a:defRPr sz="1406"/>
            </a:lvl2pPr>
            <a:lvl3pPr marL="1082895" indent="0">
              <a:buNone/>
              <a:defRPr sz="1219"/>
            </a:lvl3pPr>
            <a:lvl4pPr marL="1624345" indent="0">
              <a:buNone/>
              <a:defRPr sz="1031"/>
            </a:lvl4pPr>
            <a:lvl5pPr marL="2165793" indent="0">
              <a:buNone/>
              <a:defRPr sz="1031"/>
            </a:lvl5pPr>
            <a:lvl6pPr marL="2707250" indent="0">
              <a:buNone/>
              <a:defRPr sz="1031"/>
            </a:lvl6pPr>
            <a:lvl7pPr marL="3248676" indent="0">
              <a:buNone/>
              <a:defRPr sz="1031"/>
            </a:lvl7pPr>
            <a:lvl8pPr marL="3790114" indent="0">
              <a:buNone/>
              <a:defRPr sz="1031"/>
            </a:lvl8pPr>
            <a:lvl9pPr marL="4331573"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71A2652-C9AE-438D-8D16-C16A2BC2A7FA}" type="slidenum">
              <a:rPr lang="es-ES"/>
              <a:pPr>
                <a:defRPr/>
              </a:pPr>
              <a:t>‹Nº›</a:t>
            </a:fld>
            <a:endParaRPr lang="es-ES"/>
          </a:p>
        </p:txBody>
      </p:sp>
    </p:spTree>
    <p:extLst>
      <p:ext uri="{BB962C8B-B14F-4D97-AF65-F5344CB8AC3E}">
        <p14:creationId xmlns:p14="http://schemas.microsoft.com/office/powerpoint/2010/main" val="41383775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2CEF0DD-F97E-4E86-BBD4-C58CEDCD494C}" type="slidenum">
              <a:rPr lang="es-ES"/>
              <a:pPr>
                <a:defRPr/>
              </a:pPr>
              <a:t>‹Nº›</a:t>
            </a:fld>
            <a:endParaRPr lang="es-ES"/>
          </a:p>
        </p:txBody>
      </p:sp>
    </p:spTree>
    <p:extLst>
      <p:ext uri="{BB962C8B-B14F-4D97-AF65-F5344CB8AC3E}">
        <p14:creationId xmlns:p14="http://schemas.microsoft.com/office/powerpoint/2010/main" val="6384559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13"/>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813"/>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BFDF37-3D01-42A7-BA05-76944438CA04}" type="slidenum">
              <a:rPr lang="es-ES"/>
              <a:pPr>
                <a:defRPr/>
              </a:pPr>
              <a:t>‹Nº›</a:t>
            </a:fld>
            <a:endParaRPr lang="es-ES"/>
          </a:p>
        </p:txBody>
      </p:sp>
    </p:spTree>
    <p:extLst>
      <p:ext uri="{BB962C8B-B14F-4D97-AF65-F5344CB8AC3E}">
        <p14:creationId xmlns:p14="http://schemas.microsoft.com/office/powerpoint/2010/main" val="1940472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2"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45331"/>
            <a:ext cx="2844800" cy="476251"/>
          </a:xfrm>
        </p:spPr>
        <p:txBody>
          <a:bodyPr/>
          <a:lstStyle>
            <a:lvl1pPr>
              <a:defRPr/>
            </a:lvl1pPr>
          </a:lstStyle>
          <a:p>
            <a:pPr>
              <a:defRPr/>
            </a:pPr>
            <a:endParaRPr lang="es-ES"/>
          </a:p>
        </p:txBody>
      </p:sp>
      <p:sp>
        <p:nvSpPr>
          <p:cNvPr id="7" name="6 Marcador de pie de página"/>
          <p:cNvSpPr>
            <a:spLocks noGrp="1"/>
          </p:cNvSpPr>
          <p:nvPr>
            <p:ph type="ftr" sz="quarter" idx="11"/>
          </p:nvPr>
        </p:nvSpPr>
        <p:spPr>
          <a:xfrm>
            <a:off x="4165607" y="6245331"/>
            <a:ext cx="3860800" cy="476251"/>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3" y="6245331"/>
            <a:ext cx="2844800" cy="476251"/>
          </a:xfrm>
        </p:spPr>
        <p:txBody>
          <a:bodyPr/>
          <a:lstStyle>
            <a:lvl1pPr>
              <a:defRPr/>
            </a:lvl1pPr>
          </a:lstStyle>
          <a:p>
            <a:pPr>
              <a:defRPr/>
            </a:pPr>
            <a:fld id="{B62DD8CF-60D2-411F-87A2-EEB123D249DC}" type="slidenum">
              <a:rPr lang="es-ES"/>
              <a:pPr>
                <a:defRPr/>
              </a:pPr>
              <a:t>‹Nº›</a:t>
            </a:fld>
            <a:endParaRPr lang="es-ES"/>
          </a:p>
        </p:txBody>
      </p:sp>
    </p:spTree>
    <p:extLst>
      <p:ext uri="{BB962C8B-B14F-4D97-AF65-F5344CB8AC3E}">
        <p14:creationId xmlns:p14="http://schemas.microsoft.com/office/powerpoint/2010/main" val="945779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609600" y="1981200"/>
            <a:ext cx="10972800" cy="4114800"/>
          </a:xfrm>
        </p:spPr>
        <p:txBody>
          <a:bodyPr rtlCol="0">
            <a:normAutofit/>
          </a:bodyPr>
          <a:lstStyle/>
          <a:p>
            <a:pPr lvl="0"/>
            <a:endParaRPr lang="es-MX" noProof="0"/>
          </a:p>
        </p:txBody>
      </p:sp>
      <p:sp>
        <p:nvSpPr>
          <p:cNvPr id="4" name="3 Marcador de fecha"/>
          <p:cNvSpPr>
            <a:spLocks noGrp="1"/>
          </p:cNvSpPr>
          <p:nvPr>
            <p:ph type="dt" sz="half" idx="10"/>
          </p:nvPr>
        </p:nvSpPr>
        <p:spPr>
          <a:xfrm>
            <a:off x="609600" y="6245331"/>
            <a:ext cx="2844800" cy="476251"/>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165607" y="6245331"/>
            <a:ext cx="3860800" cy="476251"/>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8737603" y="6245331"/>
            <a:ext cx="2844800" cy="476251"/>
          </a:xfrm>
        </p:spPr>
        <p:txBody>
          <a:bodyPr/>
          <a:lstStyle>
            <a:lvl1pPr>
              <a:defRPr/>
            </a:lvl1pPr>
          </a:lstStyle>
          <a:p>
            <a:pPr>
              <a:defRPr/>
            </a:pPr>
            <a:fld id="{14DC359E-CBDF-4346-BDFE-C44F403C1607}" type="slidenum">
              <a:rPr lang="es-ES"/>
              <a:pPr>
                <a:defRPr/>
              </a:pPr>
              <a:t>‹Nº›</a:t>
            </a:fld>
            <a:endParaRPr lang="es-ES"/>
          </a:p>
        </p:txBody>
      </p:sp>
    </p:spTree>
    <p:extLst>
      <p:ext uri="{BB962C8B-B14F-4D97-AF65-F5344CB8AC3E}">
        <p14:creationId xmlns:p14="http://schemas.microsoft.com/office/powerpoint/2010/main" val="2534350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2"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609600" y="6245331"/>
            <a:ext cx="2844800" cy="476251"/>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7" y="6245331"/>
            <a:ext cx="3860800" cy="476251"/>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3" y="6245331"/>
            <a:ext cx="2844800" cy="476251"/>
          </a:xfrm>
        </p:spPr>
        <p:txBody>
          <a:bodyPr/>
          <a:lstStyle>
            <a:lvl1pPr>
              <a:defRPr/>
            </a:lvl1pPr>
          </a:lstStyle>
          <a:p>
            <a:pPr>
              <a:defRPr/>
            </a:pPr>
            <a:fld id="{C203FC40-0C5B-489C-9B04-AEA94657CA7F}" type="slidenum">
              <a:rPr lang="es-ES"/>
              <a:pPr>
                <a:defRPr/>
              </a:pPr>
              <a:t>‹Nº›</a:t>
            </a:fld>
            <a:endParaRPr lang="es-ES"/>
          </a:p>
        </p:txBody>
      </p:sp>
    </p:spTree>
    <p:extLst>
      <p:ext uri="{BB962C8B-B14F-4D97-AF65-F5344CB8AC3E}">
        <p14:creationId xmlns:p14="http://schemas.microsoft.com/office/powerpoint/2010/main" val="4051868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29"/>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2451" indent="0" algn="ctr">
              <a:buNone/>
              <a:defRPr>
                <a:solidFill>
                  <a:schemeClr val="tx1">
                    <a:tint val="75000"/>
                  </a:schemeClr>
                </a:solidFill>
              </a:defRPr>
            </a:lvl2pPr>
            <a:lvl3pPr marL="1084899" indent="0" algn="ctr">
              <a:buNone/>
              <a:defRPr>
                <a:solidFill>
                  <a:schemeClr val="tx1">
                    <a:tint val="75000"/>
                  </a:schemeClr>
                </a:solidFill>
              </a:defRPr>
            </a:lvl3pPr>
            <a:lvl4pPr marL="1627352" indent="0" algn="ctr">
              <a:buNone/>
              <a:defRPr>
                <a:solidFill>
                  <a:schemeClr val="tx1">
                    <a:tint val="75000"/>
                  </a:schemeClr>
                </a:solidFill>
              </a:defRPr>
            </a:lvl4pPr>
            <a:lvl5pPr marL="2169801" indent="0" algn="ctr">
              <a:buNone/>
              <a:defRPr>
                <a:solidFill>
                  <a:schemeClr val="tx1">
                    <a:tint val="75000"/>
                  </a:schemeClr>
                </a:solidFill>
              </a:defRPr>
            </a:lvl5pPr>
            <a:lvl6pPr marL="2712258" indent="0" algn="ctr">
              <a:buNone/>
              <a:defRPr>
                <a:solidFill>
                  <a:schemeClr val="tx1">
                    <a:tint val="75000"/>
                  </a:schemeClr>
                </a:solidFill>
              </a:defRPr>
            </a:lvl6pPr>
            <a:lvl7pPr marL="3254695" indent="0" algn="ctr">
              <a:buNone/>
              <a:defRPr>
                <a:solidFill>
                  <a:schemeClr val="tx1">
                    <a:tint val="75000"/>
                  </a:schemeClr>
                </a:solidFill>
              </a:defRPr>
            </a:lvl7pPr>
            <a:lvl8pPr marL="3797138" indent="0" algn="ctr">
              <a:buNone/>
              <a:defRPr>
                <a:solidFill>
                  <a:schemeClr val="tx1">
                    <a:tint val="75000"/>
                  </a:schemeClr>
                </a:solidFill>
              </a:defRPr>
            </a:lvl8pPr>
            <a:lvl9pPr marL="433959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FDEAA82-85F6-41F3-A81C-B0A602A43C4A}" type="slidenum">
              <a:rPr lang="es-ES"/>
              <a:pPr>
                <a:defRPr/>
              </a:pPr>
              <a:t>‹Nº›</a:t>
            </a:fld>
            <a:endParaRPr lang="es-ES"/>
          </a:p>
        </p:txBody>
      </p:sp>
    </p:spTree>
    <p:extLst>
      <p:ext uri="{BB962C8B-B14F-4D97-AF65-F5344CB8AC3E}">
        <p14:creationId xmlns:p14="http://schemas.microsoft.com/office/powerpoint/2010/main" val="3759772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428C4D4-B00C-4393-A62F-689B8BE5FD83}" type="slidenum">
              <a:rPr lang="es-ES"/>
              <a:pPr>
                <a:defRPr/>
              </a:pPr>
              <a:t>‹Nº›</a:t>
            </a:fld>
            <a:endParaRPr lang="es-ES"/>
          </a:p>
        </p:txBody>
      </p:sp>
    </p:spTree>
    <p:extLst>
      <p:ext uri="{BB962C8B-B14F-4D97-AF65-F5344CB8AC3E}">
        <p14:creationId xmlns:p14="http://schemas.microsoft.com/office/powerpoint/2010/main" val="1636245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2451" indent="0">
              <a:buNone/>
              <a:defRPr sz="2156">
                <a:solidFill>
                  <a:schemeClr val="tx1">
                    <a:tint val="75000"/>
                  </a:schemeClr>
                </a:solidFill>
              </a:defRPr>
            </a:lvl2pPr>
            <a:lvl3pPr marL="1084899" indent="0">
              <a:buNone/>
              <a:defRPr sz="1875">
                <a:solidFill>
                  <a:schemeClr val="tx1">
                    <a:tint val="75000"/>
                  </a:schemeClr>
                </a:solidFill>
              </a:defRPr>
            </a:lvl3pPr>
            <a:lvl4pPr marL="1627352" indent="0">
              <a:buNone/>
              <a:defRPr sz="1688">
                <a:solidFill>
                  <a:schemeClr val="tx1">
                    <a:tint val="75000"/>
                  </a:schemeClr>
                </a:solidFill>
              </a:defRPr>
            </a:lvl4pPr>
            <a:lvl5pPr marL="2169801" indent="0">
              <a:buNone/>
              <a:defRPr sz="1688">
                <a:solidFill>
                  <a:schemeClr val="tx1">
                    <a:tint val="75000"/>
                  </a:schemeClr>
                </a:solidFill>
              </a:defRPr>
            </a:lvl5pPr>
            <a:lvl6pPr marL="2712258" indent="0">
              <a:buNone/>
              <a:defRPr sz="1688">
                <a:solidFill>
                  <a:schemeClr val="tx1">
                    <a:tint val="75000"/>
                  </a:schemeClr>
                </a:solidFill>
              </a:defRPr>
            </a:lvl6pPr>
            <a:lvl7pPr marL="3254695" indent="0">
              <a:buNone/>
              <a:defRPr sz="1688">
                <a:solidFill>
                  <a:schemeClr val="tx1">
                    <a:tint val="75000"/>
                  </a:schemeClr>
                </a:solidFill>
              </a:defRPr>
            </a:lvl7pPr>
            <a:lvl8pPr marL="3797138" indent="0">
              <a:buNone/>
              <a:defRPr sz="1688">
                <a:solidFill>
                  <a:schemeClr val="tx1">
                    <a:tint val="75000"/>
                  </a:schemeClr>
                </a:solidFill>
              </a:defRPr>
            </a:lvl8pPr>
            <a:lvl9pPr marL="4339599"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E969FD3-5D7E-49F0-A8A7-BAB272365F0B}" type="slidenum">
              <a:rPr lang="es-ES"/>
              <a:pPr>
                <a:defRPr/>
              </a:pPr>
              <a:t>‹Nº›</a:t>
            </a:fld>
            <a:endParaRPr lang="es-ES"/>
          </a:p>
        </p:txBody>
      </p:sp>
    </p:spTree>
    <p:extLst>
      <p:ext uri="{BB962C8B-B14F-4D97-AF65-F5344CB8AC3E}">
        <p14:creationId xmlns:p14="http://schemas.microsoft.com/office/powerpoint/2010/main" val="351706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25136281-ECB3-416A-B427-381BF27C62EA}" type="slidenum">
              <a:rPr lang="es-ES"/>
              <a:pPr>
                <a:defRPr/>
              </a:pPr>
              <a:t>‹Nº›</a:t>
            </a:fld>
            <a:endParaRPr lang="es-ES"/>
          </a:p>
        </p:txBody>
      </p:sp>
    </p:spTree>
    <p:extLst>
      <p:ext uri="{BB962C8B-B14F-4D97-AF65-F5344CB8AC3E}">
        <p14:creationId xmlns:p14="http://schemas.microsoft.com/office/powerpoint/2010/main" val="2039438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18D547-7F29-4FB7-BAF6-9D37EB4BA2E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D50F8F1-A866-43EC-A419-7A192FCDF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656B7199-E9AB-4B64-A48C-08A3ED81A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9D479E-6524-459E-A577-30E9D9FC4662}"/>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83A90454-7DB3-4E38-B120-5BCE95B8E773}"/>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51AF9439-2F1F-43C8-AA5F-241656DA0B82}"/>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338129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17"/>
            <a:ext cx="5386917" cy="639762"/>
          </a:xfrm>
        </p:spPr>
        <p:txBody>
          <a:bodyPr anchor="b"/>
          <a:lstStyle>
            <a:lvl1pPr marL="0" indent="0">
              <a:buNone/>
              <a:defRPr sz="2813" b="1"/>
            </a:lvl1pPr>
            <a:lvl2pPr marL="542451" indent="0">
              <a:buNone/>
              <a:defRPr sz="2344" b="1"/>
            </a:lvl2pPr>
            <a:lvl3pPr marL="1084899" indent="0">
              <a:buNone/>
              <a:defRPr sz="2156" b="1"/>
            </a:lvl3pPr>
            <a:lvl4pPr marL="1627352" indent="0">
              <a:buNone/>
              <a:defRPr sz="1875" b="1"/>
            </a:lvl4pPr>
            <a:lvl5pPr marL="2169801" indent="0">
              <a:buNone/>
              <a:defRPr sz="1875" b="1"/>
            </a:lvl5pPr>
            <a:lvl6pPr marL="2712258" indent="0">
              <a:buNone/>
              <a:defRPr sz="1875" b="1"/>
            </a:lvl6pPr>
            <a:lvl7pPr marL="3254695" indent="0">
              <a:buNone/>
              <a:defRPr sz="1875" b="1"/>
            </a:lvl7pPr>
            <a:lvl8pPr marL="3797138" indent="0">
              <a:buNone/>
              <a:defRPr sz="1875" b="1"/>
            </a:lvl8pPr>
            <a:lvl9pPr marL="4339599"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79"/>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17"/>
            <a:ext cx="5389033" cy="639762"/>
          </a:xfrm>
        </p:spPr>
        <p:txBody>
          <a:bodyPr anchor="b"/>
          <a:lstStyle>
            <a:lvl1pPr marL="0" indent="0">
              <a:buNone/>
              <a:defRPr sz="2813" b="1"/>
            </a:lvl1pPr>
            <a:lvl2pPr marL="542451" indent="0">
              <a:buNone/>
              <a:defRPr sz="2344" b="1"/>
            </a:lvl2pPr>
            <a:lvl3pPr marL="1084899" indent="0">
              <a:buNone/>
              <a:defRPr sz="2156" b="1"/>
            </a:lvl3pPr>
            <a:lvl4pPr marL="1627352" indent="0">
              <a:buNone/>
              <a:defRPr sz="1875" b="1"/>
            </a:lvl4pPr>
            <a:lvl5pPr marL="2169801" indent="0">
              <a:buNone/>
              <a:defRPr sz="1875" b="1"/>
            </a:lvl5pPr>
            <a:lvl6pPr marL="2712258" indent="0">
              <a:buNone/>
              <a:defRPr sz="1875" b="1"/>
            </a:lvl6pPr>
            <a:lvl7pPr marL="3254695" indent="0">
              <a:buNone/>
              <a:defRPr sz="1875" b="1"/>
            </a:lvl7pPr>
            <a:lvl8pPr marL="3797138" indent="0">
              <a:buNone/>
              <a:defRPr sz="1875" b="1"/>
            </a:lvl8pPr>
            <a:lvl9pPr marL="4339599"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9"/>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p:cNvSpPr>
            <a:spLocks noGrp="1"/>
          </p:cNvSpPr>
          <p:nvPr>
            <p:ph type="dt" sz="half" idx="10"/>
          </p:nvPr>
        </p:nvSpPr>
        <p:spPr/>
        <p:txBody>
          <a:bodyPr/>
          <a:lstStyle>
            <a:lvl1pPr>
              <a:defRPr/>
            </a:lvl1pPr>
          </a:lstStyle>
          <a:p>
            <a:pPr>
              <a:defRPr/>
            </a:pPr>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AC19978-0618-44BF-87E4-91D49AF6EAA8}" type="slidenum">
              <a:rPr lang="es-ES"/>
              <a:pPr>
                <a:defRPr/>
              </a:pPr>
              <a:t>‹Nº›</a:t>
            </a:fld>
            <a:endParaRPr lang="es-ES"/>
          </a:p>
        </p:txBody>
      </p:sp>
    </p:spTree>
    <p:extLst>
      <p:ext uri="{BB962C8B-B14F-4D97-AF65-F5344CB8AC3E}">
        <p14:creationId xmlns:p14="http://schemas.microsoft.com/office/powerpoint/2010/main" val="3032330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p:cNvSpPr>
            <a:spLocks noGrp="1"/>
          </p:cNvSpPr>
          <p:nvPr>
            <p:ph type="dt" sz="half" idx="10"/>
          </p:nvPr>
        </p:nvSpPr>
        <p:spPr/>
        <p:txBody>
          <a:bodyPr/>
          <a:lstStyle>
            <a:lvl1pPr>
              <a:defRPr/>
            </a:lvl1pPr>
          </a:lstStyle>
          <a:p>
            <a:pPr>
              <a:defRPr/>
            </a:pP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A9733D0-137A-43B4-A092-CC880A6A7816}" type="slidenum">
              <a:rPr lang="es-ES"/>
              <a:pPr>
                <a:defRPr/>
              </a:pPr>
              <a:t>‹Nº›</a:t>
            </a:fld>
            <a:endParaRPr lang="es-ES"/>
          </a:p>
        </p:txBody>
      </p:sp>
    </p:spTree>
    <p:extLst>
      <p:ext uri="{BB962C8B-B14F-4D97-AF65-F5344CB8AC3E}">
        <p14:creationId xmlns:p14="http://schemas.microsoft.com/office/powerpoint/2010/main" val="7339844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5A043A8D-239C-428B-B66E-66F5AAC42982}" type="slidenum">
              <a:rPr lang="es-ES"/>
              <a:pPr>
                <a:defRPr/>
              </a:pPr>
              <a:t>‹Nº›</a:t>
            </a:fld>
            <a:endParaRPr lang="es-ES"/>
          </a:p>
        </p:txBody>
      </p:sp>
    </p:spTree>
    <p:extLst>
      <p:ext uri="{BB962C8B-B14F-4D97-AF65-F5344CB8AC3E}">
        <p14:creationId xmlns:p14="http://schemas.microsoft.com/office/powerpoint/2010/main" val="3941667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154"/>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3"/>
          </a:xfrm>
        </p:spPr>
        <p:txBody>
          <a:bodyPr/>
          <a:lstStyle>
            <a:lvl1pPr marL="0" indent="0">
              <a:buNone/>
              <a:defRPr sz="1688"/>
            </a:lvl1pPr>
            <a:lvl2pPr marL="542451" indent="0">
              <a:buNone/>
              <a:defRPr sz="1406"/>
            </a:lvl2pPr>
            <a:lvl3pPr marL="1084899" indent="0">
              <a:buNone/>
              <a:defRPr sz="1219"/>
            </a:lvl3pPr>
            <a:lvl4pPr marL="1627352" indent="0">
              <a:buNone/>
              <a:defRPr sz="1031"/>
            </a:lvl4pPr>
            <a:lvl5pPr marL="2169801" indent="0">
              <a:buNone/>
              <a:defRPr sz="1031"/>
            </a:lvl5pPr>
            <a:lvl6pPr marL="2712258" indent="0">
              <a:buNone/>
              <a:defRPr sz="1031"/>
            </a:lvl6pPr>
            <a:lvl7pPr marL="3254695" indent="0">
              <a:buNone/>
              <a:defRPr sz="1031"/>
            </a:lvl7pPr>
            <a:lvl8pPr marL="3797138" indent="0">
              <a:buNone/>
              <a:defRPr sz="1031"/>
            </a:lvl8pPr>
            <a:lvl9pPr marL="4339599"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4D2BEDF-599C-473B-842A-5B623F00BD89}" type="slidenum">
              <a:rPr lang="es-ES"/>
              <a:pPr>
                <a:defRPr/>
              </a:pPr>
              <a:t>‹Nº›</a:t>
            </a:fld>
            <a:endParaRPr lang="es-ES"/>
          </a:p>
        </p:txBody>
      </p:sp>
    </p:spTree>
    <p:extLst>
      <p:ext uri="{BB962C8B-B14F-4D97-AF65-F5344CB8AC3E}">
        <p14:creationId xmlns:p14="http://schemas.microsoft.com/office/powerpoint/2010/main" val="1056285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5"/>
            <a:ext cx="7315200" cy="4114800"/>
          </a:xfrm>
        </p:spPr>
        <p:txBody>
          <a:bodyPr rtlCol="0">
            <a:normAutofit/>
          </a:bodyPr>
          <a:lstStyle>
            <a:lvl1pPr marL="0" indent="0">
              <a:buNone/>
              <a:defRPr sz="3844"/>
            </a:lvl1pPr>
            <a:lvl2pPr marL="542451" indent="0">
              <a:buNone/>
              <a:defRPr sz="3375"/>
            </a:lvl2pPr>
            <a:lvl3pPr marL="1084899" indent="0">
              <a:buNone/>
              <a:defRPr sz="2813"/>
            </a:lvl3pPr>
            <a:lvl4pPr marL="1627352" indent="0">
              <a:buNone/>
              <a:defRPr sz="2344"/>
            </a:lvl4pPr>
            <a:lvl5pPr marL="2169801" indent="0">
              <a:buNone/>
              <a:defRPr sz="2344"/>
            </a:lvl5pPr>
            <a:lvl6pPr marL="2712258" indent="0">
              <a:buNone/>
              <a:defRPr sz="2344"/>
            </a:lvl6pPr>
            <a:lvl7pPr marL="3254695" indent="0">
              <a:buNone/>
              <a:defRPr sz="2344"/>
            </a:lvl7pPr>
            <a:lvl8pPr marL="3797138" indent="0">
              <a:buNone/>
              <a:defRPr sz="2344"/>
            </a:lvl8pPr>
            <a:lvl9pPr marL="4339599" indent="0">
              <a:buNone/>
              <a:defRPr sz="2344"/>
            </a:lvl9pPr>
          </a:lstStyle>
          <a:p>
            <a:pPr lvl="0"/>
            <a:endParaRPr lang="es-MX" noProof="0"/>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42451" indent="0">
              <a:buNone/>
              <a:defRPr sz="1406"/>
            </a:lvl2pPr>
            <a:lvl3pPr marL="1084899" indent="0">
              <a:buNone/>
              <a:defRPr sz="1219"/>
            </a:lvl3pPr>
            <a:lvl4pPr marL="1627352" indent="0">
              <a:buNone/>
              <a:defRPr sz="1031"/>
            </a:lvl4pPr>
            <a:lvl5pPr marL="2169801" indent="0">
              <a:buNone/>
              <a:defRPr sz="1031"/>
            </a:lvl5pPr>
            <a:lvl6pPr marL="2712258" indent="0">
              <a:buNone/>
              <a:defRPr sz="1031"/>
            </a:lvl6pPr>
            <a:lvl7pPr marL="3254695" indent="0">
              <a:buNone/>
              <a:defRPr sz="1031"/>
            </a:lvl7pPr>
            <a:lvl8pPr marL="3797138" indent="0">
              <a:buNone/>
              <a:defRPr sz="1031"/>
            </a:lvl8pPr>
            <a:lvl9pPr marL="4339599" indent="0">
              <a:buNone/>
              <a:defRPr sz="1031"/>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71A2652-C9AE-438D-8D16-C16A2BC2A7FA}" type="slidenum">
              <a:rPr lang="es-ES"/>
              <a:pPr>
                <a:defRPr/>
              </a:pPr>
              <a:t>‹Nº›</a:t>
            </a:fld>
            <a:endParaRPr lang="es-ES"/>
          </a:p>
        </p:txBody>
      </p:sp>
    </p:spTree>
    <p:extLst>
      <p:ext uri="{BB962C8B-B14F-4D97-AF65-F5344CB8AC3E}">
        <p14:creationId xmlns:p14="http://schemas.microsoft.com/office/powerpoint/2010/main" val="3414702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2CEF0DD-F97E-4E86-BBD4-C58CEDCD494C}" type="slidenum">
              <a:rPr lang="es-ES"/>
              <a:pPr>
                <a:defRPr/>
              </a:pPr>
              <a:t>‹Nº›</a:t>
            </a:fld>
            <a:endParaRPr lang="es-ES"/>
          </a:p>
        </p:txBody>
      </p:sp>
    </p:spTree>
    <p:extLst>
      <p:ext uri="{BB962C8B-B14F-4D97-AF65-F5344CB8AC3E}">
        <p14:creationId xmlns:p14="http://schemas.microsoft.com/office/powerpoint/2010/main" val="3510313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42"/>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742"/>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lvl1pPr>
              <a:defRPr/>
            </a:lvl1pPr>
          </a:lstStyle>
          <a:p>
            <a:pPr>
              <a:defRPr/>
            </a:pPr>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9BFDF37-3D01-42A7-BA05-76944438CA04}" type="slidenum">
              <a:rPr lang="es-ES"/>
              <a:pPr>
                <a:defRPr/>
              </a:pPr>
              <a:t>‹Nº›</a:t>
            </a:fld>
            <a:endParaRPr lang="es-ES"/>
          </a:p>
        </p:txBody>
      </p:sp>
    </p:spTree>
    <p:extLst>
      <p:ext uri="{BB962C8B-B14F-4D97-AF65-F5344CB8AC3E}">
        <p14:creationId xmlns:p14="http://schemas.microsoft.com/office/powerpoint/2010/main" val="4190779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quarter" idx="2"/>
          </p:nvPr>
        </p:nvSpPr>
        <p:spPr>
          <a:xfrm>
            <a:off x="6197600" y="19812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contenido"/>
          <p:cNvSpPr>
            <a:spLocks noGrp="1"/>
          </p:cNvSpPr>
          <p:nvPr>
            <p:ph sz="quarter" idx="3"/>
          </p:nvPr>
        </p:nvSpPr>
        <p:spPr>
          <a:xfrm>
            <a:off x="6197600" y="4114800"/>
            <a:ext cx="53848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7" name="6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8" name="7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B62DD8CF-60D2-411F-87A2-EEB123D249DC}" type="slidenum">
              <a:rPr lang="es-ES"/>
              <a:pPr>
                <a:defRPr/>
              </a:pPr>
              <a:t>‹Nº›</a:t>
            </a:fld>
            <a:endParaRPr lang="es-ES"/>
          </a:p>
        </p:txBody>
      </p:sp>
    </p:spTree>
    <p:extLst>
      <p:ext uri="{BB962C8B-B14F-4D97-AF65-F5344CB8AC3E}">
        <p14:creationId xmlns:p14="http://schemas.microsoft.com/office/powerpoint/2010/main" val="12169842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abla"/>
          <p:cNvSpPr>
            <a:spLocks noGrp="1"/>
          </p:cNvSpPr>
          <p:nvPr>
            <p:ph type="tbl" idx="1"/>
          </p:nvPr>
        </p:nvSpPr>
        <p:spPr>
          <a:xfrm>
            <a:off x="609600" y="1981200"/>
            <a:ext cx="10972800" cy="4114800"/>
          </a:xfrm>
        </p:spPr>
        <p:txBody>
          <a:bodyPr rtlCol="0">
            <a:normAutofit/>
          </a:bodyPr>
          <a:lstStyle/>
          <a:p>
            <a:pPr lvl="0"/>
            <a:endParaRPr lang="es-MX" noProof="0"/>
          </a:p>
        </p:txBody>
      </p:sp>
      <p:sp>
        <p:nvSpPr>
          <p:cNvPr id="4" name="3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14DC359E-CBDF-4346-BDFE-C44F403C1607}" type="slidenum">
              <a:rPr lang="es-ES"/>
              <a:pPr>
                <a:defRPr/>
              </a:pPr>
              <a:t>‹Nº›</a:t>
            </a:fld>
            <a:endParaRPr lang="es-ES"/>
          </a:p>
        </p:txBody>
      </p:sp>
    </p:spTree>
    <p:extLst>
      <p:ext uri="{BB962C8B-B14F-4D97-AF65-F5344CB8AC3E}">
        <p14:creationId xmlns:p14="http://schemas.microsoft.com/office/powerpoint/2010/main" val="4250656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381000"/>
            <a:ext cx="10972800" cy="13716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609601"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981200"/>
            <a:ext cx="53848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a:xfrm>
            <a:off x="609600" y="6245225"/>
            <a:ext cx="2844800" cy="476250"/>
          </a:xfrm>
        </p:spPr>
        <p:txBody>
          <a:bodyPr/>
          <a:lstStyle>
            <a:lvl1pPr>
              <a:defRPr/>
            </a:lvl1pPr>
          </a:lstStyle>
          <a:p>
            <a:pPr>
              <a:defRPr/>
            </a:pPr>
            <a:endParaRPr lang="es-ES"/>
          </a:p>
        </p:txBody>
      </p:sp>
      <p:sp>
        <p:nvSpPr>
          <p:cNvPr id="6" name="5 Marcador de pie de página"/>
          <p:cNvSpPr>
            <a:spLocks noGrp="1"/>
          </p:cNvSpPr>
          <p:nvPr>
            <p:ph type="ftr" sz="quarter" idx="11"/>
          </p:nvPr>
        </p:nvSpPr>
        <p:spPr>
          <a:xfrm>
            <a:off x="4165602" y="6245225"/>
            <a:ext cx="3860800" cy="476250"/>
          </a:xfrm>
        </p:spPr>
        <p:txBody>
          <a:bodyPr/>
          <a:lstStyle>
            <a:lvl1pPr>
              <a:defRPr/>
            </a:lvl1pPr>
          </a:lstStyle>
          <a:p>
            <a:pPr>
              <a:defRPr/>
            </a:pPr>
            <a:endParaRPr lang="es-ES"/>
          </a:p>
        </p:txBody>
      </p:sp>
      <p:sp>
        <p:nvSpPr>
          <p:cNvPr id="7" name="6 Marcador de número de diapositiva"/>
          <p:cNvSpPr>
            <a:spLocks noGrp="1"/>
          </p:cNvSpPr>
          <p:nvPr>
            <p:ph type="sldNum" sz="quarter" idx="12"/>
          </p:nvPr>
        </p:nvSpPr>
        <p:spPr>
          <a:xfrm>
            <a:off x="8737601" y="6245225"/>
            <a:ext cx="2844800" cy="476250"/>
          </a:xfrm>
        </p:spPr>
        <p:txBody>
          <a:bodyPr/>
          <a:lstStyle>
            <a:lvl1pPr>
              <a:defRPr/>
            </a:lvl1pPr>
          </a:lstStyle>
          <a:p>
            <a:pPr>
              <a:defRPr/>
            </a:pPr>
            <a:fld id="{C203FC40-0C5B-489C-9B04-AEA94657CA7F}" type="slidenum">
              <a:rPr lang="es-ES"/>
              <a:pPr>
                <a:defRPr/>
              </a:pPr>
              <a:t>‹Nº›</a:t>
            </a:fld>
            <a:endParaRPr lang="es-ES"/>
          </a:p>
        </p:txBody>
      </p:sp>
    </p:spTree>
    <p:extLst>
      <p:ext uri="{BB962C8B-B14F-4D97-AF65-F5344CB8AC3E}">
        <p14:creationId xmlns:p14="http://schemas.microsoft.com/office/powerpoint/2010/main" val="111828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57F96-7BC9-409E-B560-5F10E0325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CC506FF2-BA8C-44A9-8093-BFE37A788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423C7DCC-CFD5-4072-9BAE-8D84FADF5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20A1EA-9099-490C-8CD0-859CC9D7AC57}"/>
              </a:ext>
            </a:extLst>
          </p:cNvPr>
          <p:cNvSpPr>
            <a:spLocks noGrp="1"/>
          </p:cNvSpPr>
          <p:nvPr>
            <p:ph type="dt" sz="half" idx="10"/>
          </p:nvPr>
        </p:nvSpPr>
        <p:spPr/>
        <p:txBody>
          <a:body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6" name="Marcador de pie de página 5">
            <a:extLst>
              <a:ext uri="{FF2B5EF4-FFF2-40B4-BE49-F238E27FC236}">
                <a16:creationId xmlns:a16="http://schemas.microsoft.com/office/drawing/2014/main" id="{E2B1CA78-4382-4199-B1DF-8084F76B764D}"/>
              </a:ext>
            </a:extLst>
          </p:cNvPr>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a:extLst>
              <a:ext uri="{FF2B5EF4-FFF2-40B4-BE49-F238E27FC236}">
                <a16:creationId xmlns:a16="http://schemas.microsoft.com/office/drawing/2014/main" id="{C4FE0BFB-E715-4094-A7E5-0C3B906E8ACB}"/>
              </a:ext>
            </a:extLst>
          </p:cNvPr>
          <p:cNvSpPr>
            <a:spLocks noGrp="1"/>
          </p:cNvSpPr>
          <p:nvPr>
            <p:ph type="sldNum" sz="quarter" idx="12"/>
          </p:nvPr>
        </p:nvSpPr>
        <p:spPr/>
        <p:txBody>
          <a:body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97708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97"/>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1048" indent="0" algn="ctr">
              <a:buNone/>
              <a:defRPr>
                <a:solidFill>
                  <a:schemeClr val="tx1">
                    <a:tint val="75000"/>
                  </a:schemeClr>
                </a:solidFill>
              </a:defRPr>
            </a:lvl2pPr>
            <a:lvl3pPr marL="1082111" indent="0" algn="ctr">
              <a:buNone/>
              <a:defRPr>
                <a:solidFill>
                  <a:schemeClr val="tx1">
                    <a:tint val="75000"/>
                  </a:schemeClr>
                </a:solidFill>
              </a:defRPr>
            </a:lvl3pPr>
            <a:lvl4pPr marL="1623174" indent="0" algn="ctr">
              <a:buNone/>
              <a:defRPr>
                <a:solidFill>
                  <a:schemeClr val="tx1">
                    <a:tint val="75000"/>
                  </a:schemeClr>
                </a:solidFill>
              </a:defRPr>
            </a:lvl4pPr>
            <a:lvl5pPr marL="2164245" indent="0" algn="ctr">
              <a:buNone/>
              <a:defRPr>
                <a:solidFill>
                  <a:schemeClr val="tx1">
                    <a:tint val="75000"/>
                  </a:schemeClr>
                </a:solidFill>
              </a:defRPr>
            </a:lvl5pPr>
            <a:lvl6pPr marL="2705289" indent="0" algn="ctr">
              <a:buNone/>
              <a:defRPr>
                <a:solidFill>
                  <a:schemeClr val="tx1">
                    <a:tint val="75000"/>
                  </a:schemeClr>
                </a:solidFill>
              </a:defRPr>
            </a:lvl6pPr>
            <a:lvl7pPr marL="3246324" indent="0" algn="ctr">
              <a:buNone/>
              <a:defRPr>
                <a:solidFill>
                  <a:schemeClr val="tx1">
                    <a:tint val="75000"/>
                  </a:schemeClr>
                </a:solidFill>
              </a:defRPr>
            </a:lvl7pPr>
            <a:lvl8pPr marL="3787357" indent="0" algn="ctr">
              <a:buNone/>
              <a:defRPr>
                <a:solidFill>
                  <a:schemeClr val="tx1">
                    <a:tint val="75000"/>
                  </a:schemeClr>
                </a:solidFill>
              </a:defRPr>
            </a:lvl8pPr>
            <a:lvl9pPr marL="4328439"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09674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551984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781"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344">
                <a:solidFill>
                  <a:schemeClr val="tx1">
                    <a:tint val="75000"/>
                  </a:schemeClr>
                </a:solidFill>
              </a:defRPr>
            </a:lvl1pPr>
            <a:lvl2pPr marL="541048" indent="0">
              <a:buNone/>
              <a:defRPr sz="2156">
                <a:solidFill>
                  <a:schemeClr val="tx1">
                    <a:tint val="75000"/>
                  </a:schemeClr>
                </a:solidFill>
              </a:defRPr>
            </a:lvl2pPr>
            <a:lvl3pPr marL="1082111" indent="0">
              <a:buNone/>
              <a:defRPr sz="1875">
                <a:solidFill>
                  <a:schemeClr val="tx1">
                    <a:tint val="75000"/>
                  </a:schemeClr>
                </a:solidFill>
              </a:defRPr>
            </a:lvl3pPr>
            <a:lvl4pPr marL="1623174" indent="0">
              <a:buNone/>
              <a:defRPr sz="1688">
                <a:solidFill>
                  <a:schemeClr val="tx1">
                    <a:tint val="75000"/>
                  </a:schemeClr>
                </a:solidFill>
              </a:defRPr>
            </a:lvl4pPr>
            <a:lvl5pPr marL="2164245" indent="0">
              <a:buNone/>
              <a:defRPr sz="1688">
                <a:solidFill>
                  <a:schemeClr val="tx1">
                    <a:tint val="75000"/>
                  </a:schemeClr>
                </a:solidFill>
              </a:defRPr>
            </a:lvl5pPr>
            <a:lvl6pPr marL="2705289" indent="0">
              <a:buNone/>
              <a:defRPr sz="1688">
                <a:solidFill>
                  <a:schemeClr val="tx1">
                    <a:tint val="75000"/>
                  </a:schemeClr>
                </a:solidFill>
              </a:defRPr>
            </a:lvl6pPr>
            <a:lvl7pPr marL="3246324" indent="0">
              <a:buNone/>
              <a:defRPr sz="1688">
                <a:solidFill>
                  <a:schemeClr val="tx1">
                    <a:tint val="75000"/>
                  </a:schemeClr>
                </a:solidFill>
              </a:defRPr>
            </a:lvl7pPr>
            <a:lvl8pPr marL="3787357" indent="0">
              <a:buNone/>
              <a:defRPr sz="1688">
                <a:solidFill>
                  <a:schemeClr val="tx1">
                    <a:tint val="75000"/>
                  </a:schemeClr>
                </a:solidFill>
              </a:defRPr>
            </a:lvl8pPr>
            <a:lvl9pPr marL="4328439" indent="0">
              <a:buNone/>
              <a:defRPr sz="1688">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82502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1"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0"/>
            <a:ext cx="5384800" cy="4525963"/>
          </a:xfrm>
        </p:spPr>
        <p:txBody>
          <a:bodyPr/>
          <a:lstStyle>
            <a:lvl1pPr>
              <a:defRPr sz="3375"/>
            </a:lvl1pPr>
            <a:lvl2pPr>
              <a:defRPr sz="2813"/>
            </a:lvl2pPr>
            <a:lvl3pPr>
              <a:defRPr sz="2344"/>
            </a:lvl3pPr>
            <a:lvl4pPr>
              <a:defRPr sz="2156"/>
            </a:lvl4pPr>
            <a:lvl5pPr>
              <a:defRPr sz="2156"/>
            </a:lvl5pPr>
            <a:lvl6pPr>
              <a:defRPr sz="2156"/>
            </a:lvl6pPr>
            <a:lvl7pPr>
              <a:defRPr sz="2156"/>
            </a:lvl7pPr>
            <a:lvl8pPr>
              <a:defRPr sz="2156"/>
            </a:lvl8pPr>
            <a:lvl9pPr>
              <a:defRPr sz="215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20441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1" y="1535124"/>
            <a:ext cx="5386917" cy="639763"/>
          </a:xfrm>
        </p:spPr>
        <p:txBody>
          <a:bodyPr anchor="b"/>
          <a:lstStyle>
            <a:lvl1pPr marL="0" indent="0">
              <a:buNone/>
              <a:defRPr sz="2813" b="1"/>
            </a:lvl1pPr>
            <a:lvl2pPr marL="541048" indent="0">
              <a:buNone/>
              <a:defRPr sz="2344" b="1"/>
            </a:lvl2pPr>
            <a:lvl3pPr marL="1082111" indent="0">
              <a:buNone/>
              <a:defRPr sz="2156" b="1"/>
            </a:lvl3pPr>
            <a:lvl4pPr marL="1623174" indent="0">
              <a:buNone/>
              <a:defRPr sz="1875" b="1"/>
            </a:lvl4pPr>
            <a:lvl5pPr marL="2164245" indent="0">
              <a:buNone/>
              <a:defRPr sz="1875" b="1"/>
            </a:lvl5pPr>
            <a:lvl6pPr marL="2705289" indent="0">
              <a:buNone/>
              <a:defRPr sz="1875" b="1"/>
            </a:lvl6pPr>
            <a:lvl7pPr marL="3246324" indent="0">
              <a:buNone/>
              <a:defRPr sz="1875" b="1"/>
            </a:lvl7pPr>
            <a:lvl8pPr marL="3787357" indent="0">
              <a:buNone/>
              <a:defRPr sz="1875" b="1"/>
            </a:lvl8pPr>
            <a:lvl9pPr marL="4328439" indent="0">
              <a:buNone/>
              <a:defRPr sz="1875" b="1"/>
            </a:lvl9pPr>
          </a:lstStyle>
          <a:p>
            <a:pPr lvl="0"/>
            <a:r>
              <a:rPr lang="es-ES"/>
              <a:t>Haga clic para modificar el estilo de texto del patrón</a:t>
            </a:r>
          </a:p>
        </p:txBody>
      </p:sp>
      <p:sp>
        <p:nvSpPr>
          <p:cNvPr id="4" name="3 Marcador de contenido"/>
          <p:cNvSpPr>
            <a:spLocks noGrp="1"/>
          </p:cNvSpPr>
          <p:nvPr>
            <p:ph sz="half" idx="2"/>
          </p:nvPr>
        </p:nvSpPr>
        <p:spPr>
          <a:xfrm>
            <a:off x="609601" y="2174880"/>
            <a:ext cx="5386917"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369" y="1535124"/>
            <a:ext cx="5389033" cy="639763"/>
          </a:xfrm>
        </p:spPr>
        <p:txBody>
          <a:bodyPr anchor="b"/>
          <a:lstStyle>
            <a:lvl1pPr marL="0" indent="0">
              <a:buNone/>
              <a:defRPr sz="2813" b="1"/>
            </a:lvl1pPr>
            <a:lvl2pPr marL="541048" indent="0">
              <a:buNone/>
              <a:defRPr sz="2344" b="1"/>
            </a:lvl2pPr>
            <a:lvl3pPr marL="1082111" indent="0">
              <a:buNone/>
              <a:defRPr sz="2156" b="1"/>
            </a:lvl3pPr>
            <a:lvl4pPr marL="1623174" indent="0">
              <a:buNone/>
              <a:defRPr sz="1875" b="1"/>
            </a:lvl4pPr>
            <a:lvl5pPr marL="2164245" indent="0">
              <a:buNone/>
              <a:defRPr sz="1875" b="1"/>
            </a:lvl5pPr>
            <a:lvl6pPr marL="2705289" indent="0">
              <a:buNone/>
              <a:defRPr sz="1875" b="1"/>
            </a:lvl6pPr>
            <a:lvl7pPr marL="3246324" indent="0">
              <a:buNone/>
              <a:defRPr sz="1875" b="1"/>
            </a:lvl7pPr>
            <a:lvl8pPr marL="3787357" indent="0">
              <a:buNone/>
              <a:defRPr sz="1875" b="1"/>
            </a:lvl8pPr>
            <a:lvl9pPr marL="4328439" indent="0">
              <a:buNone/>
              <a:defRPr sz="1875"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80"/>
            <a:ext cx="5389033" cy="3951288"/>
          </a:xfrm>
        </p:spPr>
        <p:txBody>
          <a:bodyPr/>
          <a:lstStyle>
            <a:lvl1pPr>
              <a:defRPr sz="2813"/>
            </a:lvl1pPr>
            <a:lvl2pPr>
              <a:defRPr sz="2344"/>
            </a:lvl2pPr>
            <a:lvl3pPr>
              <a:defRPr sz="2156"/>
            </a:lvl3pPr>
            <a:lvl4pPr>
              <a:defRPr sz="1875"/>
            </a:lvl4pPr>
            <a:lvl5pPr>
              <a:defRPr sz="1875"/>
            </a:lvl5pPr>
            <a:lvl6pPr>
              <a:defRPr sz="1875"/>
            </a:lvl6pPr>
            <a:lvl7pPr>
              <a:defRPr sz="1875"/>
            </a:lvl7pPr>
            <a:lvl8pPr>
              <a:defRPr sz="1875"/>
            </a:lvl8pPr>
            <a:lvl9pPr>
              <a:defRPr sz="1875"/>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4129493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049743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21821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09"/>
            <a:ext cx="4011084" cy="1162051"/>
          </a:xfrm>
        </p:spPr>
        <p:txBody>
          <a:bodyPr anchor="b"/>
          <a:lstStyle>
            <a:lvl1pPr algn="l">
              <a:defRPr sz="2344"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4" y="273223"/>
            <a:ext cx="6815666" cy="5853113"/>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13"/>
            <a:ext cx="4011084" cy="4691064"/>
          </a:xfrm>
        </p:spPr>
        <p:txBody>
          <a:bodyPr/>
          <a:lstStyle>
            <a:lvl1pPr marL="0" indent="0">
              <a:buNone/>
              <a:defRPr sz="1688"/>
            </a:lvl1pPr>
            <a:lvl2pPr marL="541048" indent="0">
              <a:buNone/>
              <a:defRPr sz="1594"/>
            </a:lvl2pPr>
            <a:lvl3pPr marL="1082111" indent="0">
              <a:buNone/>
              <a:defRPr sz="1219"/>
            </a:lvl3pPr>
            <a:lvl4pPr marL="1623174" indent="0">
              <a:buNone/>
              <a:defRPr sz="1031"/>
            </a:lvl4pPr>
            <a:lvl5pPr marL="2164245" indent="0">
              <a:buNone/>
              <a:defRPr sz="1031"/>
            </a:lvl5pPr>
            <a:lvl6pPr marL="2705289" indent="0">
              <a:buNone/>
              <a:defRPr sz="1031"/>
            </a:lvl6pPr>
            <a:lvl7pPr marL="3246324" indent="0">
              <a:buNone/>
              <a:defRPr sz="1031"/>
            </a:lvl7pPr>
            <a:lvl8pPr marL="3787357" indent="0">
              <a:buNone/>
              <a:defRPr sz="1031"/>
            </a:lvl8pPr>
            <a:lvl9pPr marL="4328439"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1317031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8" y="4800604"/>
            <a:ext cx="7315200" cy="566738"/>
          </a:xfrm>
        </p:spPr>
        <p:txBody>
          <a:bodyPr anchor="b"/>
          <a:lstStyle>
            <a:lvl1pPr algn="l">
              <a:defRPr sz="2344"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8" y="612774"/>
            <a:ext cx="7315200" cy="4114800"/>
          </a:xfrm>
        </p:spPr>
        <p:txBody>
          <a:bodyPr/>
          <a:lstStyle>
            <a:lvl1pPr marL="0" indent="0">
              <a:buNone/>
              <a:defRPr sz="3844"/>
            </a:lvl1pPr>
            <a:lvl2pPr marL="541048" indent="0">
              <a:buNone/>
              <a:defRPr sz="3375"/>
            </a:lvl2pPr>
            <a:lvl3pPr marL="1082111" indent="0">
              <a:buNone/>
              <a:defRPr sz="2813"/>
            </a:lvl3pPr>
            <a:lvl4pPr marL="1623174" indent="0">
              <a:buNone/>
              <a:defRPr sz="2344"/>
            </a:lvl4pPr>
            <a:lvl5pPr marL="2164245" indent="0">
              <a:buNone/>
              <a:defRPr sz="2344"/>
            </a:lvl5pPr>
            <a:lvl6pPr marL="2705289" indent="0">
              <a:buNone/>
              <a:defRPr sz="2344"/>
            </a:lvl6pPr>
            <a:lvl7pPr marL="3246324" indent="0">
              <a:buNone/>
              <a:defRPr sz="2344"/>
            </a:lvl7pPr>
            <a:lvl8pPr marL="3787357" indent="0">
              <a:buNone/>
              <a:defRPr sz="2344"/>
            </a:lvl8pPr>
            <a:lvl9pPr marL="4328439" indent="0">
              <a:buNone/>
              <a:defRPr sz="2344"/>
            </a:lvl9pPr>
          </a:lstStyle>
          <a:p>
            <a:endParaRPr lang="es-MX"/>
          </a:p>
        </p:txBody>
      </p:sp>
      <p:sp>
        <p:nvSpPr>
          <p:cNvPr id="4" name="3 Marcador de texto"/>
          <p:cNvSpPr>
            <a:spLocks noGrp="1"/>
          </p:cNvSpPr>
          <p:nvPr>
            <p:ph type="body" sz="half" idx="2"/>
          </p:nvPr>
        </p:nvSpPr>
        <p:spPr>
          <a:xfrm>
            <a:off x="2389718" y="5367342"/>
            <a:ext cx="7315200" cy="804862"/>
          </a:xfrm>
        </p:spPr>
        <p:txBody>
          <a:bodyPr/>
          <a:lstStyle>
            <a:lvl1pPr marL="0" indent="0">
              <a:buNone/>
              <a:defRPr sz="1688"/>
            </a:lvl1pPr>
            <a:lvl2pPr marL="541048" indent="0">
              <a:buNone/>
              <a:defRPr sz="1594"/>
            </a:lvl2pPr>
            <a:lvl3pPr marL="1082111" indent="0">
              <a:buNone/>
              <a:defRPr sz="1219"/>
            </a:lvl3pPr>
            <a:lvl4pPr marL="1623174" indent="0">
              <a:buNone/>
              <a:defRPr sz="1031"/>
            </a:lvl4pPr>
            <a:lvl5pPr marL="2164245" indent="0">
              <a:buNone/>
              <a:defRPr sz="1031"/>
            </a:lvl5pPr>
            <a:lvl6pPr marL="2705289" indent="0">
              <a:buNone/>
              <a:defRPr sz="1031"/>
            </a:lvl6pPr>
            <a:lvl7pPr marL="3246324" indent="0">
              <a:buNone/>
              <a:defRPr sz="1031"/>
            </a:lvl7pPr>
            <a:lvl8pPr marL="3787357" indent="0">
              <a:buNone/>
              <a:defRPr sz="1031"/>
            </a:lvl8pPr>
            <a:lvl9pPr marL="4328439" indent="0">
              <a:buNone/>
              <a:defRPr sz="1031"/>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572732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06110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theme" Target="../theme/theme1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C381971-BE56-4FAA-BEC5-364D30ADB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C068C1F-9DF5-4CAF-9900-ED7AE0FC6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A8E31C2-27C7-43F1-8EA1-22CCD0B1B1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7EF05-6A25-48A5-A98C-E68A68A6DFF8}" type="datetimeFigureOut">
              <a:rPr lang="es-MX" smtClean="0">
                <a:solidFill>
                  <a:prstClr val="black">
                    <a:tint val="75000"/>
                  </a:prstClr>
                </a:solidFill>
              </a:rPr>
              <a:pPr/>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F2BFC7DF-3751-4EC8-A120-D1E6BE9D4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A14ECEB9-5396-4CA3-88FB-679B544B0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BCF85-848D-4B80-8F3C-FBB1EB6B83C5}"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23667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855" tIns="57938" rIns="115855" bIns="57938" numCol="1" anchor="ctr" anchorCtr="0" compatLnSpc="1">
            <a:prstTxWarp prst="textNoShape">
              <a:avLst/>
            </a:prstTxWarp>
          </a:bodyPr>
          <a:lstStyle/>
          <a:p>
            <a:pPr lvl="0"/>
            <a:r>
              <a:rPr lang="es-ES"/>
              <a:t>Haga clic para modificar el estilo de título del patrón</a:t>
            </a:r>
            <a:endParaRPr lang="es-MX"/>
          </a:p>
        </p:txBody>
      </p:sp>
      <p:sp>
        <p:nvSpPr>
          <p:cNvPr id="3075"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855" tIns="57938" rIns="115855" bIns="57938"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429"/>
            <a:ext cx="2844800" cy="365125"/>
          </a:xfrm>
          <a:prstGeom prst="rect">
            <a:avLst/>
          </a:prstGeom>
        </p:spPr>
        <p:txBody>
          <a:bodyPr vert="horz" lIns="115855" tIns="57938" rIns="115855" bIns="57938" rtlCol="0" anchor="ctr"/>
          <a:lstStyle>
            <a:lvl1pPr algn="l">
              <a:defRPr sz="1407">
                <a:solidFill>
                  <a:prstClr val="black">
                    <a:tint val="75000"/>
                  </a:prstClr>
                </a:solidFill>
              </a:defRPr>
            </a:lvl1pPr>
          </a:lstStyle>
          <a:p>
            <a:pPr defTabSz="1086144" fontAlgn="base">
              <a:spcBef>
                <a:spcPct val="0"/>
              </a:spcBef>
              <a:spcAft>
                <a:spcPct val="0"/>
              </a:spcAft>
              <a:defRPr/>
            </a:pPr>
            <a:endParaRPr lang="es-ES">
              <a:latin typeface="Tahoma" pitchFamily="34" charset="0"/>
            </a:endParaRPr>
          </a:p>
        </p:txBody>
      </p:sp>
      <p:sp>
        <p:nvSpPr>
          <p:cNvPr id="5" name="4 Marcador de pie de página"/>
          <p:cNvSpPr>
            <a:spLocks noGrp="1"/>
          </p:cNvSpPr>
          <p:nvPr>
            <p:ph type="ftr" sz="quarter" idx="3"/>
          </p:nvPr>
        </p:nvSpPr>
        <p:spPr>
          <a:xfrm>
            <a:off x="4165603" y="6356429"/>
            <a:ext cx="3860800" cy="365125"/>
          </a:xfrm>
          <a:prstGeom prst="rect">
            <a:avLst/>
          </a:prstGeom>
        </p:spPr>
        <p:txBody>
          <a:bodyPr vert="horz" lIns="115855" tIns="57938" rIns="115855" bIns="57938" rtlCol="0" anchor="ctr"/>
          <a:lstStyle>
            <a:lvl1pPr algn="ctr">
              <a:defRPr sz="1407">
                <a:solidFill>
                  <a:prstClr val="black">
                    <a:tint val="75000"/>
                  </a:prstClr>
                </a:solidFill>
              </a:defRPr>
            </a:lvl1pPr>
          </a:lstStyle>
          <a:p>
            <a:pPr defTabSz="1086144" fontAlgn="base">
              <a:spcBef>
                <a:spcPct val="0"/>
              </a:spcBef>
              <a:spcAft>
                <a:spcPct val="0"/>
              </a:spcAft>
              <a:defRPr/>
            </a:pPr>
            <a:endParaRPr lang="es-ES">
              <a:latin typeface="Tahoma" pitchFamily="34" charset="0"/>
            </a:endParaRPr>
          </a:p>
        </p:txBody>
      </p:sp>
      <p:sp>
        <p:nvSpPr>
          <p:cNvPr id="6" name="5 Marcador de número de diapositiva"/>
          <p:cNvSpPr>
            <a:spLocks noGrp="1"/>
          </p:cNvSpPr>
          <p:nvPr>
            <p:ph type="sldNum" sz="quarter" idx="4"/>
          </p:nvPr>
        </p:nvSpPr>
        <p:spPr>
          <a:xfrm>
            <a:off x="8737601" y="6356429"/>
            <a:ext cx="2844800" cy="365125"/>
          </a:xfrm>
          <a:prstGeom prst="rect">
            <a:avLst/>
          </a:prstGeom>
        </p:spPr>
        <p:txBody>
          <a:bodyPr vert="horz" lIns="115855" tIns="57938" rIns="115855" bIns="57938" rtlCol="0" anchor="ctr"/>
          <a:lstStyle>
            <a:lvl1pPr algn="r">
              <a:defRPr sz="1407">
                <a:solidFill>
                  <a:prstClr val="black">
                    <a:tint val="75000"/>
                  </a:prstClr>
                </a:solidFill>
              </a:defRPr>
            </a:lvl1pPr>
          </a:lstStyle>
          <a:p>
            <a:pPr defTabSz="1086144" fontAlgn="base">
              <a:spcBef>
                <a:spcPct val="0"/>
              </a:spcBef>
              <a:spcAft>
                <a:spcPct val="0"/>
              </a:spcAft>
              <a:defRPr/>
            </a:pPr>
            <a:fld id="{0FCC8CF9-8084-41E6-B323-2CEEC40DA871}" type="slidenum">
              <a:rPr lang="es-ES" smtClean="0">
                <a:latin typeface="Tahoma" pitchFamily="34" charset="0"/>
              </a:rPr>
              <a:pPr defTabSz="1086144" fontAlgn="base">
                <a:spcBef>
                  <a:spcPct val="0"/>
                </a:spcBef>
                <a:spcAft>
                  <a:spcPct val="0"/>
                </a:spcAft>
                <a:defRPr/>
              </a:pPr>
              <a:t>‹Nº›</a:t>
            </a:fld>
            <a:endParaRPr lang="es-ES">
              <a:latin typeface="Tahoma" pitchFamily="34" charset="0"/>
            </a:endParaRPr>
          </a:p>
        </p:txBody>
      </p:sp>
    </p:spTree>
    <p:extLst>
      <p:ext uri="{BB962C8B-B14F-4D97-AF65-F5344CB8AC3E}">
        <p14:creationId xmlns:p14="http://schemas.microsoft.com/office/powerpoint/2010/main" val="284828073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rtl="0" eaLnBrk="0" fontAlgn="base" hangingPunct="0">
        <a:spcBef>
          <a:spcPct val="0"/>
        </a:spcBef>
        <a:spcAft>
          <a:spcPct val="0"/>
        </a:spcAft>
        <a:defRPr sz="5251" kern="1200">
          <a:solidFill>
            <a:schemeClr val="tx1"/>
          </a:solidFill>
          <a:latin typeface="+mj-lt"/>
          <a:ea typeface="+mj-ea"/>
          <a:cs typeface="+mj-cs"/>
        </a:defRPr>
      </a:lvl1pPr>
      <a:lvl2pPr algn="ctr" rtl="0" eaLnBrk="0" fontAlgn="base" hangingPunct="0">
        <a:spcBef>
          <a:spcPct val="0"/>
        </a:spcBef>
        <a:spcAft>
          <a:spcPct val="0"/>
        </a:spcAft>
        <a:defRPr sz="5251">
          <a:solidFill>
            <a:schemeClr val="tx1"/>
          </a:solidFill>
          <a:latin typeface="Calibri" pitchFamily="34" charset="0"/>
        </a:defRPr>
      </a:lvl2pPr>
      <a:lvl3pPr algn="ctr" rtl="0" eaLnBrk="0" fontAlgn="base" hangingPunct="0">
        <a:spcBef>
          <a:spcPct val="0"/>
        </a:spcBef>
        <a:spcAft>
          <a:spcPct val="0"/>
        </a:spcAft>
        <a:defRPr sz="5251">
          <a:solidFill>
            <a:schemeClr val="tx1"/>
          </a:solidFill>
          <a:latin typeface="Calibri" pitchFamily="34" charset="0"/>
        </a:defRPr>
      </a:lvl3pPr>
      <a:lvl4pPr algn="ctr" rtl="0" eaLnBrk="0" fontAlgn="base" hangingPunct="0">
        <a:spcBef>
          <a:spcPct val="0"/>
        </a:spcBef>
        <a:spcAft>
          <a:spcPct val="0"/>
        </a:spcAft>
        <a:defRPr sz="5251">
          <a:solidFill>
            <a:schemeClr val="tx1"/>
          </a:solidFill>
          <a:latin typeface="Calibri" pitchFamily="34" charset="0"/>
        </a:defRPr>
      </a:lvl4pPr>
      <a:lvl5pPr algn="ctr" rtl="0" eaLnBrk="0" fontAlgn="base" hangingPunct="0">
        <a:spcBef>
          <a:spcPct val="0"/>
        </a:spcBef>
        <a:spcAft>
          <a:spcPct val="0"/>
        </a:spcAft>
        <a:defRPr sz="5251">
          <a:solidFill>
            <a:schemeClr val="tx1"/>
          </a:solidFill>
          <a:latin typeface="Calibri" pitchFamily="34" charset="0"/>
        </a:defRPr>
      </a:lvl5pPr>
      <a:lvl6pPr marL="543073" algn="ctr" rtl="0" fontAlgn="base">
        <a:spcBef>
          <a:spcPct val="0"/>
        </a:spcBef>
        <a:spcAft>
          <a:spcPct val="0"/>
        </a:spcAft>
        <a:defRPr sz="5251">
          <a:solidFill>
            <a:schemeClr val="tx1"/>
          </a:solidFill>
          <a:latin typeface="Calibri" pitchFamily="34" charset="0"/>
        </a:defRPr>
      </a:lvl6pPr>
      <a:lvl7pPr marL="1086144" algn="ctr" rtl="0" fontAlgn="base">
        <a:spcBef>
          <a:spcPct val="0"/>
        </a:spcBef>
        <a:spcAft>
          <a:spcPct val="0"/>
        </a:spcAft>
        <a:defRPr sz="5251">
          <a:solidFill>
            <a:schemeClr val="tx1"/>
          </a:solidFill>
          <a:latin typeface="Calibri" pitchFamily="34" charset="0"/>
        </a:defRPr>
      </a:lvl7pPr>
      <a:lvl8pPr marL="1629218" algn="ctr" rtl="0" fontAlgn="base">
        <a:spcBef>
          <a:spcPct val="0"/>
        </a:spcBef>
        <a:spcAft>
          <a:spcPct val="0"/>
        </a:spcAft>
        <a:defRPr sz="5251">
          <a:solidFill>
            <a:schemeClr val="tx1"/>
          </a:solidFill>
          <a:latin typeface="Calibri" pitchFamily="34" charset="0"/>
        </a:defRPr>
      </a:lvl8pPr>
      <a:lvl9pPr marL="2172288" algn="ctr" rtl="0" fontAlgn="base">
        <a:spcBef>
          <a:spcPct val="0"/>
        </a:spcBef>
        <a:spcAft>
          <a:spcPct val="0"/>
        </a:spcAft>
        <a:defRPr sz="5251">
          <a:solidFill>
            <a:schemeClr val="tx1"/>
          </a:solidFill>
          <a:latin typeface="Calibri" pitchFamily="34" charset="0"/>
        </a:defRPr>
      </a:lvl9pPr>
    </p:titleStyle>
    <p:bodyStyle>
      <a:lvl1pPr marL="407308" indent="-407308"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82498" indent="-339420"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57683" indent="-271536"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900743" indent="-271536"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43822" indent="-271536"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86896" indent="-271536" algn="l" defTabSz="1086144"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29970" indent="-271536" algn="l" defTabSz="1086144"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73040" indent="-271536" algn="l" defTabSz="1086144"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616113" indent="-271536" algn="l" defTabSz="1086144"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86144" rtl="0" eaLnBrk="1" latinLnBrk="0" hangingPunct="1">
        <a:defRPr sz="2156" kern="1200">
          <a:solidFill>
            <a:schemeClr val="tx1"/>
          </a:solidFill>
          <a:latin typeface="+mn-lt"/>
          <a:ea typeface="+mn-ea"/>
          <a:cs typeface="+mn-cs"/>
        </a:defRPr>
      </a:lvl1pPr>
      <a:lvl2pPr marL="543073" algn="l" defTabSz="1086144" rtl="0" eaLnBrk="1" latinLnBrk="0" hangingPunct="1">
        <a:defRPr sz="2156" kern="1200">
          <a:solidFill>
            <a:schemeClr val="tx1"/>
          </a:solidFill>
          <a:latin typeface="+mn-lt"/>
          <a:ea typeface="+mn-ea"/>
          <a:cs typeface="+mn-cs"/>
        </a:defRPr>
      </a:lvl2pPr>
      <a:lvl3pPr marL="1086144" algn="l" defTabSz="1086144" rtl="0" eaLnBrk="1" latinLnBrk="0" hangingPunct="1">
        <a:defRPr sz="2156" kern="1200">
          <a:solidFill>
            <a:schemeClr val="tx1"/>
          </a:solidFill>
          <a:latin typeface="+mn-lt"/>
          <a:ea typeface="+mn-ea"/>
          <a:cs typeface="+mn-cs"/>
        </a:defRPr>
      </a:lvl3pPr>
      <a:lvl4pPr marL="1629218" algn="l" defTabSz="1086144" rtl="0" eaLnBrk="1" latinLnBrk="0" hangingPunct="1">
        <a:defRPr sz="2156" kern="1200">
          <a:solidFill>
            <a:schemeClr val="tx1"/>
          </a:solidFill>
          <a:latin typeface="+mn-lt"/>
          <a:ea typeface="+mn-ea"/>
          <a:cs typeface="+mn-cs"/>
        </a:defRPr>
      </a:lvl4pPr>
      <a:lvl5pPr marL="2172288" algn="l" defTabSz="1086144" rtl="0" eaLnBrk="1" latinLnBrk="0" hangingPunct="1">
        <a:defRPr sz="2156" kern="1200">
          <a:solidFill>
            <a:schemeClr val="tx1"/>
          </a:solidFill>
          <a:latin typeface="+mn-lt"/>
          <a:ea typeface="+mn-ea"/>
          <a:cs typeface="+mn-cs"/>
        </a:defRPr>
      </a:lvl5pPr>
      <a:lvl6pPr marL="2715361" algn="l" defTabSz="1086144" rtl="0" eaLnBrk="1" latinLnBrk="0" hangingPunct="1">
        <a:defRPr sz="2156" kern="1200">
          <a:solidFill>
            <a:schemeClr val="tx1"/>
          </a:solidFill>
          <a:latin typeface="+mn-lt"/>
          <a:ea typeface="+mn-ea"/>
          <a:cs typeface="+mn-cs"/>
        </a:defRPr>
      </a:lvl6pPr>
      <a:lvl7pPr marL="3258429" algn="l" defTabSz="1086144" rtl="0" eaLnBrk="1" latinLnBrk="0" hangingPunct="1">
        <a:defRPr sz="2156" kern="1200">
          <a:solidFill>
            <a:schemeClr val="tx1"/>
          </a:solidFill>
          <a:latin typeface="+mn-lt"/>
          <a:ea typeface="+mn-ea"/>
          <a:cs typeface="+mn-cs"/>
        </a:defRPr>
      </a:lvl7pPr>
      <a:lvl8pPr marL="3801490" algn="l" defTabSz="1086144" rtl="0" eaLnBrk="1" latinLnBrk="0" hangingPunct="1">
        <a:defRPr sz="2156" kern="1200">
          <a:solidFill>
            <a:schemeClr val="tx1"/>
          </a:solidFill>
          <a:latin typeface="+mn-lt"/>
          <a:ea typeface="+mn-ea"/>
          <a:cs typeface="+mn-cs"/>
        </a:defRPr>
      </a:lvl8pPr>
      <a:lvl9pPr marL="4344574" algn="l" defTabSz="1086144" rtl="0" eaLnBrk="1" latinLnBrk="0" hangingPunct="1">
        <a:defRPr sz="215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115067" tIns="57569" rIns="115067" bIns="57569"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0"/>
            <a:ext cx="10972800" cy="4525963"/>
          </a:xfrm>
          <a:prstGeom prst="rect">
            <a:avLst/>
          </a:prstGeom>
        </p:spPr>
        <p:txBody>
          <a:bodyPr vert="horz" lIns="115067" tIns="57569" rIns="115067" bIns="57569"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561"/>
            <a:ext cx="2844800" cy="365125"/>
          </a:xfrm>
          <a:prstGeom prst="rect">
            <a:avLst/>
          </a:prstGeom>
        </p:spPr>
        <p:txBody>
          <a:bodyPr vert="horz" lIns="115067" tIns="57569" rIns="115067" bIns="57569" rtlCol="0" anchor="ctr"/>
          <a:lstStyle>
            <a:lvl1pPr algn="l">
              <a:defRPr sz="1594">
                <a:solidFill>
                  <a:schemeClr val="tx1">
                    <a:tint val="75000"/>
                  </a:schemeClr>
                </a:solidFill>
              </a:defRPr>
            </a:lvl1p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2" y="6356561"/>
            <a:ext cx="3860800" cy="365125"/>
          </a:xfrm>
          <a:prstGeom prst="rect">
            <a:avLst/>
          </a:prstGeom>
        </p:spPr>
        <p:txBody>
          <a:bodyPr vert="horz" lIns="115067" tIns="57569" rIns="115067" bIns="57569" rtlCol="0" anchor="ctr"/>
          <a:lstStyle>
            <a:lvl1pPr algn="ctr">
              <a:defRPr sz="1594">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1" y="6356561"/>
            <a:ext cx="2844800" cy="365125"/>
          </a:xfrm>
          <a:prstGeom prst="rect">
            <a:avLst/>
          </a:prstGeom>
        </p:spPr>
        <p:txBody>
          <a:bodyPr vert="horz" lIns="115067" tIns="57569" rIns="115067" bIns="57569" rtlCol="0" anchor="ctr"/>
          <a:lstStyle>
            <a:lvl1pPr algn="r">
              <a:defRPr sz="1594">
                <a:solidFill>
                  <a:schemeClr val="tx1">
                    <a:tint val="75000"/>
                  </a:schemeClr>
                </a:solidFill>
              </a:defRPr>
            </a:lvl1p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1228207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1078793" rtl="0" eaLnBrk="1" latinLnBrk="0" hangingPunct="1">
        <a:spcBef>
          <a:spcPct val="0"/>
        </a:spcBef>
        <a:buNone/>
        <a:defRPr sz="5156" kern="1200">
          <a:solidFill>
            <a:schemeClr val="tx1"/>
          </a:solidFill>
          <a:latin typeface="+mj-lt"/>
          <a:ea typeface="+mj-ea"/>
          <a:cs typeface="+mj-cs"/>
        </a:defRPr>
      </a:lvl1pPr>
    </p:titleStyle>
    <p:bodyStyle>
      <a:lvl1pPr marL="404573" indent="-404573" algn="l" defTabSz="1078793" rtl="0" eaLnBrk="1" latinLnBrk="0" hangingPunct="1">
        <a:spcBef>
          <a:spcPct val="20000"/>
        </a:spcBef>
        <a:buFont typeface="Arial" panose="020B0604020202020204" pitchFamily="34" charset="0"/>
        <a:buChar char="•"/>
        <a:defRPr sz="3844" kern="1200">
          <a:solidFill>
            <a:schemeClr val="tx1"/>
          </a:solidFill>
          <a:latin typeface="+mn-lt"/>
          <a:ea typeface="+mn-ea"/>
          <a:cs typeface="+mn-cs"/>
        </a:defRPr>
      </a:lvl1pPr>
      <a:lvl2pPr marL="876530" indent="-337131" algn="l" defTabSz="1078793" rtl="0" eaLnBrk="1" latinLnBrk="0" hangingPunct="1">
        <a:spcBef>
          <a:spcPct val="20000"/>
        </a:spcBef>
        <a:buFont typeface="Arial" panose="020B0604020202020204" pitchFamily="34" charset="0"/>
        <a:buChar char="–"/>
        <a:defRPr sz="3375" kern="1200">
          <a:solidFill>
            <a:schemeClr val="tx1"/>
          </a:solidFill>
          <a:latin typeface="+mn-lt"/>
          <a:ea typeface="+mn-ea"/>
          <a:cs typeface="+mn-cs"/>
        </a:defRPr>
      </a:lvl2pPr>
      <a:lvl3pPr marL="1348508" indent="-269698" algn="l" defTabSz="1078793"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3pPr>
      <a:lvl4pPr marL="1887872"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4pPr>
      <a:lvl5pPr marL="2427276"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5pPr>
      <a:lvl6pPr marL="2966738"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6pPr>
      <a:lvl7pPr marL="3506165"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7pPr>
      <a:lvl8pPr marL="4045517"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8pPr>
      <a:lvl9pPr marL="4584867" indent="-269698" algn="l" defTabSz="1078793"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9pPr>
    </p:bodyStyle>
    <p:otherStyle>
      <a:defPPr>
        <a:defRPr lang="es-MX"/>
      </a:defPPr>
      <a:lvl1pPr marL="0" algn="l" defTabSz="1078793" rtl="0" eaLnBrk="1" latinLnBrk="0" hangingPunct="1">
        <a:defRPr sz="2156" kern="1200">
          <a:solidFill>
            <a:schemeClr val="tx1"/>
          </a:solidFill>
          <a:latin typeface="+mn-lt"/>
          <a:ea typeface="+mn-ea"/>
          <a:cs typeface="+mn-cs"/>
        </a:defRPr>
      </a:lvl1pPr>
      <a:lvl2pPr marL="539390" algn="l" defTabSz="1078793" rtl="0" eaLnBrk="1" latinLnBrk="0" hangingPunct="1">
        <a:defRPr sz="2156" kern="1200">
          <a:solidFill>
            <a:schemeClr val="tx1"/>
          </a:solidFill>
          <a:latin typeface="+mn-lt"/>
          <a:ea typeface="+mn-ea"/>
          <a:cs typeface="+mn-cs"/>
        </a:defRPr>
      </a:lvl2pPr>
      <a:lvl3pPr marL="1078793" algn="l" defTabSz="1078793" rtl="0" eaLnBrk="1" latinLnBrk="0" hangingPunct="1">
        <a:defRPr sz="2156" kern="1200">
          <a:solidFill>
            <a:schemeClr val="tx1"/>
          </a:solidFill>
          <a:latin typeface="+mn-lt"/>
          <a:ea typeface="+mn-ea"/>
          <a:cs typeface="+mn-cs"/>
        </a:defRPr>
      </a:lvl3pPr>
      <a:lvl4pPr marL="1618201" algn="l" defTabSz="1078793" rtl="0" eaLnBrk="1" latinLnBrk="0" hangingPunct="1">
        <a:defRPr sz="2156" kern="1200">
          <a:solidFill>
            <a:schemeClr val="tx1"/>
          </a:solidFill>
          <a:latin typeface="+mn-lt"/>
          <a:ea typeface="+mn-ea"/>
          <a:cs typeface="+mn-cs"/>
        </a:defRPr>
      </a:lvl4pPr>
      <a:lvl5pPr marL="2157643" algn="l" defTabSz="1078793" rtl="0" eaLnBrk="1" latinLnBrk="0" hangingPunct="1">
        <a:defRPr sz="2156" kern="1200">
          <a:solidFill>
            <a:schemeClr val="tx1"/>
          </a:solidFill>
          <a:latin typeface="+mn-lt"/>
          <a:ea typeface="+mn-ea"/>
          <a:cs typeface="+mn-cs"/>
        </a:defRPr>
      </a:lvl5pPr>
      <a:lvl6pPr marL="2697013" algn="l" defTabSz="1078793" rtl="0" eaLnBrk="1" latinLnBrk="0" hangingPunct="1">
        <a:defRPr sz="2156" kern="1200">
          <a:solidFill>
            <a:schemeClr val="tx1"/>
          </a:solidFill>
          <a:latin typeface="+mn-lt"/>
          <a:ea typeface="+mn-ea"/>
          <a:cs typeface="+mn-cs"/>
        </a:defRPr>
      </a:lvl6pPr>
      <a:lvl7pPr marL="3236372" algn="l" defTabSz="1078793" rtl="0" eaLnBrk="1" latinLnBrk="0" hangingPunct="1">
        <a:defRPr sz="2156" kern="1200">
          <a:solidFill>
            <a:schemeClr val="tx1"/>
          </a:solidFill>
          <a:latin typeface="+mn-lt"/>
          <a:ea typeface="+mn-ea"/>
          <a:cs typeface="+mn-cs"/>
        </a:defRPr>
      </a:lvl7pPr>
      <a:lvl8pPr marL="3775788" algn="l" defTabSz="1078793" rtl="0" eaLnBrk="1" latinLnBrk="0" hangingPunct="1">
        <a:defRPr sz="2156" kern="1200">
          <a:solidFill>
            <a:schemeClr val="tx1"/>
          </a:solidFill>
          <a:latin typeface="+mn-lt"/>
          <a:ea typeface="+mn-ea"/>
          <a:cs typeface="+mn-cs"/>
        </a:defRPr>
      </a:lvl8pPr>
      <a:lvl9pPr marL="4315236" algn="l" defTabSz="1078793" rtl="0" eaLnBrk="1" latinLnBrk="0" hangingPunct="1">
        <a:defRPr sz="215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D5334CF-63AD-4AD9-BDDB-19A8E76513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A3E22A90-5FC4-402B-AF44-F83AC94A4A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7673789-0543-412D-8045-463BB6458BA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28"/>
            <a:fld id="{35227F7B-3D71-4947-9E1E-29D991C79E7F}" type="datetimeFigureOut">
              <a:rPr lang="es-MX" smtClean="0">
                <a:solidFill>
                  <a:prstClr val="black">
                    <a:tint val="75000"/>
                  </a:prstClr>
                </a:solidFill>
              </a:rPr>
              <a:pPr defTabSz="914428"/>
              <a:t>04/05/2026</a:t>
            </a:fld>
            <a:endParaRPr lang="es-MX">
              <a:solidFill>
                <a:prstClr val="black">
                  <a:tint val="75000"/>
                </a:prstClr>
              </a:solidFill>
            </a:endParaRPr>
          </a:p>
        </p:txBody>
      </p:sp>
      <p:sp>
        <p:nvSpPr>
          <p:cNvPr id="5" name="Marcador de pie de página 4">
            <a:extLst>
              <a:ext uri="{FF2B5EF4-FFF2-40B4-BE49-F238E27FC236}">
                <a16:creationId xmlns:a16="http://schemas.microsoft.com/office/drawing/2014/main" id="{13ABB761-6DC4-4FC7-81C7-8C2E562E185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28"/>
            <a:endParaRPr lang="es-MX">
              <a:solidFill>
                <a:prstClr val="black">
                  <a:tint val="75000"/>
                </a:prstClr>
              </a:solidFill>
            </a:endParaRPr>
          </a:p>
        </p:txBody>
      </p:sp>
      <p:sp>
        <p:nvSpPr>
          <p:cNvPr id="6" name="Marcador de número de diapositiva 5">
            <a:extLst>
              <a:ext uri="{FF2B5EF4-FFF2-40B4-BE49-F238E27FC236}">
                <a16:creationId xmlns:a16="http://schemas.microsoft.com/office/drawing/2014/main" id="{16642BDE-4264-484F-898B-6FD12C604DD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28"/>
            <a:fld id="{F09B68DB-BDF7-437C-A2FA-ABF4E73E63AF}" type="slidenum">
              <a:rPr lang="es-MX" smtClean="0">
                <a:solidFill>
                  <a:prstClr val="black">
                    <a:tint val="75000"/>
                  </a:prstClr>
                </a:solidFill>
              </a:rPr>
              <a:pPr defTabSz="914428"/>
              <a:t>‹Nº›</a:t>
            </a:fld>
            <a:endParaRPr lang="es-MX">
              <a:solidFill>
                <a:prstClr val="black">
                  <a:tint val="75000"/>
                </a:prstClr>
              </a:solidFill>
            </a:endParaRPr>
          </a:p>
        </p:txBody>
      </p:sp>
    </p:spTree>
    <p:extLst>
      <p:ext uri="{BB962C8B-B14F-4D97-AF65-F5344CB8AC3E}">
        <p14:creationId xmlns:p14="http://schemas.microsoft.com/office/powerpoint/2010/main" val="12530277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Ls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154" tIns="57618" rIns="115154" bIns="57618"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2051" name="2 Marcador de texto"/>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154" tIns="57618" rIns="115154" bIns="57618"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3 Marcador de fecha"/>
          <p:cNvSpPr>
            <a:spLocks noGrp="1"/>
          </p:cNvSpPr>
          <p:nvPr>
            <p:ph type="dt" sz="half" idx="2"/>
          </p:nvPr>
        </p:nvSpPr>
        <p:spPr>
          <a:xfrm>
            <a:off x="609600" y="6356602"/>
            <a:ext cx="2844800" cy="365125"/>
          </a:xfrm>
          <a:prstGeom prst="rect">
            <a:avLst/>
          </a:prstGeom>
        </p:spPr>
        <p:txBody>
          <a:bodyPr vert="horz" lIns="115154" tIns="57618" rIns="115154" bIns="57618" rtlCol="0" anchor="ctr"/>
          <a:lstStyle>
            <a:lvl1pPr algn="l" defTabSz="1079676" eaLnBrk="1" hangingPunct="1">
              <a:defRPr sz="1406">
                <a:solidFill>
                  <a:prstClr val="black">
                    <a:tint val="75000"/>
                  </a:prstClr>
                </a:solidFill>
                <a:latin typeface="Arial" pitchFamily="34" charset="0"/>
                <a:cs typeface="+mn-cs"/>
              </a:defRPr>
            </a:lvl1pPr>
          </a:lstStyle>
          <a:p>
            <a:pPr fontAlgn="base">
              <a:spcBef>
                <a:spcPct val="0"/>
              </a:spcBef>
              <a:spcAft>
                <a:spcPct val="0"/>
              </a:spcAft>
              <a:defRPr/>
            </a:pPr>
            <a:endParaRPr lang="es-ES"/>
          </a:p>
        </p:txBody>
      </p:sp>
      <p:sp>
        <p:nvSpPr>
          <p:cNvPr id="5" name="4 Marcador de pie de página"/>
          <p:cNvSpPr>
            <a:spLocks noGrp="1"/>
          </p:cNvSpPr>
          <p:nvPr>
            <p:ph type="ftr" sz="quarter" idx="3"/>
          </p:nvPr>
        </p:nvSpPr>
        <p:spPr>
          <a:xfrm>
            <a:off x="4165602" y="6356602"/>
            <a:ext cx="3860800" cy="365125"/>
          </a:xfrm>
          <a:prstGeom prst="rect">
            <a:avLst/>
          </a:prstGeom>
        </p:spPr>
        <p:txBody>
          <a:bodyPr vert="horz" lIns="115154" tIns="57618" rIns="115154" bIns="57618" rtlCol="0" anchor="ctr"/>
          <a:lstStyle>
            <a:lvl1pPr algn="ctr" defTabSz="1079676" eaLnBrk="1" hangingPunct="1">
              <a:defRPr sz="1406">
                <a:solidFill>
                  <a:prstClr val="black">
                    <a:tint val="75000"/>
                  </a:prstClr>
                </a:solidFill>
                <a:latin typeface="Arial" pitchFamily="34" charset="0"/>
                <a:cs typeface="+mn-cs"/>
              </a:defRPr>
            </a:lvl1pPr>
          </a:lstStyle>
          <a:p>
            <a:pPr fontAlgn="base">
              <a:spcBef>
                <a:spcPct val="0"/>
              </a:spcBef>
              <a:spcAft>
                <a:spcPct val="0"/>
              </a:spcAft>
              <a:defRPr/>
            </a:pPr>
            <a:endParaRPr lang="es-ES"/>
          </a:p>
        </p:txBody>
      </p:sp>
      <p:sp>
        <p:nvSpPr>
          <p:cNvPr id="6" name="5 Marcador de número de diapositiva"/>
          <p:cNvSpPr>
            <a:spLocks noGrp="1"/>
          </p:cNvSpPr>
          <p:nvPr>
            <p:ph type="sldNum" sz="quarter" idx="4"/>
          </p:nvPr>
        </p:nvSpPr>
        <p:spPr>
          <a:xfrm>
            <a:off x="8737601" y="6356602"/>
            <a:ext cx="2844800" cy="365125"/>
          </a:xfrm>
          <a:prstGeom prst="rect">
            <a:avLst/>
          </a:prstGeom>
        </p:spPr>
        <p:txBody>
          <a:bodyPr vert="horz" wrap="square" lIns="115154" tIns="57618" rIns="115154" bIns="57618" numCol="1" anchor="ctr" anchorCtr="0" compatLnSpc="1">
            <a:prstTxWarp prst="textNoShape">
              <a:avLst/>
            </a:prstTxWarp>
          </a:bodyPr>
          <a:lstStyle>
            <a:lvl1pPr algn="r" defTabSz="1079676" eaLnBrk="1" hangingPunct="1">
              <a:defRPr sz="1406">
                <a:solidFill>
                  <a:srgbClr val="898989"/>
                </a:solidFill>
                <a:latin typeface="Arial" charset="0"/>
                <a:cs typeface="Arial" charset="0"/>
              </a:defRPr>
            </a:lvl1pPr>
          </a:lstStyle>
          <a:p>
            <a:pPr fontAlgn="base">
              <a:spcBef>
                <a:spcPct val="0"/>
              </a:spcBef>
              <a:spcAft>
                <a:spcPct val="0"/>
              </a:spcAft>
              <a:defRPr/>
            </a:pPr>
            <a:fld id="{DACB5D6F-B790-467D-AEB5-012C6F02C98C}" type="slidenum">
              <a:rPr lang="es-ES"/>
              <a:pPr fontAlgn="base">
                <a:spcBef>
                  <a:spcPct val="0"/>
                </a:spcBef>
                <a:spcAft>
                  <a:spcPct val="0"/>
                </a:spcAft>
                <a:defRPr/>
              </a:pPr>
              <a:t>‹Nº›</a:t>
            </a:fld>
            <a:endParaRPr lang="es-ES"/>
          </a:p>
        </p:txBody>
      </p:sp>
    </p:spTree>
    <p:extLst>
      <p:ext uri="{BB962C8B-B14F-4D97-AF65-F5344CB8AC3E}">
        <p14:creationId xmlns:p14="http://schemas.microsoft.com/office/powerpoint/2010/main" val="100277260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ctr" rtl="0" eaLnBrk="0" fontAlgn="base" hangingPunct="0">
        <a:spcBef>
          <a:spcPct val="0"/>
        </a:spcBef>
        <a:spcAft>
          <a:spcPct val="0"/>
        </a:spcAft>
        <a:defRPr sz="5250" kern="1200">
          <a:solidFill>
            <a:schemeClr val="tx1"/>
          </a:solidFill>
          <a:latin typeface="+mj-lt"/>
          <a:ea typeface="+mj-ea"/>
          <a:cs typeface="+mj-cs"/>
        </a:defRPr>
      </a:lvl1pPr>
      <a:lvl2pPr algn="ctr" rtl="0" eaLnBrk="0" fontAlgn="base" hangingPunct="0">
        <a:spcBef>
          <a:spcPct val="0"/>
        </a:spcBef>
        <a:spcAft>
          <a:spcPct val="0"/>
        </a:spcAft>
        <a:defRPr sz="5250">
          <a:solidFill>
            <a:schemeClr val="tx1"/>
          </a:solidFill>
          <a:latin typeface="Calibri" pitchFamily="34" charset="0"/>
        </a:defRPr>
      </a:lvl2pPr>
      <a:lvl3pPr algn="ctr" rtl="0" eaLnBrk="0" fontAlgn="base" hangingPunct="0">
        <a:spcBef>
          <a:spcPct val="0"/>
        </a:spcBef>
        <a:spcAft>
          <a:spcPct val="0"/>
        </a:spcAft>
        <a:defRPr sz="5250">
          <a:solidFill>
            <a:schemeClr val="tx1"/>
          </a:solidFill>
          <a:latin typeface="Calibri" pitchFamily="34" charset="0"/>
        </a:defRPr>
      </a:lvl3pPr>
      <a:lvl4pPr algn="ctr" rtl="0" eaLnBrk="0" fontAlgn="base" hangingPunct="0">
        <a:spcBef>
          <a:spcPct val="0"/>
        </a:spcBef>
        <a:spcAft>
          <a:spcPct val="0"/>
        </a:spcAft>
        <a:defRPr sz="5250">
          <a:solidFill>
            <a:schemeClr val="tx1"/>
          </a:solidFill>
          <a:latin typeface="Calibri" pitchFamily="34" charset="0"/>
        </a:defRPr>
      </a:lvl4pPr>
      <a:lvl5pPr algn="ctr" rtl="0" eaLnBrk="0" fontAlgn="base" hangingPunct="0">
        <a:spcBef>
          <a:spcPct val="0"/>
        </a:spcBef>
        <a:spcAft>
          <a:spcPct val="0"/>
        </a:spcAft>
        <a:defRPr sz="5250">
          <a:solidFill>
            <a:schemeClr val="tx1"/>
          </a:solidFill>
          <a:latin typeface="Calibri" pitchFamily="34" charset="0"/>
        </a:defRPr>
      </a:lvl5pPr>
      <a:lvl6pPr marL="539840" algn="ctr" rtl="0" fontAlgn="base">
        <a:spcBef>
          <a:spcPct val="0"/>
        </a:spcBef>
        <a:spcAft>
          <a:spcPct val="0"/>
        </a:spcAft>
        <a:defRPr sz="5250">
          <a:solidFill>
            <a:schemeClr val="tx1"/>
          </a:solidFill>
          <a:latin typeface="Calibri" pitchFamily="34" charset="0"/>
        </a:defRPr>
      </a:lvl6pPr>
      <a:lvl7pPr marL="1079676" algn="ctr" rtl="0" fontAlgn="base">
        <a:spcBef>
          <a:spcPct val="0"/>
        </a:spcBef>
        <a:spcAft>
          <a:spcPct val="0"/>
        </a:spcAft>
        <a:defRPr sz="5250">
          <a:solidFill>
            <a:schemeClr val="tx1"/>
          </a:solidFill>
          <a:latin typeface="Calibri" pitchFamily="34" charset="0"/>
        </a:defRPr>
      </a:lvl7pPr>
      <a:lvl8pPr marL="1619517" algn="ctr" rtl="0" fontAlgn="base">
        <a:spcBef>
          <a:spcPct val="0"/>
        </a:spcBef>
        <a:spcAft>
          <a:spcPct val="0"/>
        </a:spcAft>
        <a:defRPr sz="5250">
          <a:solidFill>
            <a:schemeClr val="tx1"/>
          </a:solidFill>
          <a:latin typeface="Calibri" pitchFamily="34" charset="0"/>
        </a:defRPr>
      </a:lvl8pPr>
      <a:lvl9pPr marL="2159390" algn="ctr" rtl="0" fontAlgn="base">
        <a:spcBef>
          <a:spcPct val="0"/>
        </a:spcBef>
        <a:spcAft>
          <a:spcPct val="0"/>
        </a:spcAft>
        <a:defRPr sz="5250">
          <a:solidFill>
            <a:schemeClr val="tx1"/>
          </a:solidFill>
          <a:latin typeface="Calibri" pitchFamily="34" charset="0"/>
        </a:defRPr>
      </a:lvl9pPr>
    </p:titleStyle>
    <p:bodyStyle>
      <a:lvl1pPr marL="404908" indent="-404908"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77263" indent="-337399"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49612" indent="-269918"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889424" indent="-269918"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29270" indent="-269918"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69149" indent="-269918" algn="l" defTabSz="1079676"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09006" indent="-269918" algn="l" defTabSz="1079676"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48835" indent="-269918" algn="l" defTabSz="1079676"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588630" indent="-269918" algn="l" defTabSz="1079676"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79676" rtl="0" eaLnBrk="1" latinLnBrk="0" hangingPunct="1">
        <a:defRPr sz="2156" kern="1200">
          <a:solidFill>
            <a:schemeClr val="tx1"/>
          </a:solidFill>
          <a:latin typeface="+mn-lt"/>
          <a:ea typeface="+mn-ea"/>
          <a:cs typeface="+mn-cs"/>
        </a:defRPr>
      </a:lvl1pPr>
      <a:lvl2pPr marL="539840" algn="l" defTabSz="1079676" rtl="0" eaLnBrk="1" latinLnBrk="0" hangingPunct="1">
        <a:defRPr sz="2156" kern="1200">
          <a:solidFill>
            <a:schemeClr val="tx1"/>
          </a:solidFill>
          <a:latin typeface="+mn-lt"/>
          <a:ea typeface="+mn-ea"/>
          <a:cs typeface="+mn-cs"/>
        </a:defRPr>
      </a:lvl2pPr>
      <a:lvl3pPr marL="1079676" algn="l" defTabSz="1079676" rtl="0" eaLnBrk="1" latinLnBrk="0" hangingPunct="1">
        <a:defRPr sz="2156" kern="1200">
          <a:solidFill>
            <a:schemeClr val="tx1"/>
          </a:solidFill>
          <a:latin typeface="+mn-lt"/>
          <a:ea typeface="+mn-ea"/>
          <a:cs typeface="+mn-cs"/>
        </a:defRPr>
      </a:lvl3pPr>
      <a:lvl4pPr marL="1619517" algn="l" defTabSz="1079676" rtl="0" eaLnBrk="1" latinLnBrk="0" hangingPunct="1">
        <a:defRPr sz="2156" kern="1200">
          <a:solidFill>
            <a:schemeClr val="tx1"/>
          </a:solidFill>
          <a:latin typeface="+mn-lt"/>
          <a:ea typeface="+mn-ea"/>
          <a:cs typeface="+mn-cs"/>
        </a:defRPr>
      </a:lvl4pPr>
      <a:lvl5pPr marL="2159390" algn="l" defTabSz="1079676" rtl="0" eaLnBrk="1" latinLnBrk="0" hangingPunct="1">
        <a:defRPr sz="2156" kern="1200">
          <a:solidFill>
            <a:schemeClr val="tx1"/>
          </a:solidFill>
          <a:latin typeface="+mn-lt"/>
          <a:ea typeface="+mn-ea"/>
          <a:cs typeface="+mn-cs"/>
        </a:defRPr>
      </a:lvl5pPr>
      <a:lvl6pPr marL="2699224" algn="l" defTabSz="1079676" rtl="0" eaLnBrk="1" latinLnBrk="0" hangingPunct="1">
        <a:defRPr sz="2156" kern="1200">
          <a:solidFill>
            <a:schemeClr val="tx1"/>
          </a:solidFill>
          <a:latin typeface="+mn-lt"/>
          <a:ea typeface="+mn-ea"/>
          <a:cs typeface="+mn-cs"/>
        </a:defRPr>
      </a:lvl6pPr>
      <a:lvl7pPr marL="3239023" algn="l" defTabSz="1079676" rtl="0" eaLnBrk="1" latinLnBrk="0" hangingPunct="1">
        <a:defRPr sz="2156" kern="1200">
          <a:solidFill>
            <a:schemeClr val="tx1"/>
          </a:solidFill>
          <a:latin typeface="+mn-lt"/>
          <a:ea typeface="+mn-ea"/>
          <a:cs typeface="+mn-cs"/>
        </a:defRPr>
      </a:lvl7pPr>
      <a:lvl8pPr marL="3778879" algn="l" defTabSz="1079676" rtl="0" eaLnBrk="1" latinLnBrk="0" hangingPunct="1">
        <a:defRPr sz="2156" kern="1200">
          <a:solidFill>
            <a:schemeClr val="tx1"/>
          </a:solidFill>
          <a:latin typeface="+mn-lt"/>
          <a:ea typeface="+mn-ea"/>
          <a:cs typeface="+mn-cs"/>
        </a:defRPr>
      </a:lvl8pPr>
      <a:lvl9pPr marL="4318762" algn="l" defTabSz="1079676" rtl="0" eaLnBrk="1" latinLnBrk="0" hangingPunct="1">
        <a:defRPr sz="21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520" tIns="57785" rIns="115520" bIns="57785" numCol="1" anchor="ctr" anchorCtr="0" compatLnSpc="1">
            <a:prstTxWarp prst="textNoShape">
              <a:avLst/>
            </a:prstTxWarp>
          </a:bodyPr>
          <a:lstStyle/>
          <a:p>
            <a:pPr lvl="0"/>
            <a:r>
              <a:rPr lang="es-ES"/>
              <a:t>Haga clic para modificar el estilo de título del patrón</a:t>
            </a:r>
            <a:endParaRPr lang="es-MX"/>
          </a:p>
        </p:txBody>
      </p:sp>
      <p:sp>
        <p:nvSpPr>
          <p:cNvPr id="3075" name="2 Marcador de texto"/>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520" tIns="57785" rIns="115520" bIns="5778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506"/>
            <a:ext cx="2844800" cy="365125"/>
          </a:xfrm>
          <a:prstGeom prst="rect">
            <a:avLst/>
          </a:prstGeom>
        </p:spPr>
        <p:txBody>
          <a:bodyPr vert="horz" lIns="115520" tIns="57785" rIns="115520" bIns="57785" rtlCol="0" anchor="ctr"/>
          <a:lstStyle>
            <a:lvl1pPr algn="l">
              <a:defRPr sz="1406">
                <a:solidFill>
                  <a:prstClr val="black">
                    <a:tint val="75000"/>
                  </a:prstClr>
                </a:solidFill>
              </a:defRPr>
            </a:lvl1pPr>
          </a:lstStyle>
          <a:p>
            <a:pPr defTabSz="1083064" fontAlgn="base">
              <a:spcBef>
                <a:spcPct val="0"/>
              </a:spcBef>
              <a:spcAft>
                <a:spcPct val="0"/>
              </a:spcAft>
              <a:defRPr/>
            </a:pPr>
            <a:endParaRPr lang="es-ES">
              <a:latin typeface="Tahoma" pitchFamily="34" charset="0"/>
            </a:endParaRPr>
          </a:p>
        </p:txBody>
      </p:sp>
      <p:sp>
        <p:nvSpPr>
          <p:cNvPr id="5" name="4 Marcador de pie de página"/>
          <p:cNvSpPr>
            <a:spLocks noGrp="1"/>
          </p:cNvSpPr>
          <p:nvPr>
            <p:ph type="ftr" sz="quarter" idx="3"/>
          </p:nvPr>
        </p:nvSpPr>
        <p:spPr>
          <a:xfrm>
            <a:off x="4165602" y="6356506"/>
            <a:ext cx="3860800" cy="365125"/>
          </a:xfrm>
          <a:prstGeom prst="rect">
            <a:avLst/>
          </a:prstGeom>
        </p:spPr>
        <p:txBody>
          <a:bodyPr vert="horz" lIns="115520" tIns="57785" rIns="115520" bIns="57785" rtlCol="0" anchor="ctr"/>
          <a:lstStyle>
            <a:lvl1pPr algn="ctr">
              <a:defRPr sz="1406">
                <a:solidFill>
                  <a:prstClr val="black">
                    <a:tint val="75000"/>
                  </a:prstClr>
                </a:solidFill>
              </a:defRPr>
            </a:lvl1pPr>
          </a:lstStyle>
          <a:p>
            <a:pPr defTabSz="1083064" fontAlgn="base">
              <a:spcBef>
                <a:spcPct val="0"/>
              </a:spcBef>
              <a:spcAft>
                <a:spcPct val="0"/>
              </a:spcAft>
              <a:defRPr/>
            </a:pPr>
            <a:endParaRPr lang="es-ES">
              <a:latin typeface="Tahoma" pitchFamily="34" charset="0"/>
            </a:endParaRPr>
          </a:p>
        </p:txBody>
      </p:sp>
      <p:sp>
        <p:nvSpPr>
          <p:cNvPr id="6" name="5 Marcador de número de diapositiva"/>
          <p:cNvSpPr>
            <a:spLocks noGrp="1"/>
          </p:cNvSpPr>
          <p:nvPr>
            <p:ph type="sldNum" sz="quarter" idx="4"/>
          </p:nvPr>
        </p:nvSpPr>
        <p:spPr>
          <a:xfrm>
            <a:off x="8737601" y="6356506"/>
            <a:ext cx="2844800" cy="365125"/>
          </a:xfrm>
          <a:prstGeom prst="rect">
            <a:avLst/>
          </a:prstGeom>
        </p:spPr>
        <p:txBody>
          <a:bodyPr vert="horz" lIns="115520" tIns="57785" rIns="115520" bIns="57785" rtlCol="0" anchor="ctr"/>
          <a:lstStyle>
            <a:lvl1pPr algn="r">
              <a:defRPr sz="1406">
                <a:solidFill>
                  <a:prstClr val="black">
                    <a:tint val="75000"/>
                  </a:prstClr>
                </a:solidFill>
              </a:defRPr>
            </a:lvl1pPr>
          </a:lstStyle>
          <a:p>
            <a:pPr defTabSz="1083064" fontAlgn="base">
              <a:spcBef>
                <a:spcPct val="0"/>
              </a:spcBef>
              <a:spcAft>
                <a:spcPct val="0"/>
              </a:spcAft>
              <a:defRPr/>
            </a:pPr>
            <a:fld id="{0FCC8CF9-8084-41E6-B323-2CEEC40DA871}" type="slidenum">
              <a:rPr lang="es-ES" smtClean="0">
                <a:latin typeface="Tahoma" pitchFamily="34" charset="0"/>
              </a:rPr>
              <a:pPr defTabSz="1083064" fontAlgn="base">
                <a:spcBef>
                  <a:spcPct val="0"/>
                </a:spcBef>
                <a:spcAft>
                  <a:spcPct val="0"/>
                </a:spcAft>
                <a:defRPr/>
              </a:pPr>
              <a:t>‹Nº›</a:t>
            </a:fld>
            <a:endParaRPr lang="es-ES">
              <a:latin typeface="Tahoma" pitchFamily="34" charset="0"/>
            </a:endParaRPr>
          </a:p>
        </p:txBody>
      </p:sp>
    </p:spTree>
    <p:extLst>
      <p:ext uri="{BB962C8B-B14F-4D97-AF65-F5344CB8AC3E}">
        <p14:creationId xmlns:p14="http://schemas.microsoft.com/office/powerpoint/2010/main" val="581072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rtl="0" eaLnBrk="0" fontAlgn="base" hangingPunct="0">
        <a:spcBef>
          <a:spcPct val="0"/>
        </a:spcBef>
        <a:spcAft>
          <a:spcPct val="0"/>
        </a:spcAft>
        <a:defRPr sz="5250" kern="1200">
          <a:solidFill>
            <a:schemeClr val="tx1"/>
          </a:solidFill>
          <a:latin typeface="+mj-lt"/>
          <a:ea typeface="+mj-ea"/>
          <a:cs typeface="+mj-cs"/>
        </a:defRPr>
      </a:lvl1pPr>
      <a:lvl2pPr algn="ctr" rtl="0" eaLnBrk="0" fontAlgn="base" hangingPunct="0">
        <a:spcBef>
          <a:spcPct val="0"/>
        </a:spcBef>
        <a:spcAft>
          <a:spcPct val="0"/>
        </a:spcAft>
        <a:defRPr sz="5250">
          <a:solidFill>
            <a:schemeClr val="tx1"/>
          </a:solidFill>
          <a:latin typeface="Calibri" pitchFamily="34" charset="0"/>
        </a:defRPr>
      </a:lvl2pPr>
      <a:lvl3pPr algn="ctr" rtl="0" eaLnBrk="0" fontAlgn="base" hangingPunct="0">
        <a:spcBef>
          <a:spcPct val="0"/>
        </a:spcBef>
        <a:spcAft>
          <a:spcPct val="0"/>
        </a:spcAft>
        <a:defRPr sz="5250">
          <a:solidFill>
            <a:schemeClr val="tx1"/>
          </a:solidFill>
          <a:latin typeface="Calibri" pitchFamily="34" charset="0"/>
        </a:defRPr>
      </a:lvl3pPr>
      <a:lvl4pPr algn="ctr" rtl="0" eaLnBrk="0" fontAlgn="base" hangingPunct="0">
        <a:spcBef>
          <a:spcPct val="0"/>
        </a:spcBef>
        <a:spcAft>
          <a:spcPct val="0"/>
        </a:spcAft>
        <a:defRPr sz="5250">
          <a:solidFill>
            <a:schemeClr val="tx1"/>
          </a:solidFill>
          <a:latin typeface="Calibri" pitchFamily="34" charset="0"/>
        </a:defRPr>
      </a:lvl4pPr>
      <a:lvl5pPr algn="ctr" rtl="0" eaLnBrk="0" fontAlgn="base" hangingPunct="0">
        <a:spcBef>
          <a:spcPct val="0"/>
        </a:spcBef>
        <a:spcAft>
          <a:spcPct val="0"/>
        </a:spcAft>
        <a:defRPr sz="5250">
          <a:solidFill>
            <a:schemeClr val="tx1"/>
          </a:solidFill>
          <a:latin typeface="Calibri" pitchFamily="34" charset="0"/>
        </a:defRPr>
      </a:lvl5pPr>
      <a:lvl6pPr marL="541534" algn="ctr" rtl="0" fontAlgn="base">
        <a:spcBef>
          <a:spcPct val="0"/>
        </a:spcBef>
        <a:spcAft>
          <a:spcPct val="0"/>
        </a:spcAft>
        <a:defRPr sz="5250">
          <a:solidFill>
            <a:schemeClr val="tx1"/>
          </a:solidFill>
          <a:latin typeface="Calibri" pitchFamily="34" charset="0"/>
        </a:defRPr>
      </a:lvl6pPr>
      <a:lvl7pPr marL="1083064" algn="ctr" rtl="0" fontAlgn="base">
        <a:spcBef>
          <a:spcPct val="0"/>
        </a:spcBef>
        <a:spcAft>
          <a:spcPct val="0"/>
        </a:spcAft>
        <a:defRPr sz="5250">
          <a:solidFill>
            <a:schemeClr val="tx1"/>
          </a:solidFill>
          <a:latin typeface="Calibri" pitchFamily="34" charset="0"/>
        </a:defRPr>
      </a:lvl7pPr>
      <a:lvl8pPr marL="1624599" algn="ctr" rtl="0" fontAlgn="base">
        <a:spcBef>
          <a:spcPct val="0"/>
        </a:spcBef>
        <a:spcAft>
          <a:spcPct val="0"/>
        </a:spcAft>
        <a:defRPr sz="5250">
          <a:solidFill>
            <a:schemeClr val="tx1"/>
          </a:solidFill>
          <a:latin typeface="Calibri" pitchFamily="34" charset="0"/>
        </a:defRPr>
      </a:lvl8pPr>
      <a:lvl9pPr marL="2166132" algn="ctr" rtl="0" fontAlgn="base">
        <a:spcBef>
          <a:spcPct val="0"/>
        </a:spcBef>
        <a:spcAft>
          <a:spcPct val="0"/>
        </a:spcAft>
        <a:defRPr sz="5250">
          <a:solidFill>
            <a:schemeClr val="tx1"/>
          </a:solidFill>
          <a:latin typeface="Calibri" pitchFamily="34" charset="0"/>
        </a:defRPr>
      </a:lvl9pPr>
    </p:titleStyle>
    <p:bodyStyle>
      <a:lvl1pPr marL="406165" indent="-406165"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80006" indent="-338457"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53841" indent="-270765"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895354" indent="-270765"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36893" indent="-270765"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78429" indent="-270765" algn="l" defTabSz="1083064"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19974" indent="-270765" algn="l" defTabSz="1083064"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61510" indent="-270765" algn="l" defTabSz="1083064"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603030" indent="-270765" algn="l" defTabSz="1083064"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83064" rtl="0" eaLnBrk="1" latinLnBrk="0" hangingPunct="1">
        <a:defRPr sz="2156" kern="1200">
          <a:solidFill>
            <a:schemeClr val="tx1"/>
          </a:solidFill>
          <a:latin typeface="+mn-lt"/>
          <a:ea typeface="+mn-ea"/>
          <a:cs typeface="+mn-cs"/>
        </a:defRPr>
      </a:lvl1pPr>
      <a:lvl2pPr marL="541534" algn="l" defTabSz="1083064" rtl="0" eaLnBrk="1" latinLnBrk="0" hangingPunct="1">
        <a:defRPr sz="2156" kern="1200">
          <a:solidFill>
            <a:schemeClr val="tx1"/>
          </a:solidFill>
          <a:latin typeface="+mn-lt"/>
          <a:ea typeface="+mn-ea"/>
          <a:cs typeface="+mn-cs"/>
        </a:defRPr>
      </a:lvl2pPr>
      <a:lvl3pPr marL="1083064" algn="l" defTabSz="1083064" rtl="0" eaLnBrk="1" latinLnBrk="0" hangingPunct="1">
        <a:defRPr sz="2156" kern="1200">
          <a:solidFill>
            <a:schemeClr val="tx1"/>
          </a:solidFill>
          <a:latin typeface="+mn-lt"/>
          <a:ea typeface="+mn-ea"/>
          <a:cs typeface="+mn-cs"/>
        </a:defRPr>
      </a:lvl3pPr>
      <a:lvl4pPr marL="1624599" algn="l" defTabSz="1083064" rtl="0" eaLnBrk="1" latinLnBrk="0" hangingPunct="1">
        <a:defRPr sz="2156" kern="1200">
          <a:solidFill>
            <a:schemeClr val="tx1"/>
          </a:solidFill>
          <a:latin typeface="+mn-lt"/>
          <a:ea typeface="+mn-ea"/>
          <a:cs typeface="+mn-cs"/>
        </a:defRPr>
      </a:lvl4pPr>
      <a:lvl5pPr marL="2166132" algn="l" defTabSz="1083064" rtl="0" eaLnBrk="1" latinLnBrk="0" hangingPunct="1">
        <a:defRPr sz="2156" kern="1200">
          <a:solidFill>
            <a:schemeClr val="tx1"/>
          </a:solidFill>
          <a:latin typeface="+mn-lt"/>
          <a:ea typeface="+mn-ea"/>
          <a:cs typeface="+mn-cs"/>
        </a:defRPr>
      </a:lvl5pPr>
      <a:lvl6pPr marL="2707677" algn="l" defTabSz="1083064" rtl="0" eaLnBrk="1" latinLnBrk="0" hangingPunct="1">
        <a:defRPr sz="2156" kern="1200">
          <a:solidFill>
            <a:schemeClr val="tx1"/>
          </a:solidFill>
          <a:latin typeface="+mn-lt"/>
          <a:ea typeface="+mn-ea"/>
          <a:cs typeface="+mn-cs"/>
        </a:defRPr>
      </a:lvl6pPr>
      <a:lvl7pPr marL="3249188" algn="l" defTabSz="1083064" rtl="0" eaLnBrk="1" latinLnBrk="0" hangingPunct="1">
        <a:defRPr sz="2156" kern="1200">
          <a:solidFill>
            <a:schemeClr val="tx1"/>
          </a:solidFill>
          <a:latin typeface="+mn-lt"/>
          <a:ea typeface="+mn-ea"/>
          <a:cs typeface="+mn-cs"/>
        </a:defRPr>
      </a:lvl7pPr>
      <a:lvl8pPr marL="3790715" algn="l" defTabSz="1083064" rtl="0" eaLnBrk="1" latinLnBrk="0" hangingPunct="1">
        <a:defRPr sz="2156" kern="1200">
          <a:solidFill>
            <a:schemeClr val="tx1"/>
          </a:solidFill>
          <a:latin typeface="+mn-lt"/>
          <a:ea typeface="+mn-ea"/>
          <a:cs typeface="+mn-cs"/>
        </a:defRPr>
      </a:lvl8pPr>
      <a:lvl9pPr marL="4332258" algn="l" defTabSz="1083064" rtl="0" eaLnBrk="1" latinLnBrk="0" hangingPunct="1">
        <a:defRPr sz="215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718" tIns="57875" rIns="115718" bIns="57875" numCol="1" anchor="ctr" anchorCtr="0" compatLnSpc="1">
            <a:prstTxWarp prst="textNoShape">
              <a:avLst/>
            </a:prstTxWarp>
          </a:bodyPr>
          <a:lstStyle/>
          <a:p>
            <a:pPr lvl="0"/>
            <a:r>
              <a:rPr lang="es-ES"/>
              <a:t>Haga clic para modificar el estilo de título del patrón</a:t>
            </a:r>
            <a:endParaRPr lang="es-MX"/>
          </a:p>
        </p:txBody>
      </p:sp>
      <p:sp>
        <p:nvSpPr>
          <p:cNvPr id="3075" name="2 Marcador de texto"/>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718" tIns="57875" rIns="115718" bIns="5787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464"/>
            <a:ext cx="2844800" cy="365125"/>
          </a:xfrm>
          <a:prstGeom prst="rect">
            <a:avLst/>
          </a:prstGeom>
        </p:spPr>
        <p:txBody>
          <a:bodyPr vert="horz" lIns="115718" tIns="57875" rIns="115718" bIns="57875" rtlCol="0" anchor="ctr"/>
          <a:lstStyle>
            <a:lvl1pPr algn="l">
              <a:defRPr sz="1406">
                <a:solidFill>
                  <a:prstClr val="black">
                    <a:tint val="75000"/>
                  </a:prstClr>
                </a:solidFill>
              </a:defRPr>
            </a:lvl1pPr>
          </a:lstStyle>
          <a:p>
            <a:pPr defTabSz="1084899" fontAlgn="base">
              <a:spcBef>
                <a:spcPct val="0"/>
              </a:spcBef>
              <a:spcAft>
                <a:spcPct val="0"/>
              </a:spcAft>
              <a:defRPr/>
            </a:pPr>
            <a:endParaRPr lang="es-ES">
              <a:latin typeface="Tahoma" pitchFamily="34" charset="0"/>
            </a:endParaRPr>
          </a:p>
        </p:txBody>
      </p:sp>
      <p:sp>
        <p:nvSpPr>
          <p:cNvPr id="5" name="4 Marcador de pie de página"/>
          <p:cNvSpPr>
            <a:spLocks noGrp="1"/>
          </p:cNvSpPr>
          <p:nvPr>
            <p:ph type="ftr" sz="quarter" idx="3"/>
          </p:nvPr>
        </p:nvSpPr>
        <p:spPr>
          <a:xfrm>
            <a:off x="4165603" y="6356464"/>
            <a:ext cx="3860800" cy="365125"/>
          </a:xfrm>
          <a:prstGeom prst="rect">
            <a:avLst/>
          </a:prstGeom>
        </p:spPr>
        <p:txBody>
          <a:bodyPr vert="horz" lIns="115718" tIns="57875" rIns="115718" bIns="57875" rtlCol="0" anchor="ctr"/>
          <a:lstStyle>
            <a:lvl1pPr algn="ctr">
              <a:defRPr sz="1406">
                <a:solidFill>
                  <a:prstClr val="black">
                    <a:tint val="75000"/>
                  </a:prstClr>
                </a:solidFill>
              </a:defRPr>
            </a:lvl1pPr>
          </a:lstStyle>
          <a:p>
            <a:pPr defTabSz="1084899" fontAlgn="base">
              <a:spcBef>
                <a:spcPct val="0"/>
              </a:spcBef>
              <a:spcAft>
                <a:spcPct val="0"/>
              </a:spcAft>
              <a:defRPr/>
            </a:pPr>
            <a:endParaRPr lang="es-ES">
              <a:latin typeface="Tahoma" pitchFamily="34" charset="0"/>
            </a:endParaRPr>
          </a:p>
        </p:txBody>
      </p:sp>
      <p:sp>
        <p:nvSpPr>
          <p:cNvPr id="6" name="5 Marcador de número de diapositiva"/>
          <p:cNvSpPr>
            <a:spLocks noGrp="1"/>
          </p:cNvSpPr>
          <p:nvPr>
            <p:ph type="sldNum" sz="quarter" idx="4"/>
          </p:nvPr>
        </p:nvSpPr>
        <p:spPr>
          <a:xfrm>
            <a:off x="8737601" y="6356464"/>
            <a:ext cx="2844800" cy="365125"/>
          </a:xfrm>
          <a:prstGeom prst="rect">
            <a:avLst/>
          </a:prstGeom>
        </p:spPr>
        <p:txBody>
          <a:bodyPr vert="horz" lIns="115718" tIns="57875" rIns="115718" bIns="57875" rtlCol="0" anchor="ctr"/>
          <a:lstStyle>
            <a:lvl1pPr algn="r">
              <a:defRPr sz="1406">
                <a:solidFill>
                  <a:prstClr val="black">
                    <a:tint val="75000"/>
                  </a:prstClr>
                </a:solidFill>
              </a:defRPr>
            </a:lvl1pPr>
          </a:lstStyle>
          <a:p>
            <a:pPr defTabSz="1084899" fontAlgn="base">
              <a:spcBef>
                <a:spcPct val="0"/>
              </a:spcBef>
              <a:spcAft>
                <a:spcPct val="0"/>
              </a:spcAft>
              <a:defRPr/>
            </a:pPr>
            <a:fld id="{0FCC8CF9-8084-41E6-B323-2CEEC40DA871}" type="slidenum">
              <a:rPr lang="es-ES" smtClean="0">
                <a:latin typeface="Tahoma" pitchFamily="34" charset="0"/>
              </a:rPr>
              <a:pPr defTabSz="1084899" fontAlgn="base">
                <a:spcBef>
                  <a:spcPct val="0"/>
                </a:spcBef>
                <a:spcAft>
                  <a:spcPct val="0"/>
                </a:spcAft>
                <a:defRPr/>
              </a:pPr>
              <a:t>‹Nº›</a:t>
            </a:fld>
            <a:endParaRPr lang="es-ES">
              <a:latin typeface="Tahoma" pitchFamily="34" charset="0"/>
            </a:endParaRPr>
          </a:p>
        </p:txBody>
      </p:sp>
    </p:spTree>
    <p:extLst>
      <p:ext uri="{BB962C8B-B14F-4D97-AF65-F5344CB8AC3E}">
        <p14:creationId xmlns:p14="http://schemas.microsoft.com/office/powerpoint/2010/main" val="13190832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5250" kern="1200">
          <a:solidFill>
            <a:schemeClr val="tx1"/>
          </a:solidFill>
          <a:latin typeface="+mj-lt"/>
          <a:ea typeface="+mj-ea"/>
          <a:cs typeface="+mj-cs"/>
        </a:defRPr>
      </a:lvl1pPr>
      <a:lvl2pPr algn="ctr" rtl="0" eaLnBrk="0" fontAlgn="base" hangingPunct="0">
        <a:spcBef>
          <a:spcPct val="0"/>
        </a:spcBef>
        <a:spcAft>
          <a:spcPct val="0"/>
        </a:spcAft>
        <a:defRPr sz="5250">
          <a:solidFill>
            <a:schemeClr val="tx1"/>
          </a:solidFill>
          <a:latin typeface="Calibri" pitchFamily="34" charset="0"/>
        </a:defRPr>
      </a:lvl2pPr>
      <a:lvl3pPr algn="ctr" rtl="0" eaLnBrk="0" fontAlgn="base" hangingPunct="0">
        <a:spcBef>
          <a:spcPct val="0"/>
        </a:spcBef>
        <a:spcAft>
          <a:spcPct val="0"/>
        </a:spcAft>
        <a:defRPr sz="5250">
          <a:solidFill>
            <a:schemeClr val="tx1"/>
          </a:solidFill>
          <a:latin typeface="Calibri" pitchFamily="34" charset="0"/>
        </a:defRPr>
      </a:lvl3pPr>
      <a:lvl4pPr algn="ctr" rtl="0" eaLnBrk="0" fontAlgn="base" hangingPunct="0">
        <a:spcBef>
          <a:spcPct val="0"/>
        </a:spcBef>
        <a:spcAft>
          <a:spcPct val="0"/>
        </a:spcAft>
        <a:defRPr sz="5250">
          <a:solidFill>
            <a:schemeClr val="tx1"/>
          </a:solidFill>
          <a:latin typeface="Calibri" pitchFamily="34" charset="0"/>
        </a:defRPr>
      </a:lvl4pPr>
      <a:lvl5pPr algn="ctr" rtl="0" eaLnBrk="0" fontAlgn="base" hangingPunct="0">
        <a:spcBef>
          <a:spcPct val="0"/>
        </a:spcBef>
        <a:spcAft>
          <a:spcPct val="0"/>
        </a:spcAft>
        <a:defRPr sz="5250">
          <a:solidFill>
            <a:schemeClr val="tx1"/>
          </a:solidFill>
          <a:latin typeface="Calibri" pitchFamily="34" charset="0"/>
        </a:defRPr>
      </a:lvl5pPr>
      <a:lvl6pPr marL="542451" algn="ctr" rtl="0" fontAlgn="base">
        <a:spcBef>
          <a:spcPct val="0"/>
        </a:spcBef>
        <a:spcAft>
          <a:spcPct val="0"/>
        </a:spcAft>
        <a:defRPr sz="5250">
          <a:solidFill>
            <a:schemeClr val="tx1"/>
          </a:solidFill>
          <a:latin typeface="Calibri" pitchFamily="34" charset="0"/>
        </a:defRPr>
      </a:lvl6pPr>
      <a:lvl7pPr marL="1084899" algn="ctr" rtl="0" fontAlgn="base">
        <a:spcBef>
          <a:spcPct val="0"/>
        </a:spcBef>
        <a:spcAft>
          <a:spcPct val="0"/>
        </a:spcAft>
        <a:defRPr sz="5250">
          <a:solidFill>
            <a:schemeClr val="tx1"/>
          </a:solidFill>
          <a:latin typeface="Calibri" pitchFamily="34" charset="0"/>
        </a:defRPr>
      </a:lvl7pPr>
      <a:lvl8pPr marL="1627352" algn="ctr" rtl="0" fontAlgn="base">
        <a:spcBef>
          <a:spcPct val="0"/>
        </a:spcBef>
        <a:spcAft>
          <a:spcPct val="0"/>
        </a:spcAft>
        <a:defRPr sz="5250">
          <a:solidFill>
            <a:schemeClr val="tx1"/>
          </a:solidFill>
          <a:latin typeface="Calibri" pitchFamily="34" charset="0"/>
        </a:defRPr>
      </a:lvl8pPr>
      <a:lvl9pPr marL="2169801" algn="ctr" rtl="0" fontAlgn="base">
        <a:spcBef>
          <a:spcPct val="0"/>
        </a:spcBef>
        <a:spcAft>
          <a:spcPct val="0"/>
        </a:spcAft>
        <a:defRPr sz="5250">
          <a:solidFill>
            <a:schemeClr val="tx1"/>
          </a:solidFill>
          <a:latin typeface="Calibri" pitchFamily="34" charset="0"/>
        </a:defRPr>
      </a:lvl9pPr>
    </p:titleStyle>
    <p:bodyStyle>
      <a:lvl1pPr marL="406846" indent="-406846"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81492" indent="-339031"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56131" indent="-271224"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898566" indent="-271224"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41023" indent="-271224"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83476"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25928"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68381"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610828"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84899" rtl="0" eaLnBrk="1" latinLnBrk="0" hangingPunct="1">
        <a:defRPr sz="2156" kern="1200">
          <a:solidFill>
            <a:schemeClr val="tx1"/>
          </a:solidFill>
          <a:latin typeface="+mn-lt"/>
          <a:ea typeface="+mn-ea"/>
          <a:cs typeface="+mn-cs"/>
        </a:defRPr>
      </a:lvl1pPr>
      <a:lvl2pPr marL="542451" algn="l" defTabSz="1084899" rtl="0" eaLnBrk="1" latinLnBrk="0" hangingPunct="1">
        <a:defRPr sz="2156" kern="1200">
          <a:solidFill>
            <a:schemeClr val="tx1"/>
          </a:solidFill>
          <a:latin typeface="+mn-lt"/>
          <a:ea typeface="+mn-ea"/>
          <a:cs typeface="+mn-cs"/>
        </a:defRPr>
      </a:lvl2pPr>
      <a:lvl3pPr marL="1084899" algn="l" defTabSz="1084899" rtl="0" eaLnBrk="1" latinLnBrk="0" hangingPunct="1">
        <a:defRPr sz="2156" kern="1200">
          <a:solidFill>
            <a:schemeClr val="tx1"/>
          </a:solidFill>
          <a:latin typeface="+mn-lt"/>
          <a:ea typeface="+mn-ea"/>
          <a:cs typeface="+mn-cs"/>
        </a:defRPr>
      </a:lvl3pPr>
      <a:lvl4pPr marL="1627352" algn="l" defTabSz="1084899" rtl="0" eaLnBrk="1" latinLnBrk="0" hangingPunct="1">
        <a:defRPr sz="2156" kern="1200">
          <a:solidFill>
            <a:schemeClr val="tx1"/>
          </a:solidFill>
          <a:latin typeface="+mn-lt"/>
          <a:ea typeface="+mn-ea"/>
          <a:cs typeface="+mn-cs"/>
        </a:defRPr>
      </a:lvl4pPr>
      <a:lvl5pPr marL="2169801" algn="l" defTabSz="1084899" rtl="0" eaLnBrk="1" latinLnBrk="0" hangingPunct="1">
        <a:defRPr sz="2156" kern="1200">
          <a:solidFill>
            <a:schemeClr val="tx1"/>
          </a:solidFill>
          <a:latin typeface="+mn-lt"/>
          <a:ea typeface="+mn-ea"/>
          <a:cs typeface="+mn-cs"/>
        </a:defRPr>
      </a:lvl5pPr>
      <a:lvl6pPr marL="2712258" algn="l" defTabSz="1084899" rtl="0" eaLnBrk="1" latinLnBrk="0" hangingPunct="1">
        <a:defRPr sz="2156" kern="1200">
          <a:solidFill>
            <a:schemeClr val="tx1"/>
          </a:solidFill>
          <a:latin typeface="+mn-lt"/>
          <a:ea typeface="+mn-ea"/>
          <a:cs typeface="+mn-cs"/>
        </a:defRPr>
      </a:lvl6pPr>
      <a:lvl7pPr marL="3254695" algn="l" defTabSz="1084899" rtl="0" eaLnBrk="1" latinLnBrk="0" hangingPunct="1">
        <a:defRPr sz="2156" kern="1200">
          <a:solidFill>
            <a:schemeClr val="tx1"/>
          </a:solidFill>
          <a:latin typeface="+mn-lt"/>
          <a:ea typeface="+mn-ea"/>
          <a:cs typeface="+mn-cs"/>
        </a:defRPr>
      </a:lvl7pPr>
      <a:lvl8pPr marL="3797138" algn="l" defTabSz="1084899" rtl="0" eaLnBrk="1" latinLnBrk="0" hangingPunct="1">
        <a:defRPr sz="2156" kern="1200">
          <a:solidFill>
            <a:schemeClr val="tx1"/>
          </a:solidFill>
          <a:latin typeface="+mn-lt"/>
          <a:ea typeface="+mn-ea"/>
          <a:cs typeface="+mn-cs"/>
        </a:defRPr>
      </a:lvl8pPr>
      <a:lvl9pPr marL="4339599" algn="l" defTabSz="1084899" rtl="0" eaLnBrk="1" latinLnBrk="0" hangingPunct="1">
        <a:defRPr sz="215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116091" tIns="58046" rIns="116091" bIns="58046"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0"/>
            <a:ext cx="10972800" cy="4525963"/>
          </a:xfrm>
          <a:prstGeom prst="rect">
            <a:avLst/>
          </a:prstGeom>
        </p:spPr>
        <p:txBody>
          <a:bodyPr vert="horz" lIns="116091" tIns="58046" rIns="116091" bIns="58046"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356"/>
            <a:ext cx="2844800" cy="365125"/>
          </a:xfrm>
          <a:prstGeom prst="rect">
            <a:avLst/>
          </a:prstGeom>
        </p:spPr>
        <p:txBody>
          <a:bodyPr vert="horz" lIns="116091" tIns="58046" rIns="116091" bIns="58046" rtlCol="0" anchor="ctr"/>
          <a:lstStyle>
            <a:lvl1pPr algn="l">
              <a:defRPr sz="1406">
                <a:solidFill>
                  <a:schemeClr val="tx1">
                    <a:tint val="75000"/>
                  </a:schemeClr>
                </a:solidFill>
              </a:defRPr>
            </a:lvl1pPr>
          </a:lstStyle>
          <a:p>
            <a:pPr defTabSz="1088358"/>
            <a:fld id="{A26AB5FA-8182-4CA6-A58E-B649C0EFABC1}" type="datetimeFigureOut">
              <a:rPr lang="es-MX" smtClean="0">
                <a:solidFill>
                  <a:prstClr val="black">
                    <a:tint val="75000"/>
                  </a:prstClr>
                </a:solidFill>
              </a:rPr>
              <a:pPr defTabSz="1088358"/>
              <a:t>04/05/2026</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2" y="6356356"/>
            <a:ext cx="3860800" cy="365125"/>
          </a:xfrm>
          <a:prstGeom prst="rect">
            <a:avLst/>
          </a:prstGeom>
        </p:spPr>
        <p:txBody>
          <a:bodyPr vert="horz" lIns="116091" tIns="58046" rIns="116091" bIns="58046" rtlCol="0" anchor="ctr"/>
          <a:lstStyle>
            <a:lvl1pPr algn="ctr">
              <a:defRPr sz="1406">
                <a:solidFill>
                  <a:schemeClr val="tx1">
                    <a:tint val="75000"/>
                  </a:schemeClr>
                </a:solidFill>
              </a:defRPr>
            </a:lvl1pPr>
          </a:lstStyle>
          <a:p>
            <a:pPr defTabSz="1088358"/>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1" y="6356356"/>
            <a:ext cx="2844800" cy="365125"/>
          </a:xfrm>
          <a:prstGeom prst="rect">
            <a:avLst/>
          </a:prstGeom>
        </p:spPr>
        <p:txBody>
          <a:bodyPr vert="horz" lIns="116091" tIns="58046" rIns="116091" bIns="58046" rtlCol="0" anchor="ctr"/>
          <a:lstStyle>
            <a:lvl1pPr algn="r">
              <a:defRPr sz="1406">
                <a:solidFill>
                  <a:schemeClr val="tx1">
                    <a:tint val="75000"/>
                  </a:schemeClr>
                </a:solidFill>
              </a:defRPr>
            </a:lvl1pPr>
          </a:lstStyle>
          <a:p>
            <a:pPr defTabSz="1088358"/>
            <a:fld id="{59BFA994-A3D3-4C20-BEF8-AE2562A66D5F}" type="slidenum">
              <a:rPr lang="es-MX" smtClean="0">
                <a:solidFill>
                  <a:prstClr val="black">
                    <a:tint val="75000"/>
                  </a:prstClr>
                </a:solidFill>
              </a:rPr>
              <a:pPr defTabSz="1088358"/>
              <a:t>‹Nº›</a:t>
            </a:fld>
            <a:endParaRPr lang="es-MX">
              <a:solidFill>
                <a:prstClr val="black">
                  <a:tint val="75000"/>
                </a:prstClr>
              </a:solidFill>
            </a:endParaRPr>
          </a:p>
        </p:txBody>
      </p:sp>
    </p:spTree>
    <p:extLst>
      <p:ext uri="{BB962C8B-B14F-4D97-AF65-F5344CB8AC3E}">
        <p14:creationId xmlns:p14="http://schemas.microsoft.com/office/powerpoint/2010/main" val="295806914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1088358" rtl="0" eaLnBrk="1" latinLnBrk="0" hangingPunct="1">
        <a:spcBef>
          <a:spcPct val="0"/>
        </a:spcBef>
        <a:buNone/>
        <a:defRPr sz="5250" kern="1200">
          <a:solidFill>
            <a:schemeClr val="tx1"/>
          </a:solidFill>
          <a:latin typeface="+mj-lt"/>
          <a:ea typeface="+mj-ea"/>
          <a:cs typeface="+mj-cs"/>
        </a:defRPr>
      </a:lvl1pPr>
    </p:titleStyle>
    <p:bodyStyle>
      <a:lvl1pPr marL="408134" indent="-408134" algn="l" defTabSz="1088358" rtl="0" eaLnBrk="1" latinLnBrk="0" hangingPunct="1">
        <a:spcBef>
          <a:spcPct val="20000"/>
        </a:spcBef>
        <a:buFont typeface="Arial" panose="020B0604020202020204" pitchFamily="34" charset="0"/>
        <a:buChar char="•"/>
        <a:defRPr sz="3844" kern="1200">
          <a:solidFill>
            <a:schemeClr val="tx1"/>
          </a:solidFill>
          <a:latin typeface="+mn-lt"/>
          <a:ea typeface="+mn-ea"/>
          <a:cs typeface="+mn-cs"/>
        </a:defRPr>
      </a:lvl1pPr>
      <a:lvl2pPr marL="884291" indent="-340112" algn="l" defTabSz="1088358" rtl="0" eaLnBrk="1" latinLnBrk="0" hangingPunct="1">
        <a:spcBef>
          <a:spcPct val="20000"/>
        </a:spcBef>
        <a:buFont typeface="Arial" panose="020B0604020202020204" pitchFamily="34" charset="0"/>
        <a:buChar char="–"/>
        <a:defRPr sz="3375" kern="1200">
          <a:solidFill>
            <a:schemeClr val="tx1"/>
          </a:solidFill>
          <a:latin typeface="+mn-lt"/>
          <a:ea typeface="+mn-ea"/>
          <a:cs typeface="+mn-cs"/>
        </a:defRPr>
      </a:lvl2pPr>
      <a:lvl3pPr marL="1360448" indent="-272089" algn="l" defTabSz="1088358"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3pPr>
      <a:lvl4pPr marL="1904629"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4pPr>
      <a:lvl5pPr marL="2448808"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5pPr>
      <a:lvl6pPr marL="2992988"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6pPr>
      <a:lvl7pPr marL="3537170"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7pPr>
      <a:lvl8pPr marL="4081347"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8pPr>
      <a:lvl9pPr marL="4625528" indent="-272089" algn="l" defTabSz="1088358"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9pPr>
    </p:bodyStyle>
    <p:otherStyle>
      <a:defPPr>
        <a:defRPr lang="es-MX"/>
      </a:defPPr>
      <a:lvl1pPr marL="0" algn="l" defTabSz="1088358" rtl="0" eaLnBrk="1" latinLnBrk="0" hangingPunct="1">
        <a:defRPr sz="2156" kern="1200">
          <a:solidFill>
            <a:schemeClr val="tx1"/>
          </a:solidFill>
          <a:latin typeface="+mn-lt"/>
          <a:ea typeface="+mn-ea"/>
          <a:cs typeface="+mn-cs"/>
        </a:defRPr>
      </a:lvl1pPr>
      <a:lvl2pPr marL="544180" algn="l" defTabSz="1088358" rtl="0" eaLnBrk="1" latinLnBrk="0" hangingPunct="1">
        <a:defRPr sz="2156" kern="1200">
          <a:solidFill>
            <a:schemeClr val="tx1"/>
          </a:solidFill>
          <a:latin typeface="+mn-lt"/>
          <a:ea typeface="+mn-ea"/>
          <a:cs typeface="+mn-cs"/>
        </a:defRPr>
      </a:lvl2pPr>
      <a:lvl3pPr marL="1088358" algn="l" defTabSz="1088358" rtl="0" eaLnBrk="1" latinLnBrk="0" hangingPunct="1">
        <a:defRPr sz="2156" kern="1200">
          <a:solidFill>
            <a:schemeClr val="tx1"/>
          </a:solidFill>
          <a:latin typeface="+mn-lt"/>
          <a:ea typeface="+mn-ea"/>
          <a:cs typeface="+mn-cs"/>
        </a:defRPr>
      </a:lvl3pPr>
      <a:lvl4pPr marL="1632540" algn="l" defTabSz="1088358" rtl="0" eaLnBrk="1" latinLnBrk="0" hangingPunct="1">
        <a:defRPr sz="2156" kern="1200">
          <a:solidFill>
            <a:schemeClr val="tx1"/>
          </a:solidFill>
          <a:latin typeface="+mn-lt"/>
          <a:ea typeface="+mn-ea"/>
          <a:cs typeface="+mn-cs"/>
        </a:defRPr>
      </a:lvl4pPr>
      <a:lvl5pPr marL="2176718" algn="l" defTabSz="1088358" rtl="0" eaLnBrk="1" latinLnBrk="0" hangingPunct="1">
        <a:defRPr sz="2156" kern="1200">
          <a:solidFill>
            <a:schemeClr val="tx1"/>
          </a:solidFill>
          <a:latin typeface="+mn-lt"/>
          <a:ea typeface="+mn-ea"/>
          <a:cs typeface="+mn-cs"/>
        </a:defRPr>
      </a:lvl5pPr>
      <a:lvl6pPr marL="2720900" algn="l" defTabSz="1088358" rtl="0" eaLnBrk="1" latinLnBrk="0" hangingPunct="1">
        <a:defRPr sz="2156" kern="1200">
          <a:solidFill>
            <a:schemeClr val="tx1"/>
          </a:solidFill>
          <a:latin typeface="+mn-lt"/>
          <a:ea typeface="+mn-ea"/>
          <a:cs typeface="+mn-cs"/>
        </a:defRPr>
      </a:lvl6pPr>
      <a:lvl7pPr marL="3265078" algn="l" defTabSz="1088358" rtl="0" eaLnBrk="1" latinLnBrk="0" hangingPunct="1">
        <a:defRPr sz="2156" kern="1200">
          <a:solidFill>
            <a:schemeClr val="tx1"/>
          </a:solidFill>
          <a:latin typeface="+mn-lt"/>
          <a:ea typeface="+mn-ea"/>
          <a:cs typeface="+mn-cs"/>
        </a:defRPr>
      </a:lvl7pPr>
      <a:lvl8pPr marL="3809258" algn="l" defTabSz="1088358" rtl="0" eaLnBrk="1" latinLnBrk="0" hangingPunct="1">
        <a:defRPr sz="2156" kern="1200">
          <a:solidFill>
            <a:schemeClr val="tx1"/>
          </a:solidFill>
          <a:latin typeface="+mn-lt"/>
          <a:ea typeface="+mn-ea"/>
          <a:cs typeface="+mn-cs"/>
        </a:defRPr>
      </a:lvl8pPr>
      <a:lvl9pPr marL="4353436" algn="l" defTabSz="1088358" rtl="0" eaLnBrk="1" latinLnBrk="0" hangingPunct="1">
        <a:defRPr sz="215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94473B-2CB2-C585-A246-D3B6A6B09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4199310-4B34-12D4-355F-6ABE1DFFC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EDD5FEC-51D8-8EB2-B076-75FA270AB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303CB-25A3-40B2-9100-A12CEF974492}" type="datetimeFigureOut">
              <a:rPr lang="es-MX" smtClean="0"/>
              <a:t>04/05/2026</a:t>
            </a:fld>
            <a:endParaRPr lang="es-MX"/>
          </a:p>
        </p:txBody>
      </p:sp>
      <p:sp>
        <p:nvSpPr>
          <p:cNvPr id="5" name="Marcador de pie de página 4">
            <a:extLst>
              <a:ext uri="{FF2B5EF4-FFF2-40B4-BE49-F238E27FC236}">
                <a16:creationId xmlns:a16="http://schemas.microsoft.com/office/drawing/2014/main" id="{D18A2347-FDC6-FB18-D439-85B34B063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9E12D2B-0578-1349-EEC2-EC22814EF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CBE1C-EEC4-4791-9A5D-50A4CB5EF7A1}" type="slidenum">
              <a:rPr lang="es-MX" smtClean="0"/>
              <a:t>‹Nº›</a:t>
            </a:fld>
            <a:endParaRPr lang="es-MX"/>
          </a:p>
        </p:txBody>
      </p:sp>
    </p:spTree>
    <p:extLst>
      <p:ext uri="{BB962C8B-B14F-4D97-AF65-F5344CB8AC3E}">
        <p14:creationId xmlns:p14="http://schemas.microsoft.com/office/powerpoint/2010/main" val="424787522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497" tIns="57775" rIns="115497" bIns="57775" numCol="1" anchor="ctr" anchorCtr="0" compatLnSpc="1">
            <a:prstTxWarp prst="textNoShape">
              <a:avLst/>
            </a:prstTxWarp>
          </a:bodyPr>
          <a:lstStyle/>
          <a:p>
            <a:pPr lvl="0"/>
            <a:r>
              <a:rPr lang="es-ES"/>
              <a:t>Haga clic para modificar el estilo de título del patrón</a:t>
            </a:r>
            <a:endParaRPr lang="es-MX"/>
          </a:p>
        </p:txBody>
      </p:sp>
      <p:sp>
        <p:nvSpPr>
          <p:cNvPr id="3075" name="2 Marcador de texto"/>
          <p:cNvSpPr>
            <a:spLocks noGrp="1"/>
          </p:cNvSpPr>
          <p:nvPr>
            <p:ph type="body" idx="1"/>
          </p:nvPr>
        </p:nvSpPr>
        <p:spPr bwMode="auto">
          <a:xfrm>
            <a:off x="609600" y="1600209"/>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497" tIns="57775" rIns="115497" bIns="5777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525"/>
            <a:ext cx="2844800" cy="365125"/>
          </a:xfrm>
          <a:prstGeom prst="rect">
            <a:avLst/>
          </a:prstGeom>
        </p:spPr>
        <p:txBody>
          <a:bodyPr vert="horz" lIns="115497" tIns="57775" rIns="115497" bIns="57775" rtlCol="0" anchor="ctr"/>
          <a:lstStyle>
            <a:lvl1pPr algn="l">
              <a:defRPr sz="1406">
                <a:solidFill>
                  <a:prstClr val="black">
                    <a:tint val="75000"/>
                  </a:prstClr>
                </a:solidFill>
              </a:defRPr>
            </a:lvl1pPr>
          </a:lstStyle>
          <a:p>
            <a:pPr defTabSz="1082895" fontAlgn="base">
              <a:spcBef>
                <a:spcPct val="0"/>
              </a:spcBef>
              <a:spcAft>
                <a:spcPct val="0"/>
              </a:spcAft>
              <a:defRPr/>
            </a:pPr>
            <a:endParaRPr lang="es-ES">
              <a:latin typeface="Tahoma" pitchFamily="34" charset="0"/>
            </a:endParaRPr>
          </a:p>
        </p:txBody>
      </p:sp>
      <p:sp>
        <p:nvSpPr>
          <p:cNvPr id="5" name="4 Marcador de pie de página"/>
          <p:cNvSpPr>
            <a:spLocks noGrp="1"/>
          </p:cNvSpPr>
          <p:nvPr>
            <p:ph type="ftr" sz="quarter" idx="3"/>
          </p:nvPr>
        </p:nvSpPr>
        <p:spPr>
          <a:xfrm>
            <a:off x="4165607" y="6356525"/>
            <a:ext cx="3860800" cy="365125"/>
          </a:xfrm>
          <a:prstGeom prst="rect">
            <a:avLst/>
          </a:prstGeom>
        </p:spPr>
        <p:txBody>
          <a:bodyPr vert="horz" lIns="115497" tIns="57775" rIns="115497" bIns="57775" rtlCol="0" anchor="ctr"/>
          <a:lstStyle>
            <a:lvl1pPr algn="ctr">
              <a:defRPr sz="1406">
                <a:solidFill>
                  <a:prstClr val="black">
                    <a:tint val="75000"/>
                  </a:prstClr>
                </a:solidFill>
              </a:defRPr>
            </a:lvl1pPr>
          </a:lstStyle>
          <a:p>
            <a:pPr defTabSz="1082895" fontAlgn="base">
              <a:spcBef>
                <a:spcPct val="0"/>
              </a:spcBef>
              <a:spcAft>
                <a:spcPct val="0"/>
              </a:spcAft>
              <a:defRPr/>
            </a:pPr>
            <a:endParaRPr lang="es-ES">
              <a:latin typeface="Tahoma" pitchFamily="34" charset="0"/>
            </a:endParaRPr>
          </a:p>
        </p:txBody>
      </p:sp>
      <p:sp>
        <p:nvSpPr>
          <p:cNvPr id="6" name="5 Marcador de número de diapositiva"/>
          <p:cNvSpPr>
            <a:spLocks noGrp="1"/>
          </p:cNvSpPr>
          <p:nvPr>
            <p:ph type="sldNum" sz="quarter" idx="4"/>
          </p:nvPr>
        </p:nvSpPr>
        <p:spPr>
          <a:xfrm>
            <a:off x="8737603" y="6356525"/>
            <a:ext cx="2844800" cy="365125"/>
          </a:xfrm>
          <a:prstGeom prst="rect">
            <a:avLst/>
          </a:prstGeom>
        </p:spPr>
        <p:txBody>
          <a:bodyPr vert="horz" lIns="115497" tIns="57775" rIns="115497" bIns="57775" rtlCol="0" anchor="ctr"/>
          <a:lstStyle>
            <a:lvl1pPr algn="r">
              <a:defRPr sz="1406">
                <a:solidFill>
                  <a:prstClr val="black">
                    <a:tint val="75000"/>
                  </a:prstClr>
                </a:solidFill>
              </a:defRPr>
            </a:lvl1pPr>
          </a:lstStyle>
          <a:p>
            <a:pPr defTabSz="1082895" fontAlgn="base">
              <a:spcBef>
                <a:spcPct val="0"/>
              </a:spcBef>
              <a:spcAft>
                <a:spcPct val="0"/>
              </a:spcAft>
              <a:defRPr/>
            </a:pPr>
            <a:fld id="{0FCC8CF9-8084-41E6-B323-2CEEC40DA871}" type="slidenum">
              <a:rPr lang="es-ES" smtClean="0">
                <a:latin typeface="Tahoma" pitchFamily="34" charset="0"/>
              </a:rPr>
              <a:pPr defTabSz="1082895" fontAlgn="base">
                <a:spcBef>
                  <a:spcPct val="0"/>
                </a:spcBef>
                <a:spcAft>
                  <a:spcPct val="0"/>
                </a:spcAft>
                <a:defRPr/>
              </a:pPr>
              <a:t>‹Nº›</a:t>
            </a:fld>
            <a:endParaRPr lang="es-ES">
              <a:latin typeface="Tahoma" pitchFamily="34" charset="0"/>
            </a:endParaRPr>
          </a:p>
        </p:txBody>
      </p:sp>
    </p:spTree>
    <p:extLst>
      <p:ext uri="{BB962C8B-B14F-4D97-AF65-F5344CB8AC3E}">
        <p14:creationId xmlns:p14="http://schemas.microsoft.com/office/powerpoint/2010/main" val="286700689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ctr" rtl="0" eaLnBrk="0" fontAlgn="base" hangingPunct="0">
        <a:spcBef>
          <a:spcPct val="0"/>
        </a:spcBef>
        <a:spcAft>
          <a:spcPct val="0"/>
        </a:spcAft>
        <a:defRPr sz="5250" kern="1200">
          <a:solidFill>
            <a:schemeClr val="tx1"/>
          </a:solidFill>
          <a:latin typeface="+mj-lt"/>
          <a:ea typeface="+mj-ea"/>
          <a:cs typeface="+mj-cs"/>
        </a:defRPr>
      </a:lvl1pPr>
      <a:lvl2pPr algn="ctr" rtl="0" eaLnBrk="0" fontAlgn="base" hangingPunct="0">
        <a:spcBef>
          <a:spcPct val="0"/>
        </a:spcBef>
        <a:spcAft>
          <a:spcPct val="0"/>
        </a:spcAft>
        <a:defRPr sz="5250">
          <a:solidFill>
            <a:schemeClr val="tx1"/>
          </a:solidFill>
          <a:latin typeface="Calibri" pitchFamily="34" charset="0"/>
        </a:defRPr>
      </a:lvl2pPr>
      <a:lvl3pPr algn="ctr" rtl="0" eaLnBrk="0" fontAlgn="base" hangingPunct="0">
        <a:spcBef>
          <a:spcPct val="0"/>
        </a:spcBef>
        <a:spcAft>
          <a:spcPct val="0"/>
        </a:spcAft>
        <a:defRPr sz="5250">
          <a:solidFill>
            <a:schemeClr val="tx1"/>
          </a:solidFill>
          <a:latin typeface="Calibri" pitchFamily="34" charset="0"/>
        </a:defRPr>
      </a:lvl3pPr>
      <a:lvl4pPr algn="ctr" rtl="0" eaLnBrk="0" fontAlgn="base" hangingPunct="0">
        <a:spcBef>
          <a:spcPct val="0"/>
        </a:spcBef>
        <a:spcAft>
          <a:spcPct val="0"/>
        </a:spcAft>
        <a:defRPr sz="5250">
          <a:solidFill>
            <a:schemeClr val="tx1"/>
          </a:solidFill>
          <a:latin typeface="Calibri" pitchFamily="34" charset="0"/>
        </a:defRPr>
      </a:lvl4pPr>
      <a:lvl5pPr algn="ctr" rtl="0" eaLnBrk="0" fontAlgn="base" hangingPunct="0">
        <a:spcBef>
          <a:spcPct val="0"/>
        </a:spcBef>
        <a:spcAft>
          <a:spcPct val="0"/>
        </a:spcAft>
        <a:defRPr sz="5250">
          <a:solidFill>
            <a:schemeClr val="tx1"/>
          </a:solidFill>
          <a:latin typeface="Calibri" pitchFamily="34" charset="0"/>
        </a:defRPr>
      </a:lvl5pPr>
      <a:lvl6pPr marL="541449" algn="ctr" rtl="0" fontAlgn="base">
        <a:spcBef>
          <a:spcPct val="0"/>
        </a:spcBef>
        <a:spcAft>
          <a:spcPct val="0"/>
        </a:spcAft>
        <a:defRPr sz="5250">
          <a:solidFill>
            <a:schemeClr val="tx1"/>
          </a:solidFill>
          <a:latin typeface="Calibri" pitchFamily="34" charset="0"/>
        </a:defRPr>
      </a:lvl6pPr>
      <a:lvl7pPr marL="1082895" algn="ctr" rtl="0" fontAlgn="base">
        <a:spcBef>
          <a:spcPct val="0"/>
        </a:spcBef>
        <a:spcAft>
          <a:spcPct val="0"/>
        </a:spcAft>
        <a:defRPr sz="5250">
          <a:solidFill>
            <a:schemeClr val="tx1"/>
          </a:solidFill>
          <a:latin typeface="Calibri" pitchFamily="34" charset="0"/>
        </a:defRPr>
      </a:lvl7pPr>
      <a:lvl8pPr marL="1624345" algn="ctr" rtl="0" fontAlgn="base">
        <a:spcBef>
          <a:spcPct val="0"/>
        </a:spcBef>
        <a:spcAft>
          <a:spcPct val="0"/>
        </a:spcAft>
        <a:defRPr sz="5250">
          <a:solidFill>
            <a:schemeClr val="tx1"/>
          </a:solidFill>
          <a:latin typeface="Calibri" pitchFamily="34" charset="0"/>
        </a:defRPr>
      </a:lvl8pPr>
      <a:lvl9pPr marL="2165793" algn="ctr" rtl="0" fontAlgn="base">
        <a:spcBef>
          <a:spcPct val="0"/>
        </a:spcBef>
        <a:spcAft>
          <a:spcPct val="0"/>
        </a:spcAft>
        <a:defRPr sz="5250">
          <a:solidFill>
            <a:schemeClr val="tx1"/>
          </a:solidFill>
          <a:latin typeface="Calibri" pitchFamily="34" charset="0"/>
        </a:defRPr>
      </a:lvl9pPr>
    </p:titleStyle>
    <p:bodyStyle>
      <a:lvl1pPr marL="406102" indent="-406102"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79867" indent="-338404"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53627" indent="-270726"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895051" indent="-270726"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36511" indent="-270726"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77958" indent="-270726" algn="l" defTabSz="1082895"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19418" indent="-270726" algn="l" defTabSz="1082895"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60870" indent="-270726" algn="l" defTabSz="1082895"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602302" indent="-270726" algn="l" defTabSz="1082895"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82895" rtl="0" eaLnBrk="1" latinLnBrk="0" hangingPunct="1">
        <a:defRPr sz="2156" kern="1200">
          <a:solidFill>
            <a:schemeClr val="tx1"/>
          </a:solidFill>
          <a:latin typeface="+mn-lt"/>
          <a:ea typeface="+mn-ea"/>
          <a:cs typeface="+mn-cs"/>
        </a:defRPr>
      </a:lvl1pPr>
      <a:lvl2pPr marL="541449" algn="l" defTabSz="1082895" rtl="0" eaLnBrk="1" latinLnBrk="0" hangingPunct="1">
        <a:defRPr sz="2156" kern="1200">
          <a:solidFill>
            <a:schemeClr val="tx1"/>
          </a:solidFill>
          <a:latin typeface="+mn-lt"/>
          <a:ea typeface="+mn-ea"/>
          <a:cs typeface="+mn-cs"/>
        </a:defRPr>
      </a:lvl2pPr>
      <a:lvl3pPr marL="1082895" algn="l" defTabSz="1082895" rtl="0" eaLnBrk="1" latinLnBrk="0" hangingPunct="1">
        <a:defRPr sz="2156" kern="1200">
          <a:solidFill>
            <a:schemeClr val="tx1"/>
          </a:solidFill>
          <a:latin typeface="+mn-lt"/>
          <a:ea typeface="+mn-ea"/>
          <a:cs typeface="+mn-cs"/>
        </a:defRPr>
      </a:lvl3pPr>
      <a:lvl4pPr marL="1624345" algn="l" defTabSz="1082895" rtl="0" eaLnBrk="1" latinLnBrk="0" hangingPunct="1">
        <a:defRPr sz="2156" kern="1200">
          <a:solidFill>
            <a:schemeClr val="tx1"/>
          </a:solidFill>
          <a:latin typeface="+mn-lt"/>
          <a:ea typeface="+mn-ea"/>
          <a:cs typeface="+mn-cs"/>
        </a:defRPr>
      </a:lvl4pPr>
      <a:lvl5pPr marL="2165793" algn="l" defTabSz="1082895" rtl="0" eaLnBrk="1" latinLnBrk="0" hangingPunct="1">
        <a:defRPr sz="2156" kern="1200">
          <a:solidFill>
            <a:schemeClr val="tx1"/>
          </a:solidFill>
          <a:latin typeface="+mn-lt"/>
          <a:ea typeface="+mn-ea"/>
          <a:cs typeface="+mn-cs"/>
        </a:defRPr>
      </a:lvl5pPr>
      <a:lvl6pPr marL="2707250" algn="l" defTabSz="1082895" rtl="0" eaLnBrk="1" latinLnBrk="0" hangingPunct="1">
        <a:defRPr sz="2156" kern="1200">
          <a:solidFill>
            <a:schemeClr val="tx1"/>
          </a:solidFill>
          <a:latin typeface="+mn-lt"/>
          <a:ea typeface="+mn-ea"/>
          <a:cs typeface="+mn-cs"/>
        </a:defRPr>
      </a:lvl6pPr>
      <a:lvl7pPr marL="3248676" algn="l" defTabSz="1082895" rtl="0" eaLnBrk="1" latinLnBrk="0" hangingPunct="1">
        <a:defRPr sz="2156" kern="1200">
          <a:solidFill>
            <a:schemeClr val="tx1"/>
          </a:solidFill>
          <a:latin typeface="+mn-lt"/>
          <a:ea typeface="+mn-ea"/>
          <a:cs typeface="+mn-cs"/>
        </a:defRPr>
      </a:lvl7pPr>
      <a:lvl8pPr marL="3790114" algn="l" defTabSz="1082895" rtl="0" eaLnBrk="1" latinLnBrk="0" hangingPunct="1">
        <a:defRPr sz="2156" kern="1200">
          <a:solidFill>
            <a:schemeClr val="tx1"/>
          </a:solidFill>
          <a:latin typeface="+mn-lt"/>
          <a:ea typeface="+mn-ea"/>
          <a:cs typeface="+mn-cs"/>
        </a:defRPr>
      </a:lvl8pPr>
      <a:lvl9pPr marL="4331573" algn="l" defTabSz="1082895" rtl="0" eaLnBrk="1" latinLnBrk="0" hangingPunct="1">
        <a:defRPr sz="215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718" tIns="57875" rIns="115718" bIns="57875" numCol="1" anchor="ctr" anchorCtr="0" compatLnSpc="1">
            <a:prstTxWarp prst="textNoShape">
              <a:avLst/>
            </a:prstTxWarp>
          </a:bodyPr>
          <a:lstStyle/>
          <a:p>
            <a:pPr lvl="0"/>
            <a:r>
              <a:rPr lang="es-ES"/>
              <a:t>Haga clic para modificar el estilo de título del patrón</a:t>
            </a:r>
            <a:endParaRPr lang="es-MX"/>
          </a:p>
        </p:txBody>
      </p:sp>
      <p:sp>
        <p:nvSpPr>
          <p:cNvPr id="3075" name="2 Marcador de texto"/>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5718" tIns="57875" rIns="115718" bIns="5787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454"/>
            <a:ext cx="2844800" cy="365125"/>
          </a:xfrm>
          <a:prstGeom prst="rect">
            <a:avLst/>
          </a:prstGeom>
        </p:spPr>
        <p:txBody>
          <a:bodyPr vert="horz" lIns="115718" tIns="57875" rIns="115718" bIns="57875" rtlCol="0" anchor="ctr"/>
          <a:lstStyle>
            <a:lvl1pPr algn="l">
              <a:defRPr sz="1406">
                <a:solidFill>
                  <a:prstClr val="black">
                    <a:tint val="75000"/>
                  </a:prstClr>
                </a:solidFill>
              </a:defRPr>
            </a:lvl1pPr>
          </a:lstStyle>
          <a:p>
            <a:pPr defTabSz="1084899" fontAlgn="base">
              <a:spcBef>
                <a:spcPct val="0"/>
              </a:spcBef>
              <a:spcAft>
                <a:spcPct val="0"/>
              </a:spcAft>
              <a:defRPr/>
            </a:pPr>
            <a:endParaRPr lang="es-ES">
              <a:latin typeface="Tahoma" pitchFamily="34" charset="0"/>
            </a:endParaRPr>
          </a:p>
        </p:txBody>
      </p:sp>
      <p:sp>
        <p:nvSpPr>
          <p:cNvPr id="5" name="4 Marcador de pie de página"/>
          <p:cNvSpPr>
            <a:spLocks noGrp="1"/>
          </p:cNvSpPr>
          <p:nvPr>
            <p:ph type="ftr" sz="quarter" idx="3"/>
          </p:nvPr>
        </p:nvSpPr>
        <p:spPr>
          <a:xfrm>
            <a:off x="4165602" y="6356454"/>
            <a:ext cx="3860800" cy="365125"/>
          </a:xfrm>
          <a:prstGeom prst="rect">
            <a:avLst/>
          </a:prstGeom>
        </p:spPr>
        <p:txBody>
          <a:bodyPr vert="horz" lIns="115718" tIns="57875" rIns="115718" bIns="57875" rtlCol="0" anchor="ctr"/>
          <a:lstStyle>
            <a:lvl1pPr algn="ctr">
              <a:defRPr sz="1406">
                <a:solidFill>
                  <a:prstClr val="black">
                    <a:tint val="75000"/>
                  </a:prstClr>
                </a:solidFill>
              </a:defRPr>
            </a:lvl1pPr>
          </a:lstStyle>
          <a:p>
            <a:pPr defTabSz="1084899" fontAlgn="base">
              <a:spcBef>
                <a:spcPct val="0"/>
              </a:spcBef>
              <a:spcAft>
                <a:spcPct val="0"/>
              </a:spcAft>
              <a:defRPr/>
            </a:pPr>
            <a:endParaRPr lang="es-ES">
              <a:latin typeface="Tahoma" pitchFamily="34" charset="0"/>
            </a:endParaRPr>
          </a:p>
        </p:txBody>
      </p:sp>
      <p:sp>
        <p:nvSpPr>
          <p:cNvPr id="6" name="5 Marcador de número de diapositiva"/>
          <p:cNvSpPr>
            <a:spLocks noGrp="1"/>
          </p:cNvSpPr>
          <p:nvPr>
            <p:ph type="sldNum" sz="quarter" idx="4"/>
          </p:nvPr>
        </p:nvSpPr>
        <p:spPr>
          <a:xfrm>
            <a:off x="8737601" y="6356454"/>
            <a:ext cx="2844800" cy="365125"/>
          </a:xfrm>
          <a:prstGeom prst="rect">
            <a:avLst/>
          </a:prstGeom>
        </p:spPr>
        <p:txBody>
          <a:bodyPr vert="horz" lIns="115718" tIns="57875" rIns="115718" bIns="57875" rtlCol="0" anchor="ctr"/>
          <a:lstStyle>
            <a:lvl1pPr algn="r">
              <a:defRPr sz="1406">
                <a:solidFill>
                  <a:prstClr val="black">
                    <a:tint val="75000"/>
                  </a:prstClr>
                </a:solidFill>
              </a:defRPr>
            </a:lvl1pPr>
          </a:lstStyle>
          <a:p>
            <a:pPr defTabSz="1084899" fontAlgn="base">
              <a:spcBef>
                <a:spcPct val="0"/>
              </a:spcBef>
              <a:spcAft>
                <a:spcPct val="0"/>
              </a:spcAft>
              <a:defRPr/>
            </a:pPr>
            <a:fld id="{0FCC8CF9-8084-41E6-B323-2CEEC40DA871}" type="slidenum">
              <a:rPr lang="es-ES" smtClean="0">
                <a:latin typeface="Tahoma" pitchFamily="34" charset="0"/>
              </a:rPr>
              <a:pPr defTabSz="1084899" fontAlgn="base">
                <a:spcBef>
                  <a:spcPct val="0"/>
                </a:spcBef>
                <a:spcAft>
                  <a:spcPct val="0"/>
                </a:spcAft>
                <a:defRPr/>
              </a:pPr>
              <a:t>‹Nº›</a:t>
            </a:fld>
            <a:endParaRPr lang="es-ES">
              <a:latin typeface="Tahoma" pitchFamily="34" charset="0"/>
            </a:endParaRPr>
          </a:p>
        </p:txBody>
      </p:sp>
    </p:spTree>
    <p:extLst>
      <p:ext uri="{BB962C8B-B14F-4D97-AF65-F5344CB8AC3E}">
        <p14:creationId xmlns:p14="http://schemas.microsoft.com/office/powerpoint/2010/main" val="2583743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ctr" rtl="0" eaLnBrk="0" fontAlgn="base" hangingPunct="0">
        <a:spcBef>
          <a:spcPct val="0"/>
        </a:spcBef>
        <a:spcAft>
          <a:spcPct val="0"/>
        </a:spcAft>
        <a:defRPr sz="5250" kern="1200">
          <a:solidFill>
            <a:schemeClr val="tx1"/>
          </a:solidFill>
          <a:latin typeface="+mj-lt"/>
          <a:ea typeface="+mj-ea"/>
          <a:cs typeface="+mj-cs"/>
        </a:defRPr>
      </a:lvl1pPr>
      <a:lvl2pPr algn="ctr" rtl="0" eaLnBrk="0" fontAlgn="base" hangingPunct="0">
        <a:spcBef>
          <a:spcPct val="0"/>
        </a:spcBef>
        <a:spcAft>
          <a:spcPct val="0"/>
        </a:spcAft>
        <a:defRPr sz="5250">
          <a:solidFill>
            <a:schemeClr val="tx1"/>
          </a:solidFill>
          <a:latin typeface="Calibri" pitchFamily="34" charset="0"/>
        </a:defRPr>
      </a:lvl2pPr>
      <a:lvl3pPr algn="ctr" rtl="0" eaLnBrk="0" fontAlgn="base" hangingPunct="0">
        <a:spcBef>
          <a:spcPct val="0"/>
        </a:spcBef>
        <a:spcAft>
          <a:spcPct val="0"/>
        </a:spcAft>
        <a:defRPr sz="5250">
          <a:solidFill>
            <a:schemeClr val="tx1"/>
          </a:solidFill>
          <a:latin typeface="Calibri" pitchFamily="34" charset="0"/>
        </a:defRPr>
      </a:lvl3pPr>
      <a:lvl4pPr algn="ctr" rtl="0" eaLnBrk="0" fontAlgn="base" hangingPunct="0">
        <a:spcBef>
          <a:spcPct val="0"/>
        </a:spcBef>
        <a:spcAft>
          <a:spcPct val="0"/>
        </a:spcAft>
        <a:defRPr sz="5250">
          <a:solidFill>
            <a:schemeClr val="tx1"/>
          </a:solidFill>
          <a:latin typeface="Calibri" pitchFamily="34" charset="0"/>
        </a:defRPr>
      </a:lvl4pPr>
      <a:lvl5pPr algn="ctr" rtl="0" eaLnBrk="0" fontAlgn="base" hangingPunct="0">
        <a:spcBef>
          <a:spcPct val="0"/>
        </a:spcBef>
        <a:spcAft>
          <a:spcPct val="0"/>
        </a:spcAft>
        <a:defRPr sz="5250">
          <a:solidFill>
            <a:schemeClr val="tx1"/>
          </a:solidFill>
          <a:latin typeface="Calibri" pitchFamily="34" charset="0"/>
        </a:defRPr>
      </a:lvl5pPr>
      <a:lvl6pPr marL="542451" algn="ctr" rtl="0" fontAlgn="base">
        <a:spcBef>
          <a:spcPct val="0"/>
        </a:spcBef>
        <a:spcAft>
          <a:spcPct val="0"/>
        </a:spcAft>
        <a:defRPr sz="5250">
          <a:solidFill>
            <a:schemeClr val="tx1"/>
          </a:solidFill>
          <a:latin typeface="Calibri" pitchFamily="34" charset="0"/>
        </a:defRPr>
      </a:lvl6pPr>
      <a:lvl7pPr marL="1084899" algn="ctr" rtl="0" fontAlgn="base">
        <a:spcBef>
          <a:spcPct val="0"/>
        </a:spcBef>
        <a:spcAft>
          <a:spcPct val="0"/>
        </a:spcAft>
        <a:defRPr sz="5250">
          <a:solidFill>
            <a:schemeClr val="tx1"/>
          </a:solidFill>
          <a:latin typeface="Calibri" pitchFamily="34" charset="0"/>
        </a:defRPr>
      </a:lvl7pPr>
      <a:lvl8pPr marL="1627352" algn="ctr" rtl="0" fontAlgn="base">
        <a:spcBef>
          <a:spcPct val="0"/>
        </a:spcBef>
        <a:spcAft>
          <a:spcPct val="0"/>
        </a:spcAft>
        <a:defRPr sz="5250">
          <a:solidFill>
            <a:schemeClr val="tx1"/>
          </a:solidFill>
          <a:latin typeface="Calibri" pitchFamily="34" charset="0"/>
        </a:defRPr>
      </a:lvl8pPr>
      <a:lvl9pPr marL="2169801" algn="ctr" rtl="0" fontAlgn="base">
        <a:spcBef>
          <a:spcPct val="0"/>
        </a:spcBef>
        <a:spcAft>
          <a:spcPct val="0"/>
        </a:spcAft>
        <a:defRPr sz="5250">
          <a:solidFill>
            <a:schemeClr val="tx1"/>
          </a:solidFill>
          <a:latin typeface="Calibri" pitchFamily="34" charset="0"/>
        </a:defRPr>
      </a:lvl9pPr>
    </p:titleStyle>
    <p:bodyStyle>
      <a:lvl1pPr marL="406846" indent="-406846" algn="l" rtl="0" eaLnBrk="0" fontAlgn="base" hangingPunct="0">
        <a:spcBef>
          <a:spcPct val="20000"/>
        </a:spcBef>
        <a:spcAft>
          <a:spcPct val="0"/>
        </a:spcAft>
        <a:buFont typeface="Arial" pitchFamily="34" charset="0"/>
        <a:buChar char="•"/>
        <a:defRPr sz="3844" kern="1200">
          <a:solidFill>
            <a:schemeClr val="tx1"/>
          </a:solidFill>
          <a:latin typeface="+mn-lt"/>
          <a:ea typeface="+mn-ea"/>
          <a:cs typeface="+mn-cs"/>
        </a:defRPr>
      </a:lvl1pPr>
      <a:lvl2pPr marL="881492" indent="-339031" algn="l" rtl="0" eaLnBrk="0" fontAlgn="base" hangingPunct="0">
        <a:spcBef>
          <a:spcPct val="20000"/>
        </a:spcBef>
        <a:spcAft>
          <a:spcPct val="0"/>
        </a:spcAft>
        <a:buFont typeface="Arial" pitchFamily="34" charset="0"/>
        <a:buChar char="–"/>
        <a:defRPr sz="3375" kern="1200">
          <a:solidFill>
            <a:schemeClr val="tx1"/>
          </a:solidFill>
          <a:latin typeface="+mn-lt"/>
          <a:ea typeface="+mn-ea"/>
          <a:cs typeface="+mn-cs"/>
        </a:defRPr>
      </a:lvl2pPr>
      <a:lvl3pPr marL="1356131" indent="-271224" algn="l" rtl="0" eaLnBrk="0" fontAlgn="base" hangingPunct="0">
        <a:spcBef>
          <a:spcPct val="20000"/>
        </a:spcBef>
        <a:spcAft>
          <a:spcPct val="0"/>
        </a:spcAft>
        <a:buFont typeface="Arial" pitchFamily="34" charset="0"/>
        <a:buChar char="•"/>
        <a:defRPr sz="2813" kern="1200">
          <a:solidFill>
            <a:schemeClr val="tx1"/>
          </a:solidFill>
          <a:latin typeface="+mn-lt"/>
          <a:ea typeface="+mn-ea"/>
          <a:cs typeface="+mn-cs"/>
        </a:defRPr>
      </a:lvl3pPr>
      <a:lvl4pPr marL="1898566" indent="-271224"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4pPr>
      <a:lvl5pPr marL="2441023" indent="-271224" algn="l" rtl="0" eaLnBrk="0" fontAlgn="base" hangingPunct="0">
        <a:spcBef>
          <a:spcPct val="20000"/>
        </a:spcBef>
        <a:spcAft>
          <a:spcPct val="0"/>
        </a:spcAft>
        <a:buFont typeface="Arial" pitchFamily="34" charset="0"/>
        <a:buChar char="»"/>
        <a:defRPr sz="2344" kern="1200">
          <a:solidFill>
            <a:schemeClr val="tx1"/>
          </a:solidFill>
          <a:latin typeface="+mn-lt"/>
          <a:ea typeface="+mn-ea"/>
          <a:cs typeface="+mn-cs"/>
        </a:defRPr>
      </a:lvl5pPr>
      <a:lvl6pPr marL="2983476"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6pPr>
      <a:lvl7pPr marL="3525928"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7pPr>
      <a:lvl8pPr marL="4068381"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8pPr>
      <a:lvl9pPr marL="4610828" indent="-271224" algn="l" defTabSz="1084899" rtl="0" eaLnBrk="1" latinLnBrk="0" hangingPunct="1">
        <a:spcBef>
          <a:spcPct val="20000"/>
        </a:spcBef>
        <a:buFont typeface="Arial" pitchFamily="34" charset="0"/>
        <a:buChar char="•"/>
        <a:defRPr sz="2344" kern="1200">
          <a:solidFill>
            <a:schemeClr val="tx1"/>
          </a:solidFill>
          <a:latin typeface="+mn-lt"/>
          <a:ea typeface="+mn-ea"/>
          <a:cs typeface="+mn-cs"/>
        </a:defRPr>
      </a:lvl9pPr>
    </p:bodyStyle>
    <p:otherStyle>
      <a:defPPr>
        <a:defRPr lang="es-MX"/>
      </a:defPPr>
      <a:lvl1pPr marL="0" algn="l" defTabSz="1084899" rtl="0" eaLnBrk="1" latinLnBrk="0" hangingPunct="1">
        <a:defRPr sz="2156" kern="1200">
          <a:solidFill>
            <a:schemeClr val="tx1"/>
          </a:solidFill>
          <a:latin typeface="+mn-lt"/>
          <a:ea typeface="+mn-ea"/>
          <a:cs typeface="+mn-cs"/>
        </a:defRPr>
      </a:lvl1pPr>
      <a:lvl2pPr marL="542451" algn="l" defTabSz="1084899" rtl="0" eaLnBrk="1" latinLnBrk="0" hangingPunct="1">
        <a:defRPr sz="2156" kern="1200">
          <a:solidFill>
            <a:schemeClr val="tx1"/>
          </a:solidFill>
          <a:latin typeface="+mn-lt"/>
          <a:ea typeface="+mn-ea"/>
          <a:cs typeface="+mn-cs"/>
        </a:defRPr>
      </a:lvl2pPr>
      <a:lvl3pPr marL="1084899" algn="l" defTabSz="1084899" rtl="0" eaLnBrk="1" latinLnBrk="0" hangingPunct="1">
        <a:defRPr sz="2156" kern="1200">
          <a:solidFill>
            <a:schemeClr val="tx1"/>
          </a:solidFill>
          <a:latin typeface="+mn-lt"/>
          <a:ea typeface="+mn-ea"/>
          <a:cs typeface="+mn-cs"/>
        </a:defRPr>
      </a:lvl3pPr>
      <a:lvl4pPr marL="1627352" algn="l" defTabSz="1084899" rtl="0" eaLnBrk="1" latinLnBrk="0" hangingPunct="1">
        <a:defRPr sz="2156" kern="1200">
          <a:solidFill>
            <a:schemeClr val="tx1"/>
          </a:solidFill>
          <a:latin typeface="+mn-lt"/>
          <a:ea typeface="+mn-ea"/>
          <a:cs typeface="+mn-cs"/>
        </a:defRPr>
      </a:lvl4pPr>
      <a:lvl5pPr marL="2169801" algn="l" defTabSz="1084899" rtl="0" eaLnBrk="1" latinLnBrk="0" hangingPunct="1">
        <a:defRPr sz="2156" kern="1200">
          <a:solidFill>
            <a:schemeClr val="tx1"/>
          </a:solidFill>
          <a:latin typeface="+mn-lt"/>
          <a:ea typeface="+mn-ea"/>
          <a:cs typeface="+mn-cs"/>
        </a:defRPr>
      </a:lvl5pPr>
      <a:lvl6pPr marL="2712258" algn="l" defTabSz="1084899" rtl="0" eaLnBrk="1" latinLnBrk="0" hangingPunct="1">
        <a:defRPr sz="2156" kern="1200">
          <a:solidFill>
            <a:schemeClr val="tx1"/>
          </a:solidFill>
          <a:latin typeface="+mn-lt"/>
          <a:ea typeface="+mn-ea"/>
          <a:cs typeface="+mn-cs"/>
        </a:defRPr>
      </a:lvl6pPr>
      <a:lvl7pPr marL="3254695" algn="l" defTabSz="1084899" rtl="0" eaLnBrk="1" latinLnBrk="0" hangingPunct="1">
        <a:defRPr sz="2156" kern="1200">
          <a:solidFill>
            <a:schemeClr val="tx1"/>
          </a:solidFill>
          <a:latin typeface="+mn-lt"/>
          <a:ea typeface="+mn-ea"/>
          <a:cs typeface="+mn-cs"/>
        </a:defRPr>
      </a:lvl7pPr>
      <a:lvl8pPr marL="3797138" algn="l" defTabSz="1084899" rtl="0" eaLnBrk="1" latinLnBrk="0" hangingPunct="1">
        <a:defRPr sz="2156" kern="1200">
          <a:solidFill>
            <a:schemeClr val="tx1"/>
          </a:solidFill>
          <a:latin typeface="+mn-lt"/>
          <a:ea typeface="+mn-ea"/>
          <a:cs typeface="+mn-cs"/>
        </a:defRPr>
      </a:lvl8pPr>
      <a:lvl9pPr marL="4339599" algn="l" defTabSz="1084899" rtl="0" eaLnBrk="1" latinLnBrk="0" hangingPunct="1">
        <a:defRPr sz="215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115425" tIns="57733" rIns="115425" bIns="57733"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0"/>
            <a:ext cx="10972800" cy="4525963"/>
          </a:xfrm>
          <a:prstGeom prst="rect">
            <a:avLst/>
          </a:prstGeom>
        </p:spPr>
        <p:txBody>
          <a:bodyPr vert="horz" lIns="115425" tIns="57733" rIns="115425" bIns="57733"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467"/>
            <a:ext cx="2844800" cy="365125"/>
          </a:xfrm>
          <a:prstGeom prst="rect">
            <a:avLst/>
          </a:prstGeom>
        </p:spPr>
        <p:txBody>
          <a:bodyPr vert="horz" lIns="115425" tIns="57733" rIns="115425" bIns="57733" rtlCol="0" anchor="ctr"/>
          <a:lstStyle>
            <a:lvl1pPr algn="l">
              <a:defRPr sz="1594">
                <a:solidFill>
                  <a:schemeClr val="tx1">
                    <a:tint val="75000"/>
                  </a:schemeClr>
                </a:solidFill>
              </a:defRPr>
            </a:lvl1pPr>
          </a:lstStyle>
          <a:p>
            <a:pPr defTabSz="1082111"/>
            <a:fld id="{A26AB5FA-8182-4CA6-A58E-B649C0EFABC1}" type="datetimeFigureOut">
              <a:rPr lang="es-MX" smtClean="0">
                <a:solidFill>
                  <a:prstClr val="black">
                    <a:tint val="75000"/>
                  </a:prstClr>
                </a:solidFill>
              </a:rPr>
              <a:pPr defTabSz="1082111"/>
              <a:t>04/05/2026</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2" y="6356467"/>
            <a:ext cx="3860800" cy="365125"/>
          </a:xfrm>
          <a:prstGeom prst="rect">
            <a:avLst/>
          </a:prstGeom>
        </p:spPr>
        <p:txBody>
          <a:bodyPr vert="horz" lIns="115425" tIns="57733" rIns="115425" bIns="57733" rtlCol="0" anchor="ctr"/>
          <a:lstStyle>
            <a:lvl1pPr algn="ctr">
              <a:defRPr sz="1594">
                <a:solidFill>
                  <a:schemeClr val="tx1">
                    <a:tint val="75000"/>
                  </a:schemeClr>
                </a:solidFill>
              </a:defRPr>
            </a:lvl1pPr>
          </a:lstStyle>
          <a:p>
            <a:pPr defTabSz="1082111"/>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1" y="6356467"/>
            <a:ext cx="2844800" cy="365125"/>
          </a:xfrm>
          <a:prstGeom prst="rect">
            <a:avLst/>
          </a:prstGeom>
        </p:spPr>
        <p:txBody>
          <a:bodyPr vert="horz" lIns="115425" tIns="57733" rIns="115425" bIns="57733" rtlCol="0" anchor="ctr"/>
          <a:lstStyle>
            <a:lvl1pPr algn="r">
              <a:defRPr sz="1594">
                <a:solidFill>
                  <a:schemeClr val="tx1">
                    <a:tint val="75000"/>
                  </a:schemeClr>
                </a:solidFill>
              </a:defRPr>
            </a:lvl1pPr>
          </a:lstStyle>
          <a:p>
            <a:pPr defTabSz="1082111"/>
            <a:fld id="{59BFA994-A3D3-4C20-BEF8-AE2562A66D5F}" type="slidenum">
              <a:rPr lang="es-MX" smtClean="0">
                <a:solidFill>
                  <a:prstClr val="black">
                    <a:tint val="75000"/>
                  </a:prstClr>
                </a:solidFill>
              </a:rPr>
              <a:pPr defTabSz="1082111"/>
              <a:t>‹Nº›</a:t>
            </a:fld>
            <a:endParaRPr lang="es-MX">
              <a:solidFill>
                <a:prstClr val="black">
                  <a:tint val="75000"/>
                </a:prstClr>
              </a:solidFill>
            </a:endParaRPr>
          </a:p>
        </p:txBody>
      </p:sp>
    </p:spTree>
    <p:extLst>
      <p:ext uri="{BB962C8B-B14F-4D97-AF65-F5344CB8AC3E}">
        <p14:creationId xmlns:p14="http://schemas.microsoft.com/office/powerpoint/2010/main" val="1471596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1082111" rtl="0" eaLnBrk="1" latinLnBrk="0" hangingPunct="1">
        <a:spcBef>
          <a:spcPct val="0"/>
        </a:spcBef>
        <a:buNone/>
        <a:defRPr sz="5156" kern="1200">
          <a:solidFill>
            <a:schemeClr val="tx1"/>
          </a:solidFill>
          <a:latin typeface="+mj-lt"/>
          <a:ea typeface="+mj-ea"/>
          <a:cs typeface="+mj-cs"/>
        </a:defRPr>
      </a:lvl1pPr>
    </p:titleStyle>
    <p:bodyStyle>
      <a:lvl1pPr marL="405804" indent="-405804" algn="l" defTabSz="1082111" rtl="0" eaLnBrk="1" latinLnBrk="0" hangingPunct="1">
        <a:spcBef>
          <a:spcPct val="20000"/>
        </a:spcBef>
        <a:buFont typeface="Arial" panose="020B0604020202020204" pitchFamily="34" charset="0"/>
        <a:buChar char="•"/>
        <a:defRPr sz="3844" kern="1200">
          <a:solidFill>
            <a:schemeClr val="tx1"/>
          </a:solidFill>
          <a:latin typeface="+mn-lt"/>
          <a:ea typeface="+mn-ea"/>
          <a:cs typeface="+mn-cs"/>
        </a:defRPr>
      </a:lvl1pPr>
      <a:lvl2pPr marL="879216" indent="-338160" algn="l" defTabSz="1082111" rtl="0" eaLnBrk="1" latinLnBrk="0" hangingPunct="1">
        <a:spcBef>
          <a:spcPct val="20000"/>
        </a:spcBef>
        <a:buFont typeface="Arial" panose="020B0604020202020204" pitchFamily="34" charset="0"/>
        <a:buChar char="–"/>
        <a:defRPr sz="3375" kern="1200">
          <a:solidFill>
            <a:schemeClr val="tx1"/>
          </a:solidFill>
          <a:latin typeface="+mn-lt"/>
          <a:ea typeface="+mn-ea"/>
          <a:cs typeface="+mn-cs"/>
        </a:defRPr>
      </a:lvl2pPr>
      <a:lvl3pPr marL="1352647" indent="-270527" algn="l" defTabSz="1082111"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3pPr>
      <a:lvl4pPr marL="1893678"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4pPr>
      <a:lvl5pPr marL="2434741"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5pPr>
      <a:lvl6pPr marL="2975808"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6pPr>
      <a:lvl7pPr marL="3516900"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7pPr>
      <a:lvl8pPr marL="4057923"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8pPr>
      <a:lvl9pPr marL="4598967" indent="-270527" algn="l" defTabSz="1082111"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9pPr>
    </p:bodyStyle>
    <p:otherStyle>
      <a:defPPr>
        <a:defRPr lang="es-MX"/>
      </a:defPPr>
      <a:lvl1pPr marL="0" algn="l" defTabSz="1082111" rtl="0" eaLnBrk="1" latinLnBrk="0" hangingPunct="1">
        <a:defRPr sz="2156" kern="1200">
          <a:solidFill>
            <a:schemeClr val="tx1"/>
          </a:solidFill>
          <a:latin typeface="+mn-lt"/>
          <a:ea typeface="+mn-ea"/>
          <a:cs typeface="+mn-cs"/>
        </a:defRPr>
      </a:lvl1pPr>
      <a:lvl2pPr marL="541048" algn="l" defTabSz="1082111" rtl="0" eaLnBrk="1" latinLnBrk="0" hangingPunct="1">
        <a:defRPr sz="2156" kern="1200">
          <a:solidFill>
            <a:schemeClr val="tx1"/>
          </a:solidFill>
          <a:latin typeface="+mn-lt"/>
          <a:ea typeface="+mn-ea"/>
          <a:cs typeface="+mn-cs"/>
        </a:defRPr>
      </a:lvl2pPr>
      <a:lvl3pPr marL="1082111" algn="l" defTabSz="1082111" rtl="0" eaLnBrk="1" latinLnBrk="0" hangingPunct="1">
        <a:defRPr sz="2156" kern="1200">
          <a:solidFill>
            <a:schemeClr val="tx1"/>
          </a:solidFill>
          <a:latin typeface="+mn-lt"/>
          <a:ea typeface="+mn-ea"/>
          <a:cs typeface="+mn-cs"/>
        </a:defRPr>
      </a:lvl3pPr>
      <a:lvl4pPr marL="1623174" algn="l" defTabSz="1082111" rtl="0" eaLnBrk="1" latinLnBrk="0" hangingPunct="1">
        <a:defRPr sz="2156" kern="1200">
          <a:solidFill>
            <a:schemeClr val="tx1"/>
          </a:solidFill>
          <a:latin typeface="+mn-lt"/>
          <a:ea typeface="+mn-ea"/>
          <a:cs typeface="+mn-cs"/>
        </a:defRPr>
      </a:lvl4pPr>
      <a:lvl5pPr marL="2164245" algn="l" defTabSz="1082111" rtl="0" eaLnBrk="1" latinLnBrk="0" hangingPunct="1">
        <a:defRPr sz="2156" kern="1200">
          <a:solidFill>
            <a:schemeClr val="tx1"/>
          </a:solidFill>
          <a:latin typeface="+mn-lt"/>
          <a:ea typeface="+mn-ea"/>
          <a:cs typeface="+mn-cs"/>
        </a:defRPr>
      </a:lvl5pPr>
      <a:lvl6pPr marL="2705289" algn="l" defTabSz="1082111" rtl="0" eaLnBrk="1" latinLnBrk="0" hangingPunct="1">
        <a:defRPr sz="2156" kern="1200">
          <a:solidFill>
            <a:schemeClr val="tx1"/>
          </a:solidFill>
          <a:latin typeface="+mn-lt"/>
          <a:ea typeface="+mn-ea"/>
          <a:cs typeface="+mn-cs"/>
        </a:defRPr>
      </a:lvl6pPr>
      <a:lvl7pPr marL="3246324" algn="l" defTabSz="1082111" rtl="0" eaLnBrk="1" latinLnBrk="0" hangingPunct="1">
        <a:defRPr sz="2156" kern="1200">
          <a:solidFill>
            <a:schemeClr val="tx1"/>
          </a:solidFill>
          <a:latin typeface="+mn-lt"/>
          <a:ea typeface="+mn-ea"/>
          <a:cs typeface="+mn-cs"/>
        </a:defRPr>
      </a:lvl7pPr>
      <a:lvl8pPr marL="3787357" algn="l" defTabSz="1082111" rtl="0" eaLnBrk="1" latinLnBrk="0" hangingPunct="1">
        <a:defRPr sz="2156" kern="1200">
          <a:solidFill>
            <a:schemeClr val="tx1"/>
          </a:solidFill>
          <a:latin typeface="+mn-lt"/>
          <a:ea typeface="+mn-ea"/>
          <a:cs typeface="+mn-cs"/>
        </a:defRPr>
      </a:lvl8pPr>
      <a:lvl9pPr marL="4328439" algn="l" defTabSz="1082111" rtl="0" eaLnBrk="1" latinLnBrk="0" hangingPunct="1">
        <a:defRPr sz="215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115939" tIns="57977" rIns="115939" bIns="57977"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0"/>
            <a:ext cx="10972800" cy="4525963"/>
          </a:xfrm>
          <a:prstGeom prst="rect">
            <a:avLst/>
          </a:prstGeom>
        </p:spPr>
        <p:txBody>
          <a:bodyPr vert="horz" lIns="115939" tIns="57977" rIns="115939" bIns="57977"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396"/>
            <a:ext cx="2844800" cy="365125"/>
          </a:xfrm>
          <a:prstGeom prst="rect">
            <a:avLst/>
          </a:prstGeom>
        </p:spPr>
        <p:txBody>
          <a:bodyPr vert="horz" lIns="115939" tIns="57977" rIns="115939" bIns="57977" rtlCol="0" anchor="ctr"/>
          <a:lstStyle>
            <a:lvl1pPr algn="l">
              <a:defRPr sz="1406">
                <a:solidFill>
                  <a:schemeClr val="tx1">
                    <a:tint val="75000"/>
                  </a:schemeClr>
                </a:solidFill>
              </a:defRPr>
            </a:lvl1pPr>
          </a:lstStyle>
          <a:p>
            <a:fld id="{A26AB5FA-8182-4CA6-A58E-B649C0EFABC1}" type="datetimeFigureOut">
              <a:rPr lang="es-MX" smtClean="0">
                <a:solidFill>
                  <a:prstClr val="black">
                    <a:tint val="75000"/>
                  </a:prstClr>
                </a:solidFill>
              </a:rPr>
              <a:pPr/>
              <a:t>04/05/2026</a:t>
            </a:fld>
            <a:endParaRPr lang="es-MX">
              <a:solidFill>
                <a:prstClr val="black">
                  <a:tint val="75000"/>
                </a:prstClr>
              </a:solidFill>
            </a:endParaRPr>
          </a:p>
        </p:txBody>
      </p:sp>
      <p:sp>
        <p:nvSpPr>
          <p:cNvPr id="5" name="4 Marcador de pie de página"/>
          <p:cNvSpPr>
            <a:spLocks noGrp="1"/>
          </p:cNvSpPr>
          <p:nvPr>
            <p:ph type="ftr" sz="quarter" idx="3"/>
          </p:nvPr>
        </p:nvSpPr>
        <p:spPr>
          <a:xfrm>
            <a:off x="4165602" y="6356396"/>
            <a:ext cx="3860800" cy="365125"/>
          </a:xfrm>
          <a:prstGeom prst="rect">
            <a:avLst/>
          </a:prstGeom>
        </p:spPr>
        <p:txBody>
          <a:bodyPr vert="horz" lIns="115939" tIns="57977" rIns="115939" bIns="57977" rtlCol="0" anchor="ctr"/>
          <a:lstStyle>
            <a:lvl1pPr algn="ctr">
              <a:defRPr sz="1406">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8737601" y="6356396"/>
            <a:ext cx="2844800" cy="365125"/>
          </a:xfrm>
          <a:prstGeom prst="rect">
            <a:avLst/>
          </a:prstGeom>
        </p:spPr>
        <p:txBody>
          <a:bodyPr vert="horz" lIns="115939" tIns="57977" rIns="115939" bIns="57977" rtlCol="0" anchor="ctr"/>
          <a:lstStyle>
            <a:lvl1pPr algn="r">
              <a:defRPr sz="1406">
                <a:solidFill>
                  <a:schemeClr val="tx1">
                    <a:tint val="75000"/>
                  </a:schemeClr>
                </a:solidFill>
              </a:defRPr>
            </a:lvl1pPr>
          </a:lstStyle>
          <a:p>
            <a:fld id="{59BFA994-A3D3-4C20-BEF8-AE2562A66D5F}"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9767327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1086947" rtl="0" eaLnBrk="1" latinLnBrk="0" hangingPunct="1">
        <a:spcBef>
          <a:spcPct val="0"/>
        </a:spcBef>
        <a:buNone/>
        <a:defRPr sz="5250" kern="1200">
          <a:solidFill>
            <a:schemeClr val="tx1"/>
          </a:solidFill>
          <a:latin typeface="+mj-lt"/>
          <a:ea typeface="+mj-ea"/>
          <a:cs typeface="+mj-cs"/>
        </a:defRPr>
      </a:lvl1pPr>
    </p:titleStyle>
    <p:bodyStyle>
      <a:lvl1pPr marL="407607" indent="-407607" algn="l" defTabSz="1086947" rtl="0" eaLnBrk="1" latinLnBrk="0" hangingPunct="1">
        <a:spcBef>
          <a:spcPct val="20000"/>
        </a:spcBef>
        <a:buFont typeface="Arial" panose="020B0604020202020204" pitchFamily="34" charset="0"/>
        <a:buChar char="•"/>
        <a:defRPr sz="3844" kern="1200">
          <a:solidFill>
            <a:schemeClr val="tx1"/>
          </a:solidFill>
          <a:latin typeface="+mn-lt"/>
          <a:ea typeface="+mn-ea"/>
          <a:cs typeface="+mn-cs"/>
        </a:defRPr>
      </a:lvl1pPr>
      <a:lvl2pPr marL="883148" indent="-339671" algn="l" defTabSz="1086947" rtl="0" eaLnBrk="1" latinLnBrk="0" hangingPunct="1">
        <a:spcBef>
          <a:spcPct val="20000"/>
        </a:spcBef>
        <a:buFont typeface="Arial" panose="020B0604020202020204" pitchFamily="34" charset="0"/>
        <a:buChar char="–"/>
        <a:defRPr sz="3375" kern="1200">
          <a:solidFill>
            <a:schemeClr val="tx1"/>
          </a:solidFill>
          <a:latin typeface="+mn-lt"/>
          <a:ea typeface="+mn-ea"/>
          <a:cs typeface="+mn-cs"/>
        </a:defRPr>
      </a:lvl2pPr>
      <a:lvl3pPr marL="1358686" indent="-271736" algn="l" defTabSz="1086947" rtl="0" eaLnBrk="1" latinLnBrk="0" hangingPunct="1">
        <a:spcBef>
          <a:spcPct val="20000"/>
        </a:spcBef>
        <a:buFont typeface="Arial" panose="020B0604020202020204" pitchFamily="34" charset="0"/>
        <a:buChar char="•"/>
        <a:defRPr sz="2813" kern="1200">
          <a:solidFill>
            <a:schemeClr val="tx1"/>
          </a:solidFill>
          <a:latin typeface="+mn-lt"/>
          <a:ea typeface="+mn-ea"/>
          <a:cs typeface="+mn-cs"/>
        </a:defRPr>
      </a:lvl3pPr>
      <a:lvl4pPr marL="1902153"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4pPr>
      <a:lvl5pPr marL="2445629"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5pPr>
      <a:lvl6pPr marL="2989105"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6pPr>
      <a:lvl7pPr marL="3532582"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7pPr>
      <a:lvl8pPr marL="4076053"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8pPr>
      <a:lvl9pPr marL="4619528" indent="-271736" algn="l" defTabSz="1086947" rtl="0" eaLnBrk="1" latinLnBrk="0" hangingPunct="1">
        <a:spcBef>
          <a:spcPct val="20000"/>
        </a:spcBef>
        <a:buFont typeface="Arial" panose="020B0604020202020204" pitchFamily="34" charset="0"/>
        <a:buChar char="•"/>
        <a:defRPr sz="2344" kern="1200">
          <a:solidFill>
            <a:schemeClr val="tx1"/>
          </a:solidFill>
          <a:latin typeface="+mn-lt"/>
          <a:ea typeface="+mn-ea"/>
          <a:cs typeface="+mn-cs"/>
        </a:defRPr>
      </a:lvl9pPr>
    </p:bodyStyle>
    <p:otherStyle>
      <a:defPPr>
        <a:defRPr lang="es-MX"/>
      </a:defPPr>
      <a:lvl1pPr marL="0" algn="l" defTabSz="1086947" rtl="0" eaLnBrk="1" latinLnBrk="0" hangingPunct="1">
        <a:defRPr sz="2156" kern="1200">
          <a:solidFill>
            <a:schemeClr val="tx1"/>
          </a:solidFill>
          <a:latin typeface="+mn-lt"/>
          <a:ea typeface="+mn-ea"/>
          <a:cs typeface="+mn-cs"/>
        </a:defRPr>
      </a:lvl1pPr>
      <a:lvl2pPr marL="543474" algn="l" defTabSz="1086947" rtl="0" eaLnBrk="1" latinLnBrk="0" hangingPunct="1">
        <a:defRPr sz="2156" kern="1200">
          <a:solidFill>
            <a:schemeClr val="tx1"/>
          </a:solidFill>
          <a:latin typeface="+mn-lt"/>
          <a:ea typeface="+mn-ea"/>
          <a:cs typeface="+mn-cs"/>
        </a:defRPr>
      </a:lvl2pPr>
      <a:lvl3pPr marL="1086947" algn="l" defTabSz="1086947" rtl="0" eaLnBrk="1" latinLnBrk="0" hangingPunct="1">
        <a:defRPr sz="2156" kern="1200">
          <a:solidFill>
            <a:schemeClr val="tx1"/>
          </a:solidFill>
          <a:latin typeface="+mn-lt"/>
          <a:ea typeface="+mn-ea"/>
          <a:cs typeface="+mn-cs"/>
        </a:defRPr>
      </a:lvl3pPr>
      <a:lvl4pPr marL="1630423" algn="l" defTabSz="1086947" rtl="0" eaLnBrk="1" latinLnBrk="0" hangingPunct="1">
        <a:defRPr sz="2156" kern="1200">
          <a:solidFill>
            <a:schemeClr val="tx1"/>
          </a:solidFill>
          <a:latin typeface="+mn-lt"/>
          <a:ea typeface="+mn-ea"/>
          <a:cs typeface="+mn-cs"/>
        </a:defRPr>
      </a:lvl4pPr>
      <a:lvl5pPr marL="2173895" algn="l" defTabSz="1086947" rtl="0" eaLnBrk="1" latinLnBrk="0" hangingPunct="1">
        <a:defRPr sz="2156" kern="1200">
          <a:solidFill>
            <a:schemeClr val="tx1"/>
          </a:solidFill>
          <a:latin typeface="+mn-lt"/>
          <a:ea typeface="+mn-ea"/>
          <a:cs typeface="+mn-cs"/>
        </a:defRPr>
      </a:lvl5pPr>
      <a:lvl6pPr marL="2717371" algn="l" defTabSz="1086947" rtl="0" eaLnBrk="1" latinLnBrk="0" hangingPunct="1">
        <a:defRPr sz="2156" kern="1200">
          <a:solidFill>
            <a:schemeClr val="tx1"/>
          </a:solidFill>
          <a:latin typeface="+mn-lt"/>
          <a:ea typeface="+mn-ea"/>
          <a:cs typeface="+mn-cs"/>
        </a:defRPr>
      </a:lvl6pPr>
      <a:lvl7pPr marL="3260841" algn="l" defTabSz="1086947" rtl="0" eaLnBrk="1" latinLnBrk="0" hangingPunct="1">
        <a:defRPr sz="2156" kern="1200">
          <a:solidFill>
            <a:schemeClr val="tx1"/>
          </a:solidFill>
          <a:latin typeface="+mn-lt"/>
          <a:ea typeface="+mn-ea"/>
          <a:cs typeface="+mn-cs"/>
        </a:defRPr>
      </a:lvl7pPr>
      <a:lvl8pPr marL="3804305" algn="l" defTabSz="1086947" rtl="0" eaLnBrk="1" latinLnBrk="0" hangingPunct="1">
        <a:defRPr sz="2156" kern="1200">
          <a:solidFill>
            <a:schemeClr val="tx1"/>
          </a:solidFill>
          <a:latin typeface="+mn-lt"/>
          <a:ea typeface="+mn-ea"/>
          <a:cs typeface="+mn-cs"/>
        </a:defRPr>
      </a:lvl8pPr>
      <a:lvl9pPr marL="4347788" algn="l" defTabSz="1086947" rtl="0" eaLnBrk="1" latinLnBrk="0" hangingPunct="1">
        <a:defRPr sz="21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7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13673-7986-471A-9153-B3C35F0D7DA3}"/>
              </a:ext>
            </a:extLst>
          </p:cNvPr>
          <p:cNvSpPr>
            <a:spLocks noGrp="1"/>
          </p:cNvSpPr>
          <p:nvPr>
            <p:ph type="ctrTitle"/>
          </p:nvPr>
        </p:nvSpPr>
        <p:spPr>
          <a:xfrm>
            <a:off x="216002" y="2799761"/>
            <a:ext cx="11413752" cy="944069"/>
          </a:xfrm>
          <a:ln w="57150">
            <a:solidFill>
              <a:schemeClr val="accent1"/>
            </a:solidFill>
          </a:ln>
        </p:spPr>
        <p:txBody>
          <a:bodyPr>
            <a:noAutofit/>
          </a:bodyPr>
          <a:lstStyle/>
          <a:p>
            <a:r>
              <a:rPr lang="es-MX" sz="4400" dirty="0">
                <a:latin typeface="Arial Rounded MT Bold" panose="020F0704030504030204" pitchFamily="34" charset="0"/>
              </a:rPr>
              <a:t> ACTUALIZACIÓN FISCAL 2026 </a:t>
            </a:r>
          </a:p>
        </p:txBody>
      </p:sp>
      <p:sp>
        <p:nvSpPr>
          <p:cNvPr id="3" name="Subtítulo 2">
            <a:extLst>
              <a:ext uri="{FF2B5EF4-FFF2-40B4-BE49-F238E27FC236}">
                <a16:creationId xmlns:a16="http://schemas.microsoft.com/office/drawing/2014/main" id="{6D06749F-9A4F-4DB9-9DCC-5C2F14C5E350}"/>
              </a:ext>
            </a:extLst>
          </p:cNvPr>
          <p:cNvSpPr>
            <a:spLocks noGrp="1"/>
          </p:cNvSpPr>
          <p:nvPr>
            <p:ph type="subTitle" idx="1"/>
          </p:nvPr>
        </p:nvSpPr>
        <p:spPr>
          <a:xfrm>
            <a:off x="136073" y="4587841"/>
            <a:ext cx="9144000" cy="1655762"/>
          </a:xfrm>
        </p:spPr>
        <p:txBody>
          <a:bodyPr/>
          <a:lstStyle/>
          <a:p>
            <a:r>
              <a:rPr lang="es-MX" dirty="0"/>
              <a:t>LCP MF MIGUEL ALARCON DIAZ</a:t>
            </a:r>
            <a:endParaRPr lang="es-MX" sz="3200" dirty="0"/>
          </a:p>
          <a:p>
            <a:endParaRPr lang="es-MX" sz="3200" dirty="0"/>
          </a:p>
        </p:txBody>
      </p:sp>
      <p:pic>
        <p:nvPicPr>
          <p:cNvPr id="7" name="Imagen 6">
            <a:extLst>
              <a:ext uri="{FF2B5EF4-FFF2-40B4-BE49-F238E27FC236}">
                <a16:creationId xmlns:a16="http://schemas.microsoft.com/office/drawing/2014/main" id="{A1DA3F43-A7E7-404E-8E2F-7A0DAC5E96D1}"/>
              </a:ext>
            </a:extLst>
          </p:cNvPr>
          <p:cNvPicPr>
            <a:picLocks noChangeAspect="1"/>
          </p:cNvPicPr>
          <p:nvPr/>
        </p:nvPicPr>
        <p:blipFill>
          <a:blip r:embed="rId2" cstate="print"/>
          <a:stretch>
            <a:fillRect/>
          </a:stretch>
        </p:blipFill>
        <p:spPr>
          <a:xfrm>
            <a:off x="7971913" y="312994"/>
            <a:ext cx="3879048" cy="1736887"/>
          </a:xfrm>
          <a:prstGeom prst="rect">
            <a:avLst/>
          </a:prstGeom>
        </p:spPr>
      </p:pic>
      <p:pic>
        <p:nvPicPr>
          <p:cNvPr id="8" name="Imagen 7">
            <a:extLst>
              <a:ext uri="{FF2B5EF4-FFF2-40B4-BE49-F238E27FC236}">
                <a16:creationId xmlns:a16="http://schemas.microsoft.com/office/drawing/2014/main" id="{CF9AA408-E233-8296-605C-CAC143BD2F98}"/>
              </a:ext>
            </a:extLst>
          </p:cNvPr>
          <p:cNvPicPr>
            <a:picLocks noChangeAspect="1"/>
          </p:cNvPicPr>
          <p:nvPr/>
        </p:nvPicPr>
        <p:blipFill>
          <a:blip r:embed="rId3"/>
          <a:stretch>
            <a:fillRect/>
          </a:stretch>
        </p:blipFill>
        <p:spPr>
          <a:xfrm>
            <a:off x="216002" y="230727"/>
            <a:ext cx="3048082" cy="2028360"/>
          </a:xfrm>
          <a:prstGeom prst="rect">
            <a:avLst/>
          </a:prstGeom>
        </p:spPr>
      </p:pic>
    </p:spTree>
    <p:extLst>
      <p:ext uri="{BB962C8B-B14F-4D97-AF65-F5344CB8AC3E}">
        <p14:creationId xmlns:p14="http://schemas.microsoft.com/office/powerpoint/2010/main" val="3720422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A0D8E-EA79-2461-BCCB-82512C29E3F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F26CBE2-C870-09D3-4013-BB60634404DF}"/>
              </a:ext>
            </a:extLst>
          </p:cNvPr>
          <p:cNvSpPr>
            <a:spLocks noGrp="1"/>
          </p:cNvSpPr>
          <p:nvPr>
            <p:ph type="ctrTitle"/>
          </p:nvPr>
        </p:nvSpPr>
        <p:spPr>
          <a:xfrm>
            <a:off x="0" y="0"/>
            <a:ext cx="12192000" cy="593890"/>
          </a:xfrm>
          <a:solidFill>
            <a:schemeClr val="accent1">
              <a:lumMod val="20000"/>
              <a:lumOff val="80000"/>
            </a:schemeClr>
          </a:solidFill>
          <a:ln w="12700">
            <a:solidFill>
              <a:schemeClr val="accent1"/>
            </a:solidFill>
          </a:ln>
        </p:spPr>
        <p:txBody>
          <a:bodyPr>
            <a:noAutofit/>
          </a:bodyPr>
          <a:lstStyle/>
          <a:p>
            <a:r>
              <a:rPr lang="es-MX" sz="4000" dirty="0">
                <a:latin typeface="Arial Rounded MT Bold" panose="020F0704030504030204" pitchFamily="34" charset="0"/>
              </a:rPr>
              <a:t>CONCILIACIÓN CONTABLE-FISCAL</a:t>
            </a:r>
          </a:p>
        </p:txBody>
      </p:sp>
      <p:sp>
        <p:nvSpPr>
          <p:cNvPr id="11" name="CuadroTexto 10">
            <a:extLst>
              <a:ext uri="{FF2B5EF4-FFF2-40B4-BE49-F238E27FC236}">
                <a16:creationId xmlns:a16="http://schemas.microsoft.com/office/drawing/2014/main" id="{D7F498BD-3AA8-826A-C29D-DCC8CB745ECF}"/>
              </a:ext>
            </a:extLst>
          </p:cNvPr>
          <p:cNvSpPr txBox="1"/>
          <p:nvPr/>
        </p:nvSpPr>
        <p:spPr>
          <a:xfrm>
            <a:off x="8616101" y="6447934"/>
            <a:ext cx="37990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a:ea typeface="+mn-ea"/>
                <a:cs typeface="+mn-cs"/>
              </a:rPr>
              <a:t>ACTUALIZACION 2026</a:t>
            </a:r>
          </a:p>
        </p:txBody>
      </p:sp>
      <p:graphicFrame>
        <p:nvGraphicFramePr>
          <p:cNvPr id="3" name="Tabla 2">
            <a:extLst>
              <a:ext uri="{FF2B5EF4-FFF2-40B4-BE49-F238E27FC236}">
                <a16:creationId xmlns:a16="http://schemas.microsoft.com/office/drawing/2014/main" id="{4FDEBA8E-73D0-7BFD-BE2D-5EDA8AC4D592}"/>
              </a:ext>
            </a:extLst>
          </p:cNvPr>
          <p:cNvGraphicFramePr>
            <a:graphicFrameLocks noGrp="1"/>
          </p:cNvGraphicFramePr>
          <p:nvPr>
            <p:extLst>
              <p:ext uri="{D42A27DB-BD31-4B8C-83A1-F6EECF244321}">
                <p14:modId xmlns:p14="http://schemas.microsoft.com/office/powerpoint/2010/main" val="4039258721"/>
              </p:ext>
            </p:extLst>
          </p:nvPr>
        </p:nvGraphicFramePr>
        <p:xfrm>
          <a:off x="1140063" y="810702"/>
          <a:ext cx="9182288" cy="5676710"/>
        </p:xfrm>
        <a:graphic>
          <a:graphicData uri="http://schemas.openxmlformats.org/drawingml/2006/table">
            <a:tbl>
              <a:tblPr/>
              <a:tblGrid>
                <a:gridCol w="7643451">
                  <a:extLst>
                    <a:ext uri="{9D8B030D-6E8A-4147-A177-3AD203B41FA5}">
                      <a16:colId xmlns:a16="http://schemas.microsoft.com/office/drawing/2014/main" val="143368714"/>
                    </a:ext>
                  </a:extLst>
                </a:gridCol>
                <a:gridCol w="1538837">
                  <a:extLst>
                    <a:ext uri="{9D8B030D-6E8A-4147-A177-3AD203B41FA5}">
                      <a16:colId xmlns:a16="http://schemas.microsoft.com/office/drawing/2014/main" val="906913648"/>
                    </a:ext>
                  </a:extLst>
                </a:gridCol>
              </a:tblGrid>
              <a:tr h="218335">
                <a:tc>
                  <a:txBody>
                    <a:bodyPr/>
                    <a:lstStyle/>
                    <a:p>
                      <a:pPr algn="l" fontAlgn="b">
                        <a:buNone/>
                      </a:pPr>
                      <a:r>
                        <a:rPr lang="es-MX" sz="1400" b="1" i="0" u="none" strike="noStrike" dirty="0">
                          <a:solidFill>
                            <a:srgbClr val="000000"/>
                          </a:solidFill>
                          <a:effectLst/>
                          <a:latin typeface="Calibri" panose="020F0502020204030204" pitchFamily="34" charset="0"/>
                        </a:rPr>
                        <a:t>Utilidad o pérdida neta </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1,753,128.98 </a:t>
                      </a:r>
                    </a:p>
                  </a:txBody>
                  <a:tcPr marL="0" marR="0" marT="0" marB="0" anchor="b">
                    <a:lnL>
                      <a:noFill/>
                    </a:lnL>
                    <a:lnR>
                      <a:noFill/>
                    </a:lnR>
                    <a:lnT>
                      <a:noFill/>
                    </a:lnT>
                    <a:lnB>
                      <a:noFill/>
                    </a:lnB>
                    <a:noFill/>
                  </a:tcPr>
                </a:tc>
                <a:extLst>
                  <a:ext uri="{0D108BD9-81ED-4DB2-BD59-A6C34878D82A}">
                    <a16:rowId xmlns:a16="http://schemas.microsoft.com/office/drawing/2014/main" val="1307086125"/>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Efecto de la Re expresión</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456542853"/>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Resultado por posición monetaria</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6723164"/>
                  </a:ext>
                </a:extLst>
              </a:tr>
              <a:tr h="218335">
                <a:tc>
                  <a:txBody>
                    <a:bodyPr/>
                    <a:lstStyle/>
                    <a:p>
                      <a:pPr algn="l" fontAlgn="b">
                        <a:buNone/>
                      </a:pPr>
                      <a:r>
                        <a:rPr lang="es-MX" sz="1400" b="1" i="0" u="none" strike="noStrike" dirty="0">
                          <a:solidFill>
                            <a:srgbClr val="000000"/>
                          </a:solidFill>
                          <a:effectLst/>
                          <a:latin typeface="Calibri" panose="020F0502020204030204" pitchFamily="34" charset="0"/>
                        </a:rPr>
                        <a:t>Utilidad o pérdida neta histórica</a:t>
                      </a:r>
                    </a:p>
                  </a:txBody>
                  <a:tcPr marL="0" marR="0" marT="0" marB="0" anchor="b">
                    <a:lnL>
                      <a:noFill/>
                    </a:lnL>
                    <a:lnR>
                      <a:noFill/>
                    </a:lnR>
                    <a:lnT>
                      <a:noFill/>
                    </a:lnT>
                    <a:lnB>
                      <a:noFill/>
                    </a:lnB>
                    <a:solidFill>
                      <a:srgbClr val="D9D9D9"/>
                    </a:solidFill>
                  </a:tcPr>
                </a:tc>
                <a:tc>
                  <a:txBody>
                    <a:bodyPr/>
                    <a:lstStyle/>
                    <a:p>
                      <a:pPr algn="l" fontAlgn="b">
                        <a:buNone/>
                      </a:pPr>
                      <a:r>
                        <a:rPr lang="es-MX" sz="1400" b="1" i="0" u="none" strike="noStrike">
                          <a:solidFill>
                            <a:srgbClr val="000000"/>
                          </a:solidFill>
                          <a:effectLst/>
                          <a:latin typeface="Calibri" panose="020F0502020204030204" pitchFamily="34" charset="0"/>
                        </a:rPr>
                        <a:t>           1,753,128.98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932544987"/>
                  </a:ext>
                </a:extLst>
              </a:tr>
              <a:tr h="218335">
                <a:tc>
                  <a:txBody>
                    <a:bodyPr/>
                    <a:lstStyle/>
                    <a:p>
                      <a:pPr algn="l" fontAlgn="b">
                        <a:buNone/>
                      </a:pPr>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endParaRPr lang="es-MX" sz="1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591381393"/>
                  </a:ext>
                </a:extLst>
              </a:tr>
              <a:tr h="218335">
                <a:tc>
                  <a:txBody>
                    <a:bodyPr/>
                    <a:lstStyle/>
                    <a:p>
                      <a:pPr algn="l" fontAlgn="b">
                        <a:buNone/>
                      </a:pPr>
                      <a:r>
                        <a:rPr lang="es-MX" sz="1400" b="1" i="0" u="none" strike="noStrike" dirty="0">
                          <a:solidFill>
                            <a:srgbClr val="FFFFFF"/>
                          </a:solidFill>
                          <a:effectLst/>
                          <a:latin typeface="Calibri" panose="020F0502020204030204" pitchFamily="34" charset="0"/>
                        </a:rPr>
                        <a:t>Ingresos fiscales no contables</a:t>
                      </a:r>
                    </a:p>
                  </a:txBody>
                  <a:tcPr marL="0" marR="0" marT="0" marB="0" anchor="b">
                    <a:lnL>
                      <a:noFill/>
                    </a:lnL>
                    <a:lnR>
                      <a:noFill/>
                    </a:lnR>
                    <a:lnT>
                      <a:noFill/>
                    </a:lnT>
                    <a:lnB>
                      <a:noFill/>
                    </a:lnB>
                    <a:solidFill>
                      <a:srgbClr val="000000"/>
                    </a:solidFill>
                  </a:tcPr>
                </a:tc>
                <a:tc>
                  <a:txBody>
                    <a:bodyPr/>
                    <a:lstStyle/>
                    <a:p>
                      <a:pPr algn="l" fontAlgn="b">
                        <a:buNone/>
                      </a:pPr>
                      <a:r>
                        <a:rPr lang="es-MX" sz="1400" b="0"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extLst>
                  <a:ext uri="{0D108BD9-81ED-4DB2-BD59-A6C34878D82A}">
                    <a16:rowId xmlns:a16="http://schemas.microsoft.com/office/drawing/2014/main" val="701566707"/>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Ajuste anual por inflación acumulable</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4,027,259.95 </a:t>
                      </a:r>
                    </a:p>
                  </a:txBody>
                  <a:tcPr marL="0" marR="0" marT="0" marB="0" anchor="b">
                    <a:lnL>
                      <a:noFill/>
                    </a:lnL>
                    <a:lnR>
                      <a:noFill/>
                    </a:lnR>
                    <a:lnT>
                      <a:noFill/>
                    </a:lnT>
                    <a:lnB>
                      <a:noFill/>
                    </a:lnB>
                    <a:noFill/>
                  </a:tcPr>
                </a:tc>
                <a:extLst>
                  <a:ext uri="{0D108BD9-81ED-4DB2-BD59-A6C34878D82A}">
                    <a16:rowId xmlns:a16="http://schemas.microsoft.com/office/drawing/2014/main" val="132682265"/>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Anticipo de clientes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156,730.00 </a:t>
                      </a:r>
                    </a:p>
                  </a:txBody>
                  <a:tcPr marL="0" marR="0" marT="0" marB="0" anchor="b">
                    <a:lnL>
                      <a:noFill/>
                    </a:lnL>
                    <a:lnR>
                      <a:noFill/>
                    </a:lnR>
                    <a:lnT>
                      <a:noFill/>
                    </a:lnT>
                    <a:lnB>
                      <a:noFill/>
                    </a:lnB>
                    <a:noFill/>
                  </a:tcPr>
                </a:tc>
                <a:extLst>
                  <a:ext uri="{0D108BD9-81ED-4DB2-BD59-A6C34878D82A}">
                    <a16:rowId xmlns:a16="http://schemas.microsoft.com/office/drawing/2014/main" val="423787351"/>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Intereses moratorios efectivamente cobrados</a:t>
                      </a:r>
                    </a:p>
                  </a:txBody>
                  <a:tcPr marL="0" marR="0" marT="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30752326"/>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Ganancia en la enajenación de acciones o por reembolso de capital</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410835592"/>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Ganancia en la enajenación de terrenos y activo fijo</a:t>
                      </a:r>
                    </a:p>
                  </a:txBody>
                  <a:tcPr marL="0" marR="0" marT="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691499903"/>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Inventario acumulable del ejercicio</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869380140"/>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Otros ingresos fiscales no contables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421734"/>
                  </a:ext>
                </a:extLst>
              </a:tr>
              <a:tr h="218335">
                <a:tc>
                  <a:txBody>
                    <a:bodyPr/>
                    <a:lstStyle/>
                    <a:p>
                      <a:pPr algn="l" fontAlgn="b">
                        <a:buNone/>
                      </a:pPr>
                      <a:r>
                        <a:rPr lang="es-ES" sz="1400" b="1" i="0" u="none" strike="noStrike" dirty="0">
                          <a:solidFill>
                            <a:srgbClr val="000000"/>
                          </a:solidFill>
                          <a:effectLst/>
                          <a:latin typeface="Calibri" panose="020F0502020204030204" pitchFamily="34" charset="0"/>
                        </a:rPr>
                        <a:t>Total ingresos fiscales no contables</a:t>
                      </a:r>
                    </a:p>
                  </a:txBody>
                  <a:tcPr marL="0" marR="0" marT="0" marB="0" anchor="b">
                    <a:lnL>
                      <a:noFill/>
                    </a:lnL>
                    <a:lnR>
                      <a:noFill/>
                    </a:lnR>
                    <a:lnT>
                      <a:noFill/>
                    </a:lnT>
                    <a:lnB>
                      <a:noFill/>
                    </a:lnB>
                    <a:solidFill>
                      <a:srgbClr val="D9D9D9"/>
                    </a:solidFill>
                  </a:tcPr>
                </a:tc>
                <a:tc>
                  <a:txBody>
                    <a:bodyPr/>
                    <a:lstStyle/>
                    <a:p>
                      <a:pPr algn="l" fontAlgn="b">
                        <a:buNone/>
                      </a:pPr>
                      <a:r>
                        <a:rPr lang="es-MX" sz="1400" b="1" i="0" u="none" strike="noStrike">
                          <a:solidFill>
                            <a:srgbClr val="000000"/>
                          </a:solidFill>
                          <a:effectLst/>
                          <a:latin typeface="Calibri" panose="020F0502020204030204" pitchFamily="34" charset="0"/>
                        </a:rPr>
                        <a:t>           4,183,989.95 </a:t>
                      </a: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275958409"/>
                  </a:ext>
                </a:extLst>
              </a:tr>
              <a:tr h="218335">
                <a:tc>
                  <a:txBody>
                    <a:bodyPr/>
                    <a:lstStyle/>
                    <a:p>
                      <a:pPr algn="l" fontAlgn="b">
                        <a:buNone/>
                      </a:pPr>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endParaRPr lang="es-MX" sz="1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928391236"/>
                  </a:ext>
                </a:extLst>
              </a:tr>
              <a:tr h="218335">
                <a:tc>
                  <a:txBody>
                    <a:bodyPr/>
                    <a:lstStyle/>
                    <a:p>
                      <a:pPr algn="l" fontAlgn="b">
                        <a:buNone/>
                      </a:pPr>
                      <a:r>
                        <a:rPr lang="es-MX" sz="1400" b="1" i="0" u="none" strike="noStrike" dirty="0">
                          <a:solidFill>
                            <a:srgbClr val="FFFFFF"/>
                          </a:solidFill>
                          <a:effectLst/>
                          <a:latin typeface="Calibri" panose="020F0502020204030204" pitchFamily="34" charset="0"/>
                        </a:rPr>
                        <a:t>Deducciones contables no fiscales</a:t>
                      </a:r>
                    </a:p>
                  </a:txBody>
                  <a:tcPr marL="0" marR="0" marT="0" marB="0" anchor="b">
                    <a:lnL>
                      <a:noFill/>
                    </a:lnL>
                    <a:lnR>
                      <a:noFill/>
                    </a:lnR>
                    <a:lnT>
                      <a:noFill/>
                    </a:lnT>
                    <a:lnB>
                      <a:noFill/>
                    </a:lnB>
                    <a:solidFill>
                      <a:srgbClr val="000000"/>
                    </a:solidFill>
                  </a:tcPr>
                </a:tc>
                <a:tc>
                  <a:txBody>
                    <a:bodyPr/>
                    <a:lstStyle/>
                    <a:p>
                      <a:pPr algn="l" fontAlgn="b">
                        <a:buNone/>
                      </a:pPr>
                      <a:r>
                        <a:rPr lang="es-MX" sz="1400" b="0"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extLst>
                  <a:ext uri="{0D108BD9-81ED-4DB2-BD59-A6C34878D82A}">
                    <a16:rowId xmlns:a16="http://schemas.microsoft.com/office/drawing/2014/main" val="4003618711"/>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Costo de ventas contable</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1,558,981,008.85 </a:t>
                      </a:r>
                    </a:p>
                  </a:txBody>
                  <a:tcPr marL="0" marR="0" marT="0" marB="0" anchor="b">
                    <a:lnL>
                      <a:noFill/>
                    </a:lnL>
                    <a:lnR>
                      <a:noFill/>
                    </a:lnR>
                    <a:lnT>
                      <a:noFill/>
                    </a:lnT>
                    <a:lnB>
                      <a:noFill/>
                    </a:lnB>
                    <a:noFill/>
                  </a:tcPr>
                </a:tc>
                <a:extLst>
                  <a:ext uri="{0D108BD9-81ED-4DB2-BD59-A6C34878D82A}">
                    <a16:rowId xmlns:a16="http://schemas.microsoft.com/office/drawing/2014/main" val="2940569458"/>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Depreciación y amortización contable</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1,245,904.87 </a:t>
                      </a:r>
                    </a:p>
                  </a:txBody>
                  <a:tcPr marL="0" marR="0" marT="0" marB="0" anchor="b">
                    <a:lnL>
                      <a:noFill/>
                    </a:lnL>
                    <a:lnR>
                      <a:noFill/>
                    </a:lnR>
                    <a:lnT>
                      <a:noFill/>
                    </a:lnT>
                    <a:lnB>
                      <a:noFill/>
                    </a:lnB>
                    <a:noFill/>
                  </a:tcPr>
                </a:tc>
                <a:extLst>
                  <a:ext uri="{0D108BD9-81ED-4DB2-BD59-A6C34878D82A}">
                    <a16:rowId xmlns:a16="http://schemas.microsoft.com/office/drawing/2014/main" val="789200848"/>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Gastos que no reúnen requisitos fiscales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3,798,368.73 </a:t>
                      </a:r>
                    </a:p>
                  </a:txBody>
                  <a:tcPr marL="0" marR="0" marT="0" marB="0" anchor="b">
                    <a:lnL>
                      <a:noFill/>
                    </a:lnL>
                    <a:lnR>
                      <a:noFill/>
                    </a:lnR>
                    <a:lnT>
                      <a:noFill/>
                    </a:lnT>
                    <a:lnB>
                      <a:noFill/>
                    </a:lnB>
                    <a:noFill/>
                  </a:tcPr>
                </a:tc>
                <a:extLst>
                  <a:ext uri="{0D108BD9-81ED-4DB2-BD59-A6C34878D82A}">
                    <a16:rowId xmlns:a16="http://schemas.microsoft.com/office/drawing/2014/main" val="2535290783"/>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ISR  y PTU</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5,378,683.45 </a:t>
                      </a:r>
                    </a:p>
                  </a:txBody>
                  <a:tcPr marL="0" marR="0" marT="0" marB="0" anchor="b">
                    <a:lnL>
                      <a:noFill/>
                    </a:lnL>
                    <a:lnR>
                      <a:noFill/>
                    </a:lnR>
                    <a:lnT>
                      <a:noFill/>
                    </a:lnT>
                    <a:lnB>
                      <a:noFill/>
                    </a:lnB>
                    <a:noFill/>
                  </a:tcPr>
                </a:tc>
                <a:extLst>
                  <a:ext uri="{0D108BD9-81ED-4DB2-BD59-A6C34878D82A}">
                    <a16:rowId xmlns:a16="http://schemas.microsoft.com/office/drawing/2014/main" val="1425712902"/>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Pérdida contable en la enajenación de acciones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661002530"/>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Pérdida contable en la enajenación de activo fijo</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768827648"/>
                  </a:ext>
                </a:extLst>
              </a:tr>
              <a:tr h="218335">
                <a:tc>
                  <a:txBody>
                    <a:bodyPr/>
                    <a:lstStyle/>
                    <a:p>
                      <a:pPr algn="l" fontAlgn="b">
                        <a:buNone/>
                      </a:pPr>
                      <a:r>
                        <a:rPr lang="es-MX" sz="1400" b="0" i="0" u="none" strike="noStrike" dirty="0">
                          <a:solidFill>
                            <a:srgbClr val="000000"/>
                          </a:solidFill>
                          <a:effectLst/>
                          <a:latin typeface="Calibri" panose="020F0502020204030204" pitchFamily="34" charset="0"/>
                        </a:rPr>
                        <a:t>Pérdida en participación subsidiaria</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835099347"/>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Intereses devengados que exceden del valor del mercado y moratorios pagados o no</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959806826"/>
                  </a:ext>
                </a:extLst>
              </a:tr>
              <a:tr h="218335">
                <a:tc>
                  <a:txBody>
                    <a:bodyPr/>
                    <a:lstStyle/>
                    <a:p>
                      <a:pPr algn="l" fontAlgn="b">
                        <a:buNone/>
                      </a:pPr>
                      <a:r>
                        <a:rPr lang="es-ES" sz="1400" b="0" i="0" u="none" strike="noStrike" dirty="0">
                          <a:solidFill>
                            <a:srgbClr val="000000"/>
                          </a:solidFill>
                          <a:effectLst/>
                          <a:latin typeface="Calibri" panose="020F0502020204030204" pitchFamily="34" charset="0"/>
                        </a:rPr>
                        <a:t>Otras deducciones contables no fiscales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478763168"/>
                  </a:ext>
                </a:extLst>
              </a:tr>
              <a:tr h="218335">
                <a:tc>
                  <a:txBody>
                    <a:bodyPr/>
                    <a:lstStyle/>
                    <a:p>
                      <a:pPr algn="l" fontAlgn="b">
                        <a:buNone/>
                      </a:pPr>
                      <a:r>
                        <a:rPr lang="es-ES" sz="1400" b="1" i="0" u="none" strike="noStrike" dirty="0">
                          <a:solidFill>
                            <a:srgbClr val="000000"/>
                          </a:solidFill>
                          <a:effectLst/>
                          <a:latin typeface="Calibri" panose="020F0502020204030204" pitchFamily="34" charset="0"/>
                        </a:rPr>
                        <a:t>Total deducciones contables no fiscales</a:t>
                      </a:r>
                    </a:p>
                  </a:txBody>
                  <a:tcPr marL="0" marR="0" marT="0" marB="0" anchor="b">
                    <a:lnL>
                      <a:noFill/>
                    </a:lnL>
                    <a:lnR>
                      <a:noFill/>
                    </a:lnR>
                    <a:lnT>
                      <a:noFill/>
                    </a:lnT>
                    <a:lnB>
                      <a:noFill/>
                    </a:lnB>
                    <a:solidFill>
                      <a:srgbClr val="D9D9D9"/>
                    </a:solidFill>
                  </a:tcPr>
                </a:tc>
                <a:tc>
                  <a:txBody>
                    <a:bodyPr/>
                    <a:lstStyle/>
                    <a:p>
                      <a:pPr algn="l" fontAlgn="b">
                        <a:buNone/>
                      </a:pPr>
                      <a:r>
                        <a:rPr lang="es-MX" sz="1400" b="1" i="0" u="none" strike="noStrike" dirty="0">
                          <a:solidFill>
                            <a:srgbClr val="000000"/>
                          </a:solidFill>
                          <a:effectLst/>
                          <a:latin typeface="Calibri" panose="020F0502020204030204" pitchFamily="34" charset="0"/>
                        </a:rPr>
                        <a:t>   1,569,403,965.90 </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901516478"/>
                  </a:ext>
                </a:extLst>
              </a:tr>
            </a:tbl>
          </a:graphicData>
        </a:graphic>
      </p:graphicFrame>
    </p:spTree>
    <p:extLst>
      <p:ext uri="{BB962C8B-B14F-4D97-AF65-F5344CB8AC3E}">
        <p14:creationId xmlns:p14="http://schemas.microsoft.com/office/powerpoint/2010/main" val="381299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7B66-83B9-EE90-F85D-A65E4784625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3CCA8F9-D818-7A61-A105-E709B5B49FF3}"/>
              </a:ext>
            </a:extLst>
          </p:cNvPr>
          <p:cNvSpPr>
            <a:spLocks noGrp="1"/>
          </p:cNvSpPr>
          <p:nvPr>
            <p:ph type="ctrTitle"/>
          </p:nvPr>
        </p:nvSpPr>
        <p:spPr>
          <a:xfrm>
            <a:off x="0" y="0"/>
            <a:ext cx="12192000" cy="593890"/>
          </a:xfrm>
          <a:solidFill>
            <a:schemeClr val="accent1">
              <a:lumMod val="20000"/>
              <a:lumOff val="80000"/>
            </a:schemeClr>
          </a:solidFill>
          <a:ln w="12700">
            <a:solidFill>
              <a:schemeClr val="accent1"/>
            </a:solidFill>
          </a:ln>
        </p:spPr>
        <p:txBody>
          <a:bodyPr>
            <a:noAutofit/>
          </a:bodyPr>
          <a:lstStyle/>
          <a:p>
            <a:r>
              <a:rPr lang="es-MX" sz="4000" dirty="0">
                <a:latin typeface="Arial Rounded MT Bold" panose="020F0704030504030204" pitchFamily="34" charset="0"/>
              </a:rPr>
              <a:t>CONCILIACIÓN CONTABLE-FISCAL</a:t>
            </a:r>
          </a:p>
        </p:txBody>
      </p:sp>
      <p:sp>
        <p:nvSpPr>
          <p:cNvPr id="11" name="CuadroTexto 10">
            <a:extLst>
              <a:ext uri="{FF2B5EF4-FFF2-40B4-BE49-F238E27FC236}">
                <a16:creationId xmlns:a16="http://schemas.microsoft.com/office/drawing/2014/main" id="{816313B6-0A55-E005-B30B-6CF3DB51C354}"/>
              </a:ext>
            </a:extLst>
          </p:cNvPr>
          <p:cNvSpPr txBox="1"/>
          <p:nvPr/>
        </p:nvSpPr>
        <p:spPr>
          <a:xfrm>
            <a:off x="8616101" y="6447934"/>
            <a:ext cx="37990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a:ea typeface="+mn-ea"/>
                <a:cs typeface="+mn-cs"/>
              </a:rPr>
              <a:t>ACTUALIZACION 2026</a:t>
            </a:r>
          </a:p>
        </p:txBody>
      </p:sp>
      <p:graphicFrame>
        <p:nvGraphicFramePr>
          <p:cNvPr id="4" name="Tabla 3">
            <a:extLst>
              <a:ext uri="{FF2B5EF4-FFF2-40B4-BE49-F238E27FC236}">
                <a16:creationId xmlns:a16="http://schemas.microsoft.com/office/drawing/2014/main" id="{33AED1A3-E033-D337-EB8D-70565FDD8226}"/>
              </a:ext>
            </a:extLst>
          </p:cNvPr>
          <p:cNvGraphicFramePr>
            <a:graphicFrameLocks noGrp="1"/>
          </p:cNvGraphicFramePr>
          <p:nvPr>
            <p:extLst>
              <p:ext uri="{D42A27DB-BD31-4B8C-83A1-F6EECF244321}">
                <p14:modId xmlns:p14="http://schemas.microsoft.com/office/powerpoint/2010/main" val="1692639728"/>
              </p:ext>
            </p:extLst>
          </p:nvPr>
        </p:nvGraphicFramePr>
        <p:xfrm>
          <a:off x="782426" y="744719"/>
          <a:ext cx="8880048" cy="5760720"/>
        </p:xfrm>
        <a:graphic>
          <a:graphicData uri="http://schemas.openxmlformats.org/drawingml/2006/table">
            <a:tbl>
              <a:tblPr/>
              <a:tblGrid>
                <a:gridCol w="7391863">
                  <a:extLst>
                    <a:ext uri="{9D8B030D-6E8A-4147-A177-3AD203B41FA5}">
                      <a16:colId xmlns:a16="http://schemas.microsoft.com/office/drawing/2014/main" val="1288772742"/>
                    </a:ext>
                  </a:extLst>
                </a:gridCol>
                <a:gridCol w="1488185">
                  <a:extLst>
                    <a:ext uri="{9D8B030D-6E8A-4147-A177-3AD203B41FA5}">
                      <a16:colId xmlns:a16="http://schemas.microsoft.com/office/drawing/2014/main" val="2202393078"/>
                    </a:ext>
                  </a:extLst>
                </a:gridCol>
              </a:tblGrid>
              <a:tr h="203584">
                <a:tc>
                  <a:txBody>
                    <a:bodyPr/>
                    <a:lstStyle/>
                    <a:p>
                      <a:pPr algn="l" fontAlgn="b">
                        <a:buNone/>
                      </a:pPr>
                      <a:r>
                        <a:rPr lang="es-MX" sz="1400" b="1" i="0" u="none" strike="noStrike" dirty="0">
                          <a:solidFill>
                            <a:srgbClr val="FFFFFF"/>
                          </a:solidFill>
                          <a:effectLst/>
                          <a:latin typeface="Calibri" panose="020F0502020204030204" pitchFamily="34" charset="0"/>
                        </a:rPr>
                        <a:t>Deducciones fiscales no contables</a:t>
                      </a:r>
                    </a:p>
                  </a:txBody>
                  <a:tcPr marL="0" marR="0" marT="0" marB="0" anchor="b">
                    <a:lnL>
                      <a:noFill/>
                    </a:lnL>
                    <a:lnR>
                      <a:noFill/>
                    </a:lnR>
                    <a:lnT>
                      <a:noFill/>
                    </a:lnT>
                    <a:lnB>
                      <a:noFill/>
                    </a:lnB>
                    <a:solidFill>
                      <a:srgbClr val="000000"/>
                    </a:solidFill>
                  </a:tcPr>
                </a:tc>
                <a:tc>
                  <a:txBody>
                    <a:bodyPr/>
                    <a:lstStyle/>
                    <a:p>
                      <a:pPr algn="l" fontAlgn="b">
                        <a:buNone/>
                      </a:pPr>
                      <a:r>
                        <a:rPr lang="es-MX" sz="1400" b="0" i="0" u="none" strike="noStrike">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extLst>
                  <a:ext uri="{0D108BD9-81ED-4DB2-BD59-A6C34878D82A}">
                    <a16:rowId xmlns:a16="http://schemas.microsoft.com/office/drawing/2014/main" val="2972656704"/>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Ajuste anual por inflación deducible</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592457903"/>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Adquisiciones netas de mercancías, materias primas, productos semiterminados o terminados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970268218"/>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Costo de ventas fiscal</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1,558,981,008.85 </a:t>
                      </a:r>
                    </a:p>
                  </a:txBody>
                  <a:tcPr marL="0" marR="0" marT="0" marB="0" anchor="b">
                    <a:lnL>
                      <a:noFill/>
                    </a:lnL>
                    <a:lnR>
                      <a:noFill/>
                    </a:lnR>
                    <a:lnT>
                      <a:noFill/>
                    </a:lnT>
                    <a:lnB>
                      <a:noFill/>
                    </a:lnB>
                    <a:noFill/>
                  </a:tcPr>
                </a:tc>
                <a:extLst>
                  <a:ext uri="{0D108BD9-81ED-4DB2-BD59-A6C34878D82A}">
                    <a16:rowId xmlns:a16="http://schemas.microsoft.com/office/drawing/2014/main" val="4158731093"/>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Mano de obra directa</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499728734"/>
                  </a:ext>
                </a:extLst>
              </a:tr>
              <a:tr h="203584">
                <a:tc>
                  <a:txBody>
                    <a:bodyPr/>
                    <a:lstStyle/>
                    <a:p>
                      <a:pPr algn="l" fontAlgn="b">
                        <a:buNone/>
                      </a:pPr>
                      <a:r>
                        <a:rPr lang="es-MX" sz="1400" b="0" i="0" u="none" strike="noStrike" dirty="0">
                          <a:solidFill>
                            <a:srgbClr val="000000"/>
                          </a:solidFill>
                          <a:effectLst/>
                          <a:highlight>
                            <a:srgbClr val="00FF00"/>
                          </a:highlight>
                          <a:latin typeface="Calibri" panose="020F0502020204030204" pitchFamily="34" charset="0"/>
                        </a:rPr>
                        <a:t>Anticipo de cliente 2024</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highlight>
                            <a:srgbClr val="00FF00"/>
                          </a:highlight>
                          <a:latin typeface="Calibri" panose="020F0502020204030204" pitchFamily="34" charset="0"/>
                        </a:rPr>
                        <a:t>           1,249,952.08 </a:t>
                      </a:r>
                    </a:p>
                  </a:txBody>
                  <a:tcPr marL="0" marR="0" marT="0" marB="0" anchor="b">
                    <a:lnL>
                      <a:noFill/>
                    </a:lnL>
                    <a:lnR>
                      <a:noFill/>
                    </a:lnR>
                    <a:lnT>
                      <a:noFill/>
                    </a:lnT>
                    <a:lnB>
                      <a:noFill/>
                    </a:lnB>
                    <a:noFill/>
                  </a:tcPr>
                </a:tc>
                <a:extLst>
                  <a:ext uri="{0D108BD9-81ED-4DB2-BD59-A6C34878D82A}">
                    <a16:rowId xmlns:a16="http://schemas.microsoft.com/office/drawing/2014/main" val="1858445986"/>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Gastos indirectos de fabricación</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581411030"/>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Deducción de inversiones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1,498,927.61 </a:t>
                      </a:r>
                    </a:p>
                  </a:txBody>
                  <a:tcPr marL="0" marR="0" marT="0" marB="0" anchor="b">
                    <a:lnL>
                      <a:noFill/>
                    </a:lnL>
                    <a:lnR>
                      <a:noFill/>
                    </a:lnR>
                    <a:lnT>
                      <a:noFill/>
                    </a:lnT>
                    <a:lnB>
                      <a:noFill/>
                    </a:lnB>
                    <a:noFill/>
                  </a:tcPr>
                </a:tc>
                <a:extLst>
                  <a:ext uri="{0D108BD9-81ED-4DB2-BD59-A6C34878D82A}">
                    <a16:rowId xmlns:a16="http://schemas.microsoft.com/office/drawing/2014/main" val="870748843"/>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Estímulo fiscal por deducción inmediata de inversiones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4276516699"/>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Estímulo fiscal de las personas con discapacidad y/o adultos mayores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942327371"/>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Pérdida fiscal en la enajenación de acciones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749272095"/>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Pérdida fiscal en  enajenación de terrenos y activo fijo</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401870991"/>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Intereses moratorios efectivamente pagados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807867563"/>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Otras deducciones fiscales no contables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2600257327"/>
                  </a:ext>
                </a:extLst>
              </a:tr>
              <a:tr h="203584">
                <a:tc>
                  <a:txBody>
                    <a:bodyPr/>
                    <a:lstStyle/>
                    <a:p>
                      <a:pPr algn="l" fontAlgn="b">
                        <a:buNone/>
                      </a:pPr>
                      <a:r>
                        <a:rPr lang="es-ES" sz="1400" b="1" i="0" u="none" strike="noStrike" dirty="0">
                          <a:solidFill>
                            <a:srgbClr val="000000"/>
                          </a:solidFill>
                          <a:effectLst/>
                          <a:latin typeface="Calibri" panose="020F0502020204030204" pitchFamily="34" charset="0"/>
                        </a:rPr>
                        <a:t>Total de deducciones fiscales no contables</a:t>
                      </a:r>
                    </a:p>
                  </a:txBody>
                  <a:tcPr marL="0" marR="0" marT="0" marB="0" anchor="b">
                    <a:lnL>
                      <a:noFill/>
                    </a:lnL>
                    <a:lnR>
                      <a:noFill/>
                    </a:lnR>
                    <a:lnT>
                      <a:noFill/>
                    </a:lnT>
                    <a:lnB>
                      <a:noFill/>
                    </a:lnB>
                    <a:solidFill>
                      <a:srgbClr val="D9D9D9"/>
                    </a:solidFill>
                  </a:tcPr>
                </a:tc>
                <a:tc>
                  <a:txBody>
                    <a:bodyPr/>
                    <a:lstStyle/>
                    <a:p>
                      <a:pPr algn="l" fontAlgn="b">
                        <a:buNone/>
                      </a:pPr>
                      <a:r>
                        <a:rPr lang="es-MX" sz="1400" b="1" i="0" u="none" strike="noStrike" dirty="0">
                          <a:solidFill>
                            <a:srgbClr val="000000"/>
                          </a:solidFill>
                          <a:effectLst/>
                          <a:latin typeface="Calibri" panose="020F0502020204030204" pitchFamily="34" charset="0"/>
                        </a:rPr>
                        <a:t>   1,561,729,888.54 </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883549767"/>
                  </a:ext>
                </a:extLst>
              </a:tr>
              <a:tr h="203584">
                <a:tc>
                  <a:txBody>
                    <a:bodyPr/>
                    <a:lstStyle/>
                    <a:p>
                      <a:pPr algn="l" fontAlgn="b">
                        <a:buNone/>
                      </a:pPr>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146623688"/>
                  </a:ext>
                </a:extLst>
              </a:tr>
              <a:tr h="203584">
                <a:tc>
                  <a:txBody>
                    <a:bodyPr/>
                    <a:lstStyle/>
                    <a:p>
                      <a:pPr algn="l" fontAlgn="b">
                        <a:buNone/>
                      </a:pPr>
                      <a:r>
                        <a:rPr lang="es-MX" sz="1400" b="1" i="0" u="none" strike="noStrike" dirty="0">
                          <a:solidFill>
                            <a:srgbClr val="FFFFFF"/>
                          </a:solidFill>
                          <a:effectLst/>
                          <a:latin typeface="Calibri" panose="020F0502020204030204" pitchFamily="34" charset="0"/>
                        </a:rPr>
                        <a:t>Ingresos contables no fiscales</a:t>
                      </a:r>
                    </a:p>
                  </a:txBody>
                  <a:tcPr marL="0" marR="0" marT="0" marB="0" anchor="b">
                    <a:lnL>
                      <a:noFill/>
                    </a:lnL>
                    <a:lnR>
                      <a:noFill/>
                    </a:lnR>
                    <a:lnT>
                      <a:noFill/>
                    </a:lnT>
                    <a:lnB>
                      <a:noFill/>
                    </a:lnB>
                    <a:solidFill>
                      <a:srgbClr val="000000"/>
                    </a:solidFill>
                  </a:tcPr>
                </a:tc>
                <a:tc>
                  <a:txBody>
                    <a:bodyPr/>
                    <a:lstStyle/>
                    <a:p>
                      <a:pPr algn="l" fontAlgn="b">
                        <a:buNone/>
                      </a:pPr>
                      <a:r>
                        <a:rPr lang="es-MX" sz="1400" b="0" i="0" u="none" strike="noStrike" dirty="0">
                          <a:solidFill>
                            <a:srgbClr val="FFFFFF"/>
                          </a:solidFill>
                          <a:effectLst/>
                          <a:latin typeface="Calibri" panose="020F0502020204030204" pitchFamily="34" charset="0"/>
                        </a:rPr>
                        <a:t> </a:t>
                      </a:r>
                    </a:p>
                  </a:txBody>
                  <a:tcPr marL="0" marR="0" marT="0" marB="0" anchor="b">
                    <a:lnL>
                      <a:noFill/>
                    </a:lnL>
                    <a:lnR>
                      <a:noFill/>
                    </a:lnR>
                    <a:lnT>
                      <a:noFill/>
                    </a:lnT>
                    <a:lnB>
                      <a:noFill/>
                    </a:lnB>
                    <a:solidFill>
                      <a:srgbClr val="000000"/>
                    </a:solidFill>
                  </a:tcPr>
                </a:tc>
                <a:extLst>
                  <a:ext uri="{0D108BD9-81ED-4DB2-BD59-A6C34878D82A}">
                    <a16:rowId xmlns:a16="http://schemas.microsoft.com/office/drawing/2014/main" val="1677300061"/>
                  </a:ext>
                </a:extLst>
              </a:tr>
              <a:tr h="203584">
                <a:tc>
                  <a:txBody>
                    <a:bodyPr/>
                    <a:lstStyle/>
                    <a:p>
                      <a:pPr algn="l" fontAlgn="b">
                        <a:buNone/>
                      </a:pPr>
                      <a:r>
                        <a:rPr lang="pt-BR" sz="1400" b="0" i="0" u="none" strike="noStrike" dirty="0" err="1">
                          <a:solidFill>
                            <a:srgbClr val="000000"/>
                          </a:solidFill>
                          <a:effectLst/>
                          <a:latin typeface="Calibri" panose="020F0502020204030204" pitchFamily="34" charset="0"/>
                        </a:rPr>
                        <a:t>Intereses</a:t>
                      </a:r>
                      <a:r>
                        <a:rPr lang="pt-BR" sz="1400" b="0" i="0" u="none" strike="noStrike" dirty="0">
                          <a:solidFill>
                            <a:srgbClr val="000000"/>
                          </a:solidFill>
                          <a:effectLst/>
                          <a:latin typeface="Calibri" panose="020F0502020204030204" pitchFamily="34" charset="0"/>
                        </a:rPr>
                        <a:t> </a:t>
                      </a:r>
                      <a:r>
                        <a:rPr lang="pt-BR" sz="1400" b="0" i="0" u="none" strike="noStrike" dirty="0" err="1">
                          <a:solidFill>
                            <a:srgbClr val="000000"/>
                          </a:solidFill>
                          <a:effectLst/>
                          <a:latin typeface="Calibri" panose="020F0502020204030204" pitchFamily="34" charset="0"/>
                        </a:rPr>
                        <a:t>moratorios</a:t>
                      </a:r>
                      <a:r>
                        <a:rPr lang="pt-BR" sz="1400" b="0" i="0" u="none" strike="noStrike" dirty="0">
                          <a:solidFill>
                            <a:srgbClr val="000000"/>
                          </a:solidFill>
                          <a:effectLst/>
                          <a:latin typeface="Calibri" panose="020F0502020204030204" pitchFamily="34" charset="0"/>
                        </a:rPr>
                        <a:t> </a:t>
                      </a:r>
                      <a:r>
                        <a:rPr lang="pt-BR" sz="1400" b="0" i="0" u="none" strike="noStrike" dirty="0" err="1">
                          <a:solidFill>
                            <a:srgbClr val="000000"/>
                          </a:solidFill>
                          <a:effectLst/>
                          <a:latin typeface="Calibri" panose="020F0502020204030204" pitchFamily="34" charset="0"/>
                        </a:rPr>
                        <a:t>devengados</a:t>
                      </a:r>
                      <a:r>
                        <a:rPr lang="pt-BR" sz="1400" b="0" i="0" u="none" strike="noStrike" dirty="0">
                          <a:solidFill>
                            <a:srgbClr val="000000"/>
                          </a:solidFill>
                          <a:effectLst/>
                          <a:latin typeface="Calibri" panose="020F0502020204030204" pitchFamily="34" charset="0"/>
                        </a:rPr>
                        <a:t> a favor cobrados o no</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791856112"/>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Anticipo de clientes ejercicios anteriores</a:t>
                      </a:r>
                    </a:p>
                  </a:txBody>
                  <a:tcPr marL="0" marR="0" marT="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473612427"/>
                  </a:ext>
                </a:extLst>
              </a:tr>
              <a:tr h="203584">
                <a:tc>
                  <a:txBody>
                    <a:bodyPr/>
                    <a:lstStyle/>
                    <a:p>
                      <a:pPr algn="l" fontAlgn="b">
                        <a:buNone/>
                      </a:pPr>
                      <a:r>
                        <a:rPr lang="es-ES" sz="1400" b="0" i="0" u="none" strike="noStrike" dirty="0">
                          <a:solidFill>
                            <a:srgbClr val="000000"/>
                          </a:solidFill>
                          <a:effectLst/>
                          <a:highlight>
                            <a:srgbClr val="FFFF00"/>
                          </a:highlight>
                          <a:latin typeface="Calibri" panose="020F0502020204030204" pitchFamily="34" charset="0"/>
                        </a:rPr>
                        <a:t>Saldos a favor impuesto y su actualización </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highlight>
                            <a:srgbClr val="FFFF00"/>
                          </a:highligh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3609190837"/>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Utilidad contable en enajenación de activo fijo</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774837106"/>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Utilidad contable en enajenación de acciones</a:t>
                      </a:r>
                    </a:p>
                  </a:txBody>
                  <a:tcPr marL="0" marR="0" marT="0" marB="0" anchor="b">
                    <a:lnL>
                      <a:noFill/>
                    </a:lnL>
                    <a:lnR>
                      <a:noFill/>
                    </a:lnR>
                    <a:lnT>
                      <a:noFill/>
                    </a:lnT>
                    <a:lnB>
                      <a:noFill/>
                    </a:lnB>
                    <a:noFill/>
                  </a:tcPr>
                </a:tc>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475558361"/>
                  </a:ext>
                </a:extLst>
              </a:tr>
              <a:tr h="203584">
                <a:tc>
                  <a:txBody>
                    <a:bodyPr/>
                    <a:lstStyle/>
                    <a:p>
                      <a:pPr algn="l" fontAlgn="b">
                        <a:buNone/>
                      </a:pPr>
                      <a:r>
                        <a:rPr lang="es-MX" sz="1400" b="0" i="0" u="none" strike="noStrike" dirty="0">
                          <a:solidFill>
                            <a:srgbClr val="000000"/>
                          </a:solidFill>
                          <a:effectLst/>
                          <a:latin typeface="Calibri" panose="020F0502020204030204" pitchFamily="34" charset="0"/>
                        </a:rPr>
                        <a:t>Utilidad en participación subsidiaria</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372336337"/>
                  </a:ext>
                </a:extLst>
              </a:tr>
              <a:tr h="203584">
                <a:tc>
                  <a:txBody>
                    <a:bodyPr/>
                    <a:lstStyle/>
                    <a:p>
                      <a:pPr algn="l" fontAlgn="b">
                        <a:buNone/>
                      </a:pPr>
                      <a:r>
                        <a:rPr lang="es-ES" sz="1400" b="0" i="0" u="none" strike="noStrike" dirty="0">
                          <a:solidFill>
                            <a:srgbClr val="000000"/>
                          </a:solidFill>
                          <a:effectLst/>
                          <a:latin typeface="Calibri" panose="020F0502020204030204" pitchFamily="34" charset="0"/>
                        </a:rPr>
                        <a:t>Otros ingresos contables no fiscales</a:t>
                      </a:r>
                    </a:p>
                  </a:txBody>
                  <a:tcPr marL="0" marR="0" marT="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789797756"/>
                  </a:ext>
                </a:extLst>
              </a:tr>
              <a:tr h="203584">
                <a:tc>
                  <a:txBody>
                    <a:bodyPr/>
                    <a:lstStyle/>
                    <a:p>
                      <a:pPr algn="l" fontAlgn="b">
                        <a:buNone/>
                      </a:pPr>
                      <a:r>
                        <a:rPr lang="es-ES" sz="1400" b="1" i="0" u="none" strike="noStrike" dirty="0">
                          <a:solidFill>
                            <a:srgbClr val="000000"/>
                          </a:solidFill>
                          <a:effectLst/>
                          <a:latin typeface="Calibri" panose="020F0502020204030204" pitchFamily="34" charset="0"/>
                        </a:rPr>
                        <a:t>Total de ingresos contables no fiscales</a:t>
                      </a:r>
                    </a:p>
                  </a:txBody>
                  <a:tcPr marL="0" marR="0" marT="0" marB="0" anchor="b">
                    <a:lnL>
                      <a:noFill/>
                    </a:lnL>
                    <a:lnR>
                      <a:noFill/>
                    </a:lnR>
                    <a:lnT>
                      <a:noFill/>
                    </a:lnT>
                    <a:lnB>
                      <a:noFill/>
                    </a:lnB>
                    <a:solidFill>
                      <a:srgbClr val="D9D9D9"/>
                    </a:solidFill>
                  </a:tcPr>
                </a:tc>
                <a:tc>
                  <a:txBody>
                    <a:bodyPr/>
                    <a:lstStyle/>
                    <a:p>
                      <a:pPr algn="l" fontAlgn="b">
                        <a:buNone/>
                      </a:pPr>
                      <a:r>
                        <a:rPr lang="es-MX" sz="1400" b="1" i="0" u="none" strike="noStrike" dirty="0">
                          <a:solidFill>
                            <a:srgbClr val="000000"/>
                          </a:solidFill>
                          <a:effectLst/>
                          <a:latin typeface="Calibri" panose="020F0502020204030204" pitchFamily="34" charset="0"/>
                        </a:rPr>
                        <a:t>                               -   </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695171154"/>
                  </a:ext>
                </a:extLst>
              </a:tr>
              <a:tr h="203584">
                <a:tc>
                  <a:txBody>
                    <a:bodyPr/>
                    <a:lstStyle/>
                    <a:p>
                      <a:pPr algn="l" fontAlgn="b">
                        <a:buNone/>
                      </a:pPr>
                      <a:endParaRPr lang="es-MX" sz="1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endParaRPr lang="es-MX" sz="14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2646455121"/>
                  </a:ext>
                </a:extLst>
              </a:tr>
              <a:tr h="212066">
                <a:tc>
                  <a:txBody>
                    <a:bodyPr/>
                    <a:lstStyle/>
                    <a:p>
                      <a:pPr algn="ctr" fontAlgn="b">
                        <a:buNone/>
                      </a:pPr>
                      <a:r>
                        <a:rPr lang="es-MX" sz="1400" b="1" i="0" u="none" strike="noStrike">
                          <a:solidFill>
                            <a:srgbClr val="000000"/>
                          </a:solidFill>
                          <a:effectLst/>
                          <a:latin typeface="Calibri" panose="020F0502020204030204" pitchFamily="34" charset="0"/>
                        </a:rPr>
                        <a:t>Utilidad o pérdida neta fiscal</a:t>
                      </a:r>
                    </a:p>
                  </a:txBody>
                  <a:tcPr marL="0" marR="0" marT="0" marB="0" anchor="b">
                    <a:lnL>
                      <a:noFill/>
                    </a:lnL>
                    <a:lnR>
                      <a:noFill/>
                    </a:lnR>
                    <a:lnT>
                      <a:noFill/>
                    </a:lnT>
                    <a:lnB>
                      <a:noFill/>
                    </a:lnB>
                    <a:noFill/>
                  </a:tcPr>
                </a:tc>
                <a:tc>
                  <a:txBody>
                    <a:bodyPr/>
                    <a:lstStyle/>
                    <a:p>
                      <a:pPr algn="l" fontAlgn="b">
                        <a:buNone/>
                      </a:pPr>
                      <a:r>
                        <a:rPr lang="es-MX" sz="1400" b="1" i="0" u="none" strike="noStrike" dirty="0">
                          <a:solidFill>
                            <a:srgbClr val="000000"/>
                          </a:solidFill>
                          <a:effectLst/>
                          <a:latin typeface="Calibri" panose="020F0502020204030204" pitchFamily="34" charset="0"/>
                        </a:rPr>
                        <a:t>        13,611,196.29 </a:t>
                      </a:r>
                    </a:p>
                  </a:txBody>
                  <a:tcPr marL="0" marR="0" marT="0"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794081936"/>
                  </a:ext>
                </a:extLst>
              </a:tr>
            </a:tbl>
          </a:graphicData>
        </a:graphic>
      </p:graphicFrame>
    </p:spTree>
    <p:extLst>
      <p:ext uri="{BB962C8B-B14F-4D97-AF65-F5344CB8AC3E}">
        <p14:creationId xmlns:p14="http://schemas.microsoft.com/office/powerpoint/2010/main" val="209210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61088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500" dirty="0">
                <a:latin typeface="Arial Rounded MT Bold" pitchFamily="34" charset="0"/>
              </a:rPr>
              <a:t>MODALIDADES DEL C de U</a:t>
            </a:r>
          </a:p>
        </p:txBody>
      </p:sp>
      <p:sp>
        <p:nvSpPr>
          <p:cNvPr id="495619" name="Text Box 3"/>
          <p:cNvSpPr txBox="1">
            <a:spLocks noChangeArrowheads="1"/>
          </p:cNvSpPr>
          <p:nvPr/>
        </p:nvSpPr>
        <p:spPr bwMode="auto">
          <a:xfrm>
            <a:off x="2336800"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07"/>
            <a:ext cx="3119966"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5" y="6560171"/>
            <a:ext cx="5856818"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9A4F6D18-F432-43B5-9932-6FCE591DE70B}"/>
              </a:ext>
            </a:extLst>
          </p:cNvPr>
          <p:cNvSpPr txBox="1"/>
          <p:nvPr/>
        </p:nvSpPr>
        <p:spPr>
          <a:xfrm>
            <a:off x="83767" y="635658"/>
            <a:ext cx="11905033"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C.U= </a:t>
            </a:r>
            <a:r>
              <a:rPr kumimoji="0" lang="es-MX" sz="3000" b="0" i="0" u="sng" strike="noStrike" kern="1200" cap="none" spc="0" normalizeH="0" baseline="0" noProof="0" dirty="0">
                <a:ln>
                  <a:noFill/>
                </a:ln>
                <a:solidFill>
                  <a:prstClr val="black"/>
                </a:solidFill>
                <a:effectLst/>
                <a:uLnTx/>
                <a:uFillTx/>
                <a:latin typeface="Calibri"/>
                <a:ea typeface="+mn-ea"/>
                <a:cs typeface="+mn-cs"/>
              </a:rPr>
              <a:t>Utilidad Fiscal         </a:t>
            </a:r>
            <a:r>
              <a:rPr kumimoji="0" lang="es-MX" sz="3000" b="0" i="0" u="none" strike="noStrike" kern="1200" cap="none" spc="0" normalizeH="0" baseline="0" noProof="0" dirty="0">
                <a:ln>
                  <a:noFill/>
                </a:ln>
                <a:solidFill>
                  <a:prstClr val="black"/>
                </a:solidFill>
                <a:effectLst/>
                <a:uLnTx/>
                <a:uFillTx/>
                <a:latin typeface="Calibri"/>
                <a:ea typeface="+mn-ea"/>
                <a:cs typeface="+mn-cs"/>
              </a:rPr>
              <a:t>           C.U =</a:t>
            </a:r>
            <a:r>
              <a:rPr kumimoji="0" lang="es-MX" sz="3000" b="0" i="0" u="sng" strike="noStrike" kern="1200" cap="none" spc="0" normalizeH="0" baseline="0" noProof="0" dirty="0">
                <a:ln>
                  <a:noFill/>
                </a:ln>
                <a:solidFill>
                  <a:prstClr val="black"/>
                </a:solidFill>
                <a:effectLst/>
                <a:uLnTx/>
                <a:uFillTx/>
                <a:latin typeface="Calibri"/>
                <a:ea typeface="+mn-ea"/>
                <a:cs typeface="+mn-cs"/>
              </a:rPr>
              <a:t> Utilidad Fiscal + </a:t>
            </a:r>
            <a:r>
              <a:rPr kumimoji="0" lang="es-MX" sz="3000" b="1" i="0" u="sng" strike="noStrike" kern="1200" cap="none" spc="0" normalizeH="0" baseline="0" noProof="0" dirty="0">
                <a:ln>
                  <a:noFill/>
                </a:ln>
                <a:solidFill>
                  <a:srgbClr val="FF0000"/>
                </a:solidFill>
                <a:effectLst/>
                <a:uLnTx/>
                <a:uFillTx/>
                <a:latin typeface="Calibri"/>
                <a:ea typeface="+mn-ea"/>
                <a:cs typeface="+mn-cs"/>
              </a:rPr>
              <a:t>Deducción Inmediata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         Ingresos Nominales                    Ingresos Nominales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C.U= </a:t>
            </a:r>
            <a:r>
              <a:rPr kumimoji="0" lang="es-MX" sz="3000" b="0" i="0" u="sng" strike="noStrike" kern="1200" cap="none" spc="0" normalizeH="0" baseline="0" noProof="0" dirty="0">
                <a:ln>
                  <a:noFill/>
                </a:ln>
                <a:solidFill>
                  <a:prstClr val="black"/>
                </a:solidFill>
                <a:effectLst/>
                <a:uLnTx/>
                <a:uFillTx/>
                <a:latin typeface="Calibri"/>
                <a:ea typeface="+mn-ea"/>
                <a:cs typeface="+mn-cs"/>
              </a:rPr>
              <a:t>Utilidad Fiscal + Anticipos o Rendimientos a Miembros de SC o Soc. Cooperativas de Producción.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          Ingresos Nominales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C.U= </a:t>
            </a:r>
            <a:r>
              <a:rPr kumimoji="0" lang="es-MX" sz="3000" b="0" i="0" u="sng" strike="noStrike" kern="1200" cap="none" spc="0" normalizeH="0" baseline="0" noProof="0" dirty="0">
                <a:ln>
                  <a:noFill/>
                </a:ln>
                <a:solidFill>
                  <a:prstClr val="black"/>
                </a:solidFill>
                <a:effectLst/>
                <a:uLnTx/>
                <a:uFillTx/>
                <a:latin typeface="Calibri"/>
                <a:ea typeface="+mn-ea"/>
                <a:cs typeface="+mn-cs"/>
              </a:rPr>
              <a:t>Anticipos o Rendimientos a Miembros de SC o  Soc. Cooperativas de Producción – Pérdida Fiscal.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          Ingresos Nominales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C.U= </a:t>
            </a:r>
            <a:r>
              <a:rPr kumimoji="0" lang="es-MX" sz="3000" b="1" i="0" u="sng" strike="noStrike" kern="1200" cap="none" spc="0" normalizeH="0" baseline="0" noProof="0" dirty="0">
                <a:ln>
                  <a:noFill/>
                </a:ln>
                <a:solidFill>
                  <a:srgbClr val="FF0000"/>
                </a:solidFill>
                <a:effectLst/>
                <a:uLnTx/>
                <a:uFillTx/>
                <a:latin typeface="Calibri"/>
                <a:ea typeface="+mn-ea"/>
                <a:cs typeface="+mn-cs"/>
              </a:rPr>
              <a:t>Deducción Inmediata </a:t>
            </a:r>
            <a:r>
              <a:rPr kumimoji="0" lang="es-MX" sz="3000" b="0" i="0" u="sng" strike="noStrike" kern="1200" cap="none" spc="0" normalizeH="0" baseline="0" noProof="0" dirty="0">
                <a:ln>
                  <a:noFill/>
                </a:ln>
                <a:solidFill>
                  <a:prstClr val="black"/>
                </a:solidFill>
                <a:effectLst/>
                <a:uLnTx/>
                <a:uFillTx/>
                <a:latin typeface="Calibri"/>
                <a:ea typeface="+mn-ea"/>
                <a:cs typeface="+mn-cs"/>
              </a:rPr>
              <a:t>– Pérdida Fiscal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          Ingresos Nominales</a:t>
            </a:r>
          </a:p>
        </p:txBody>
      </p:sp>
      <p:sp>
        <p:nvSpPr>
          <p:cNvPr id="3" name="CuadroTexto 2">
            <a:extLst>
              <a:ext uri="{FF2B5EF4-FFF2-40B4-BE49-F238E27FC236}">
                <a16:creationId xmlns:a16="http://schemas.microsoft.com/office/drawing/2014/main" id="{ACD8715D-AFC1-4CE7-8D48-EFF975C2AE93}"/>
              </a:ext>
            </a:extLst>
          </p:cNvPr>
          <p:cNvSpPr txBox="1"/>
          <p:nvPr/>
        </p:nvSpPr>
        <p:spPr>
          <a:xfrm>
            <a:off x="6015947" y="4620453"/>
            <a:ext cx="6125379" cy="954107"/>
          </a:xfrm>
          <a:prstGeom prst="rect">
            <a:avLst/>
          </a:prstGeom>
          <a:solidFill>
            <a:schemeClr val="accent4">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El C de U se calculará hasta el diez milésimo, Art. 10 RLISR</a:t>
            </a:r>
          </a:p>
        </p:txBody>
      </p:sp>
    </p:spTree>
    <p:extLst>
      <p:ext uri="{BB962C8B-B14F-4D97-AF65-F5344CB8AC3E}">
        <p14:creationId xmlns:p14="http://schemas.microsoft.com/office/powerpoint/2010/main" val="1662477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1838-572A-662E-E8F3-D2179A93C5C6}"/>
            </a:ext>
          </a:extLst>
        </p:cNvPr>
        <p:cNvGrpSpPr/>
        <p:nvPr/>
      </p:nvGrpSpPr>
      <p:grpSpPr>
        <a:xfrm>
          <a:off x="0" y="0"/>
          <a:ext cx="0" cy="0"/>
          <a:chOff x="0" y="0"/>
          <a:chExt cx="0" cy="0"/>
        </a:xfrm>
      </p:grpSpPr>
      <p:sp>
        <p:nvSpPr>
          <p:cNvPr id="5" name="4 CuadroTexto">
            <a:extLst>
              <a:ext uri="{FF2B5EF4-FFF2-40B4-BE49-F238E27FC236}">
                <a16:creationId xmlns:a16="http://schemas.microsoft.com/office/drawing/2014/main" id="{F276DECA-CF6E-5E35-4976-E3413143A83B}"/>
              </a:ext>
            </a:extLst>
          </p:cNvPr>
          <p:cNvSpPr txBox="1"/>
          <p:nvPr/>
        </p:nvSpPr>
        <p:spPr>
          <a:xfrm>
            <a:off x="3" y="38"/>
            <a:ext cx="12191997" cy="605199"/>
          </a:xfrm>
          <a:prstGeom prst="rect">
            <a:avLst/>
          </a:prstGeom>
          <a:solidFill>
            <a:schemeClr val="accent4">
              <a:lumMod val="20000"/>
              <a:lumOff val="80000"/>
            </a:schemeClr>
          </a:solidFill>
          <a:ln>
            <a:solidFill>
              <a:schemeClr val="tx2">
                <a:lumMod val="60000"/>
                <a:lumOff val="40000"/>
              </a:schemeClr>
            </a:solidFill>
          </a:ln>
        </p:spPr>
        <p:txBody>
          <a:bodyPr wrap="square" lIns="84998" tIns="42498" rIns="84998" bIns="42498" rtlCol="0">
            <a:spAutoFit/>
          </a:bodyPr>
          <a:lstStyle/>
          <a:p>
            <a:pPr marL="0" marR="0" lvl="0" indent="0" algn="ctr" defTabSz="1078793" rtl="0" eaLnBrk="1" fontAlgn="auto" latinLnBrk="0" hangingPunct="1">
              <a:lnSpc>
                <a:spcPct val="100000"/>
              </a:lnSpc>
              <a:spcBef>
                <a:spcPts val="0"/>
              </a:spcBef>
              <a:spcAft>
                <a:spcPts val="0"/>
              </a:spcAft>
              <a:buClrTx/>
              <a:buSzTx/>
              <a:buFontTx/>
              <a:buNone/>
              <a:tabLst/>
              <a:defRPr/>
            </a:pPr>
            <a:r>
              <a:rPr kumimoji="0" lang="es-MX" sz="3375"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Efecto de las Notas de Crédito en la Anual</a:t>
            </a:r>
          </a:p>
        </p:txBody>
      </p:sp>
      <p:sp>
        <p:nvSpPr>
          <p:cNvPr id="4" name="3 CuadroTexto">
            <a:extLst>
              <a:ext uri="{FF2B5EF4-FFF2-40B4-BE49-F238E27FC236}">
                <a16:creationId xmlns:a16="http://schemas.microsoft.com/office/drawing/2014/main" id="{3B8936C8-371F-EB38-77FD-A25BA2FF3390}"/>
              </a:ext>
            </a:extLst>
          </p:cNvPr>
          <p:cNvSpPr txBox="1"/>
          <p:nvPr/>
        </p:nvSpPr>
        <p:spPr>
          <a:xfrm>
            <a:off x="9280957" y="6583448"/>
            <a:ext cx="1659462" cy="287879"/>
          </a:xfrm>
          <a:prstGeom prst="rect">
            <a:avLst/>
          </a:prstGeom>
          <a:noFill/>
        </p:spPr>
        <p:txBody>
          <a:bodyPr wrap="none" lIns="85011" tIns="42503" rIns="85011" bIns="42503" rtlCol="0">
            <a:spAutoFit/>
          </a:bodyPr>
          <a:lstStyle/>
          <a:p>
            <a:pPr marL="0" marR="0" lvl="0" indent="0" algn="l" defTabSz="1078793"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7" name="CuadroTexto 6">
            <a:extLst>
              <a:ext uri="{FF2B5EF4-FFF2-40B4-BE49-F238E27FC236}">
                <a16:creationId xmlns:a16="http://schemas.microsoft.com/office/drawing/2014/main" id="{6BFB8F57-E2A4-1A0C-D585-909A914AB4C0}"/>
              </a:ext>
            </a:extLst>
          </p:cNvPr>
          <p:cNvSpPr txBox="1"/>
          <p:nvPr/>
        </p:nvSpPr>
        <p:spPr>
          <a:xfrm>
            <a:off x="278673" y="728560"/>
            <a:ext cx="11739156"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En la Declaración Anual del Régimen General de Ley se precargan los CFDI emitidos por concepto de anticipos, pero sus importes se disminuyeron en los pagos provisionales, ¿qué debo hacer?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En caso de haber disminuido en los pagos provisionales el monto correspondiente por las operaciones vinculadas con anticipos recibidos, </a:t>
            </a:r>
            <a:r>
              <a:rPr kumimoji="0" lang="es-MX" sz="2800" b="1" i="0" u="sng" strike="noStrike" kern="1200" cap="none" spc="0" normalizeH="0" baseline="0" noProof="0" dirty="0">
                <a:ln>
                  <a:noFill/>
                </a:ln>
                <a:solidFill>
                  <a:srgbClr val="FF0000"/>
                </a:solidFill>
                <a:effectLst/>
                <a:uLnTx/>
                <a:uFillTx/>
                <a:latin typeface="Calibri"/>
                <a:ea typeface="+mn-ea"/>
                <a:cs typeface="+mn-cs"/>
              </a:rPr>
              <a:t>realiza el ajuste correspondiente en el campo “Devoluciones, descuentos y bonificaciones”,</a:t>
            </a:r>
            <a:r>
              <a:rPr kumimoji="0" lang="es-MX" sz="2800" b="0" i="0" u="none" strike="noStrike" kern="1200" cap="none" spc="0" normalizeH="0" baseline="0" noProof="0" dirty="0">
                <a:ln>
                  <a:noFill/>
                </a:ln>
                <a:solidFill>
                  <a:prstClr val="black"/>
                </a:solidFill>
                <a:effectLst/>
                <a:uLnTx/>
                <a:uFillTx/>
                <a:latin typeface="Calibri"/>
                <a:ea typeface="+mn-ea"/>
                <a:cs typeface="+mn-cs"/>
              </a:rPr>
              <a:t> al capturar el importe neto por las devoluciones y descuentos realizados, es decir, sin considerar los anticipos efectuados.</a:t>
            </a:r>
          </a:p>
        </p:txBody>
      </p:sp>
      <p:pic>
        <p:nvPicPr>
          <p:cNvPr id="8" name="Imagen 7">
            <a:extLst>
              <a:ext uri="{FF2B5EF4-FFF2-40B4-BE49-F238E27FC236}">
                <a16:creationId xmlns:a16="http://schemas.microsoft.com/office/drawing/2014/main" id="{997FEE09-C05F-14D3-AC2C-56F611FF86A3}"/>
              </a:ext>
            </a:extLst>
          </p:cNvPr>
          <p:cNvPicPr>
            <a:picLocks noChangeAspect="1"/>
          </p:cNvPicPr>
          <p:nvPr/>
        </p:nvPicPr>
        <p:blipFill>
          <a:blip r:embed="rId2"/>
          <a:stretch>
            <a:fillRect/>
          </a:stretch>
        </p:blipFill>
        <p:spPr>
          <a:xfrm>
            <a:off x="8673193" y="4698878"/>
            <a:ext cx="2857500" cy="1600200"/>
          </a:xfrm>
          <a:prstGeom prst="rect">
            <a:avLst/>
          </a:prstGeom>
        </p:spPr>
      </p:pic>
    </p:spTree>
    <p:extLst>
      <p:ext uri="{BB962C8B-B14F-4D97-AF65-F5344CB8AC3E}">
        <p14:creationId xmlns:p14="http://schemas.microsoft.com/office/powerpoint/2010/main" val="368301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D7E4-3DB7-0D42-2470-4D9C657FC6C3}"/>
            </a:ext>
          </a:extLst>
        </p:cNvPr>
        <p:cNvGrpSpPr/>
        <p:nvPr/>
      </p:nvGrpSpPr>
      <p:grpSpPr>
        <a:xfrm>
          <a:off x="0" y="0"/>
          <a:ext cx="0" cy="0"/>
          <a:chOff x="0" y="0"/>
          <a:chExt cx="0" cy="0"/>
        </a:xfrm>
      </p:grpSpPr>
      <p:sp>
        <p:nvSpPr>
          <p:cNvPr id="5" name="4 CuadroTexto">
            <a:extLst>
              <a:ext uri="{FF2B5EF4-FFF2-40B4-BE49-F238E27FC236}">
                <a16:creationId xmlns:a16="http://schemas.microsoft.com/office/drawing/2014/main" id="{38404A5A-F95F-60A5-047B-4289B2B6922B}"/>
              </a:ext>
            </a:extLst>
          </p:cNvPr>
          <p:cNvSpPr txBox="1"/>
          <p:nvPr/>
        </p:nvSpPr>
        <p:spPr>
          <a:xfrm>
            <a:off x="3" y="38"/>
            <a:ext cx="12191997" cy="605199"/>
          </a:xfrm>
          <a:prstGeom prst="rect">
            <a:avLst/>
          </a:prstGeom>
          <a:solidFill>
            <a:schemeClr val="accent4">
              <a:lumMod val="20000"/>
              <a:lumOff val="80000"/>
            </a:schemeClr>
          </a:solidFill>
          <a:ln>
            <a:solidFill>
              <a:schemeClr val="tx2">
                <a:lumMod val="60000"/>
                <a:lumOff val="40000"/>
              </a:schemeClr>
            </a:solidFill>
          </a:ln>
        </p:spPr>
        <p:txBody>
          <a:bodyPr wrap="square" lIns="84998" tIns="42498" rIns="84998" bIns="42498" rtlCol="0">
            <a:spAutoFit/>
          </a:bodyPr>
          <a:lstStyle/>
          <a:p>
            <a:pPr marL="0" marR="0" lvl="0" indent="0" algn="ctr" defTabSz="1078793" rtl="0" eaLnBrk="1" fontAlgn="auto" latinLnBrk="0" hangingPunct="1">
              <a:lnSpc>
                <a:spcPct val="100000"/>
              </a:lnSpc>
              <a:spcBef>
                <a:spcPts val="0"/>
              </a:spcBef>
              <a:spcAft>
                <a:spcPts val="0"/>
              </a:spcAft>
              <a:buClrTx/>
              <a:buSzTx/>
              <a:buFontTx/>
              <a:buNone/>
              <a:tabLst/>
              <a:defRPr/>
            </a:pPr>
            <a:r>
              <a:rPr kumimoji="0" lang="es-MX" sz="3375"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Notas de Crédito Pre Cargadas en la Anual</a:t>
            </a:r>
          </a:p>
        </p:txBody>
      </p:sp>
      <p:sp>
        <p:nvSpPr>
          <p:cNvPr id="4" name="3 CuadroTexto">
            <a:extLst>
              <a:ext uri="{FF2B5EF4-FFF2-40B4-BE49-F238E27FC236}">
                <a16:creationId xmlns:a16="http://schemas.microsoft.com/office/drawing/2014/main" id="{A2CC99AF-25DB-FBB6-C4B9-DF41018E99C4}"/>
              </a:ext>
            </a:extLst>
          </p:cNvPr>
          <p:cNvSpPr txBox="1"/>
          <p:nvPr/>
        </p:nvSpPr>
        <p:spPr>
          <a:xfrm>
            <a:off x="9280957" y="6583448"/>
            <a:ext cx="1659462" cy="287879"/>
          </a:xfrm>
          <a:prstGeom prst="rect">
            <a:avLst/>
          </a:prstGeom>
          <a:noFill/>
        </p:spPr>
        <p:txBody>
          <a:bodyPr wrap="none" lIns="85011" tIns="42503" rIns="85011" bIns="42503" rtlCol="0">
            <a:spAutoFit/>
          </a:bodyPr>
          <a:lstStyle/>
          <a:p>
            <a:pPr marL="0" marR="0" lvl="0" indent="0" algn="l" defTabSz="1078793"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pic>
        <p:nvPicPr>
          <p:cNvPr id="3" name="Imagen 2">
            <a:extLst>
              <a:ext uri="{FF2B5EF4-FFF2-40B4-BE49-F238E27FC236}">
                <a16:creationId xmlns:a16="http://schemas.microsoft.com/office/drawing/2014/main" id="{82402E1B-1D05-F5D9-10FA-A4EE474285FB}"/>
              </a:ext>
            </a:extLst>
          </p:cNvPr>
          <p:cNvPicPr>
            <a:picLocks noChangeAspect="1"/>
          </p:cNvPicPr>
          <p:nvPr/>
        </p:nvPicPr>
        <p:blipFill>
          <a:blip r:embed="rId2"/>
          <a:stretch>
            <a:fillRect/>
          </a:stretch>
        </p:blipFill>
        <p:spPr>
          <a:xfrm>
            <a:off x="191590" y="607008"/>
            <a:ext cx="11826240" cy="6077302"/>
          </a:xfrm>
          <a:prstGeom prst="rect">
            <a:avLst/>
          </a:prstGeom>
        </p:spPr>
      </p:pic>
    </p:spTree>
    <p:extLst>
      <p:ext uri="{BB962C8B-B14F-4D97-AF65-F5344CB8AC3E}">
        <p14:creationId xmlns:p14="http://schemas.microsoft.com/office/powerpoint/2010/main" val="399508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799BF-C13C-30D0-0E66-B24788293E6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DB1B4CEE-9640-78A3-1AB7-74C06DD2FF43}"/>
              </a:ext>
            </a:extLst>
          </p:cNvPr>
          <p:cNvSpPr>
            <a:spLocks noGrp="1" noChangeArrowheads="1"/>
          </p:cNvSpPr>
          <p:nvPr>
            <p:ph type="title"/>
          </p:nvPr>
        </p:nvSpPr>
        <p:spPr>
          <a:xfrm>
            <a:off x="0" y="-26989"/>
            <a:ext cx="12123174" cy="1128201"/>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TENER CUIDADO CON LAS NOTAS DE CRÉDITO PARA NO DUPLICAR LA DEUCCIÓN.</a:t>
            </a:r>
          </a:p>
        </p:txBody>
      </p:sp>
      <p:sp>
        <p:nvSpPr>
          <p:cNvPr id="495619" name="Text Box 3">
            <a:extLst>
              <a:ext uri="{FF2B5EF4-FFF2-40B4-BE49-F238E27FC236}">
                <a16:creationId xmlns:a16="http://schemas.microsoft.com/office/drawing/2014/main" id="{387367ED-491F-F363-0EAC-D9777C5B6147}"/>
              </a:ext>
            </a:extLst>
          </p:cNvPr>
          <p:cNvSpPr txBox="1">
            <a:spLocks noChangeArrowheads="1"/>
          </p:cNvSpPr>
          <p:nvPr/>
        </p:nvSpPr>
        <p:spPr bwMode="auto">
          <a:xfrm>
            <a:off x="2336800"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9FDE7E22-15CC-D1EC-80CC-D86D8739DA11}"/>
              </a:ext>
            </a:extLst>
          </p:cNvPr>
          <p:cNvSpPr txBox="1">
            <a:spLocks noChangeArrowheads="1"/>
          </p:cNvSpPr>
          <p:nvPr/>
        </p:nvSpPr>
        <p:spPr bwMode="auto">
          <a:xfrm>
            <a:off x="2438402" y="5097507"/>
            <a:ext cx="3119966"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2778814F-1380-469B-26EA-DD05F5B47FE8}"/>
              </a:ext>
            </a:extLst>
          </p:cNvPr>
          <p:cNvSpPr txBox="1">
            <a:spLocks noChangeArrowheads="1"/>
          </p:cNvSpPr>
          <p:nvPr/>
        </p:nvSpPr>
        <p:spPr bwMode="auto">
          <a:xfrm>
            <a:off x="8812635" y="6560171"/>
            <a:ext cx="5856818"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2" name="Imagen 1">
            <a:extLst>
              <a:ext uri="{FF2B5EF4-FFF2-40B4-BE49-F238E27FC236}">
                <a16:creationId xmlns:a16="http://schemas.microsoft.com/office/drawing/2014/main" id="{E4A17B06-0023-E2CD-727A-2164CB03A22D}"/>
              </a:ext>
            </a:extLst>
          </p:cNvPr>
          <p:cNvPicPr>
            <a:picLocks noChangeAspect="1"/>
          </p:cNvPicPr>
          <p:nvPr/>
        </p:nvPicPr>
        <p:blipFill>
          <a:blip r:embed="rId2"/>
          <a:stretch>
            <a:fillRect/>
          </a:stretch>
        </p:blipFill>
        <p:spPr>
          <a:xfrm>
            <a:off x="373620" y="776855"/>
            <a:ext cx="6774424" cy="5957594"/>
          </a:xfrm>
          <a:prstGeom prst="rect">
            <a:avLst/>
          </a:prstGeom>
        </p:spPr>
      </p:pic>
      <p:pic>
        <p:nvPicPr>
          <p:cNvPr id="4" name="Imagen 3">
            <a:extLst>
              <a:ext uri="{FF2B5EF4-FFF2-40B4-BE49-F238E27FC236}">
                <a16:creationId xmlns:a16="http://schemas.microsoft.com/office/drawing/2014/main" id="{B7CF5873-ED0C-B0C8-0F43-88048F1DADC0}"/>
              </a:ext>
            </a:extLst>
          </p:cNvPr>
          <p:cNvPicPr>
            <a:picLocks noChangeAspect="1"/>
          </p:cNvPicPr>
          <p:nvPr/>
        </p:nvPicPr>
        <p:blipFill>
          <a:blip r:embed="rId3"/>
          <a:stretch>
            <a:fillRect/>
          </a:stretch>
        </p:blipFill>
        <p:spPr>
          <a:xfrm>
            <a:off x="8368941" y="1396181"/>
            <a:ext cx="3298356" cy="1864288"/>
          </a:xfrm>
          <a:prstGeom prst="rect">
            <a:avLst/>
          </a:prstGeom>
        </p:spPr>
      </p:pic>
    </p:spTree>
    <p:extLst>
      <p:ext uri="{BB962C8B-B14F-4D97-AF65-F5344CB8AC3E}">
        <p14:creationId xmlns:p14="http://schemas.microsoft.com/office/powerpoint/2010/main" val="649048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7FD7-97B3-6222-A63B-EA683163558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0568E4B4-5BC1-2B28-DBEB-D59174831705}"/>
              </a:ext>
            </a:extLst>
          </p:cNvPr>
          <p:cNvSpPr>
            <a:spLocks noGrp="1" noChangeArrowheads="1"/>
          </p:cNvSpPr>
          <p:nvPr>
            <p:ph type="title"/>
          </p:nvPr>
        </p:nvSpPr>
        <p:spPr>
          <a:xfrm>
            <a:off x="0" y="-26989"/>
            <a:ext cx="12123174" cy="1128201"/>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TENER CUIDADO CON LAS NOTAS DE CRÉDITO PARA NO DUPLICAR LA DEUCCIÓN.</a:t>
            </a:r>
          </a:p>
        </p:txBody>
      </p:sp>
      <p:sp>
        <p:nvSpPr>
          <p:cNvPr id="495619" name="Text Box 3">
            <a:extLst>
              <a:ext uri="{FF2B5EF4-FFF2-40B4-BE49-F238E27FC236}">
                <a16:creationId xmlns:a16="http://schemas.microsoft.com/office/drawing/2014/main" id="{26931D2D-066A-EFD9-ACE0-BF7F33B34284}"/>
              </a:ext>
            </a:extLst>
          </p:cNvPr>
          <p:cNvSpPr txBox="1">
            <a:spLocks noChangeArrowheads="1"/>
          </p:cNvSpPr>
          <p:nvPr/>
        </p:nvSpPr>
        <p:spPr bwMode="auto">
          <a:xfrm>
            <a:off x="2336800"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945190B5-9874-BB52-0AD6-942173259355}"/>
              </a:ext>
            </a:extLst>
          </p:cNvPr>
          <p:cNvSpPr txBox="1">
            <a:spLocks noChangeArrowheads="1"/>
          </p:cNvSpPr>
          <p:nvPr/>
        </p:nvSpPr>
        <p:spPr bwMode="auto">
          <a:xfrm>
            <a:off x="2438402" y="5097507"/>
            <a:ext cx="3119966"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92E57392-B3FE-441C-B231-21ACC537D767}"/>
              </a:ext>
            </a:extLst>
          </p:cNvPr>
          <p:cNvSpPr txBox="1">
            <a:spLocks noChangeArrowheads="1"/>
          </p:cNvSpPr>
          <p:nvPr/>
        </p:nvSpPr>
        <p:spPr bwMode="auto">
          <a:xfrm>
            <a:off x="8812635" y="6560171"/>
            <a:ext cx="5856818"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4" name="Imagen 3">
            <a:extLst>
              <a:ext uri="{FF2B5EF4-FFF2-40B4-BE49-F238E27FC236}">
                <a16:creationId xmlns:a16="http://schemas.microsoft.com/office/drawing/2014/main" id="{7B47CA1D-880C-0DD7-8641-89BAF612BAC3}"/>
              </a:ext>
            </a:extLst>
          </p:cNvPr>
          <p:cNvPicPr>
            <a:picLocks noChangeAspect="1"/>
          </p:cNvPicPr>
          <p:nvPr/>
        </p:nvPicPr>
        <p:blipFill>
          <a:blip r:embed="rId2"/>
          <a:stretch>
            <a:fillRect/>
          </a:stretch>
        </p:blipFill>
        <p:spPr>
          <a:xfrm>
            <a:off x="8368941" y="1396181"/>
            <a:ext cx="3298356" cy="1864288"/>
          </a:xfrm>
          <a:prstGeom prst="rect">
            <a:avLst/>
          </a:prstGeom>
        </p:spPr>
      </p:pic>
      <p:graphicFrame>
        <p:nvGraphicFramePr>
          <p:cNvPr id="3" name="Tabla 2">
            <a:extLst>
              <a:ext uri="{FF2B5EF4-FFF2-40B4-BE49-F238E27FC236}">
                <a16:creationId xmlns:a16="http://schemas.microsoft.com/office/drawing/2014/main" id="{D3C871D9-4CE8-5FB5-9CD2-2FA75029BA6C}"/>
              </a:ext>
            </a:extLst>
          </p:cNvPr>
          <p:cNvGraphicFramePr>
            <a:graphicFrameLocks noGrp="1"/>
          </p:cNvGraphicFramePr>
          <p:nvPr/>
        </p:nvGraphicFramePr>
        <p:xfrm>
          <a:off x="795528" y="1645630"/>
          <a:ext cx="7013448" cy="3712748"/>
        </p:xfrm>
        <a:graphic>
          <a:graphicData uri="http://schemas.openxmlformats.org/drawingml/2006/table">
            <a:tbl>
              <a:tblPr/>
              <a:tblGrid>
                <a:gridCol w="1125152">
                  <a:extLst>
                    <a:ext uri="{9D8B030D-6E8A-4147-A177-3AD203B41FA5}">
                      <a16:colId xmlns:a16="http://schemas.microsoft.com/office/drawing/2014/main" val="29472938"/>
                    </a:ext>
                  </a:extLst>
                </a:gridCol>
                <a:gridCol w="1875253">
                  <a:extLst>
                    <a:ext uri="{9D8B030D-6E8A-4147-A177-3AD203B41FA5}">
                      <a16:colId xmlns:a16="http://schemas.microsoft.com/office/drawing/2014/main" val="1093401281"/>
                    </a:ext>
                  </a:extLst>
                </a:gridCol>
                <a:gridCol w="1293925">
                  <a:extLst>
                    <a:ext uri="{9D8B030D-6E8A-4147-A177-3AD203B41FA5}">
                      <a16:colId xmlns:a16="http://schemas.microsoft.com/office/drawing/2014/main" val="1005807549"/>
                    </a:ext>
                  </a:extLst>
                </a:gridCol>
                <a:gridCol w="1593966">
                  <a:extLst>
                    <a:ext uri="{9D8B030D-6E8A-4147-A177-3AD203B41FA5}">
                      <a16:colId xmlns:a16="http://schemas.microsoft.com/office/drawing/2014/main" val="186999579"/>
                    </a:ext>
                  </a:extLst>
                </a:gridCol>
                <a:gridCol w="1125152">
                  <a:extLst>
                    <a:ext uri="{9D8B030D-6E8A-4147-A177-3AD203B41FA5}">
                      <a16:colId xmlns:a16="http://schemas.microsoft.com/office/drawing/2014/main" val="562797867"/>
                    </a:ext>
                  </a:extLst>
                </a:gridCol>
              </a:tblGrid>
              <a:tr h="285596">
                <a:tc>
                  <a:txBody>
                    <a:bodyPr/>
                    <a:lstStyle/>
                    <a:p>
                      <a:pPr algn="l" fontAlgn="b">
                        <a:buNone/>
                      </a:pPr>
                      <a:r>
                        <a:rPr lang="es-MX" sz="1400" b="0" i="0" u="none" strike="noStrike" dirty="0">
                          <a:solidFill>
                            <a:srgbClr val="000000"/>
                          </a:solidFill>
                          <a:effectLst/>
                          <a:latin typeface="Calibri" panose="020F0502020204030204" pitchFamily="34" charset="0"/>
                        </a:rPr>
                        <a:t>Mes 1</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Anticipo de Clientes</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1,350,000.00 </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Ing. Acumulable</a:t>
                      </a: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789430442"/>
                  </a:ext>
                </a:extLst>
              </a:tr>
              <a:tr h="285596">
                <a:tc>
                  <a:txBody>
                    <a:bodyPr/>
                    <a:lstStyle/>
                    <a:p>
                      <a:pPr algn="l" fontAlgn="b">
                        <a:buNone/>
                      </a:pPr>
                      <a:r>
                        <a:rPr lang="es-MX" sz="1400" b="0" i="0" u="none" strike="noStrike">
                          <a:solidFill>
                            <a:srgbClr val="000000"/>
                          </a:solidFill>
                          <a:effectLst/>
                          <a:latin typeface="Calibri" panose="020F0502020204030204" pitchFamily="34" charset="0"/>
                        </a:rPr>
                        <a:t>Mes 3</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Factura por el Total</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6,700,000.00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400" b="0" i="0" u="none" strike="noStrike">
                          <a:solidFill>
                            <a:srgbClr val="000000"/>
                          </a:solidFill>
                          <a:effectLst/>
                          <a:latin typeface="Calibri" panose="020F0502020204030204" pitchFamily="34" charset="0"/>
                        </a:rPr>
                        <a:t>Ing. Acumulable</a:t>
                      </a: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276844014"/>
                  </a:ext>
                </a:extLst>
              </a:tr>
              <a:tr h="285596">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Ingreso Acumulable</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8,050,000.00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18634997"/>
                  </a:ext>
                </a:extLst>
              </a:tr>
              <a:tr h="285596">
                <a:tc>
                  <a:txBody>
                    <a:bodyPr/>
                    <a:lstStyle/>
                    <a:p>
                      <a:pPr algn="l" fontAlgn="b">
                        <a:buNone/>
                      </a:pPr>
                      <a:r>
                        <a:rPr lang="es-MX" sz="1400" b="0" i="0" u="none" strike="noStrike" dirty="0">
                          <a:solidFill>
                            <a:srgbClr val="000000"/>
                          </a:solidFill>
                          <a:effectLst/>
                          <a:latin typeface="Calibri" panose="020F0502020204030204" pitchFamily="34" charset="0"/>
                        </a:rPr>
                        <a:t>Mes 3</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Nota de Crédito</a:t>
                      </a:r>
                    </a:p>
                  </a:txBody>
                  <a:tcPr marL="6350" marR="6350" marT="6350" marB="0" anchor="b">
                    <a:lnL>
                      <a:noFill/>
                    </a:lnL>
                    <a:lnR>
                      <a:noFill/>
                    </a:lnR>
                    <a:lnT>
                      <a:noFill/>
                    </a:lnT>
                    <a:lnB>
                      <a:noFill/>
                    </a:lnB>
                    <a:solidFill>
                      <a:srgbClr val="92D050"/>
                    </a:solidFill>
                  </a:tcPr>
                </a:tc>
                <a:tc>
                  <a:txBody>
                    <a:bodyPr/>
                    <a:lstStyle/>
                    <a:p>
                      <a:pPr algn="l" fontAlgn="b">
                        <a:buNone/>
                      </a:pPr>
                      <a:r>
                        <a:rPr lang="es-MX" sz="1400" b="0" i="0" u="none" strike="noStrike">
                          <a:solidFill>
                            <a:srgbClr val="000000"/>
                          </a:solidFill>
                          <a:effectLst/>
                          <a:latin typeface="Calibri" panose="020F0502020204030204" pitchFamily="34" charset="0"/>
                        </a:rPr>
                        <a:t>-1,350,000.00 </a:t>
                      </a:r>
                    </a:p>
                  </a:txBody>
                  <a:tcPr marL="6350" marR="6350" marT="6350" marB="0" anchor="b">
                    <a:lnL>
                      <a:noFill/>
                    </a:lnL>
                    <a:lnR>
                      <a:noFill/>
                    </a:lnR>
                    <a:lnT>
                      <a:noFill/>
                    </a:lnT>
                    <a:lnB>
                      <a:noFill/>
                    </a:lnB>
                    <a:solidFill>
                      <a:srgbClr val="92D050"/>
                    </a:solid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892946143"/>
                  </a:ext>
                </a:extLst>
              </a:tr>
              <a:tr h="285596">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58880231"/>
                  </a:ext>
                </a:extLst>
              </a:tr>
              <a:tr h="285596">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Ingresos en al Anual</a:t>
                      </a: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848967557"/>
                  </a:ext>
                </a:extLst>
              </a:tr>
              <a:tr h="285596">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4061732706"/>
                  </a:ext>
                </a:extLst>
              </a:tr>
              <a:tr h="285596">
                <a:tc>
                  <a:txBody>
                    <a:bodyPr/>
                    <a:lstStyle/>
                    <a:p>
                      <a:pPr algn="l" fontAlgn="b">
                        <a:buNone/>
                      </a:pPr>
                      <a:r>
                        <a:rPr lang="es-MX" sz="1400" b="0" i="0" u="none" strike="noStrike" dirty="0">
                          <a:solidFill>
                            <a:srgbClr val="000000"/>
                          </a:solidFill>
                          <a:effectLst/>
                          <a:latin typeface="Calibri" panose="020F0502020204030204" pitchFamily="34" charset="0"/>
                        </a:rPr>
                        <a:t>Mes 1</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Anticipo de Clientes</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1,350,000.00 </a:t>
                      </a: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704221805"/>
                  </a:ext>
                </a:extLst>
              </a:tr>
              <a:tr h="285596">
                <a:tc>
                  <a:txBody>
                    <a:bodyPr/>
                    <a:lstStyle/>
                    <a:p>
                      <a:pPr algn="l" fontAlgn="b">
                        <a:buNone/>
                      </a:pPr>
                      <a:r>
                        <a:rPr lang="es-MX" sz="1400" b="0" i="0" u="none" strike="noStrike">
                          <a:solidFill>
                            <a:srgbClr val="000000"/>
                          </a:solidFill>
                          <a:effectLst/>
                          <a:latin typeface="Calibri" panose="020F0502020204030204" pitchFamily="34" charset="0"/>
                        </a:rPr>
                        <a:t>Mes 3</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Ingreso Acumulable</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6,700,000.00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864454693"/>
                  </a:ext>
                </a:extLst>
              </a:tr>
              <a:tr h="285596">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Total Acumulable</a:t>
                      </a:r>
                    </a:p>
                  </a:txBody>
                  <a:tcPr marL="6350" marR="6350" marT="6350" marB="0" anchor="b">
                    <a:lnL>
                      <a:noFill/>
                    </a:lnL>
                    <a:lnR>
                      <a:noFill/>
                    </a:lnR>
                    <a:lnT>
                      <a:noFill/>
                    </a:lnT>
                    <a:lnB>
                      <a:noFill/>
                    </a:lnB>
                    <a:noFill/>
                  </a:tcPr>
                </a:tc>
                <a:tc>
                  <a:txBody>
                    <a:bodyPr/>
                    <a:lstStyle/>
                    <a:p>
                      <a:pPr algn="l" fontAlgn="b">
                        <a:buNone/>
                      </a:pPr>
                      <a:r>
                        <a:rPr lang="es-MX" sz="1400" b="0" i="0" u="none" strike="noStrike">
                          <a:solidFill>
                            <a:srgbClr val="000000"/>
                          </a:solidFill>
                          <a:effectLst/>
                          <a:latin typeface="Calibri" panose="020F0502020204030204" pitchFamily="34" charset="0"/>
                        </a:rPr>
                        <a:t>  8,050,000.00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723103269"/>
                  </a:ext>
                </a:extLst>
              </a:tr>
              <a:tr h="285596">
                <a:tc>
                  <a:txBody>
                    <a:bodyPr/>
                    <a:lstStyle/>
                    <a:p>
                      <a:pPr algn="l" fontAlgn="b">
                        <a:buNone/>
                      </a:pPr>
                      <a:r>
                        <a:rPr lang="es-MX" sz="1400" b="0" i="0" u="none" strike="noStrike">
                          <a:solidFill>
                            <a:srgbClr val="000000"/>
                          </a:solidFill>
                          <a:effectLst/>
                          <a:latin typeface="Calibri" panose="020F0502020204030204" pitchFamily="34" charset="0"/>
                        </a:rPr>
                        <a:t>Mes 3</a:t>
                      </a:r>
                    </a:p>
                  </a:txBody>
                  <a:tcPr marL="6350" marR="6350" marT="635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Nota de Crédito</a:t>
                      </a:r>
                    </a:p>
                  </a:txBody>
                  <a:tcPr marL="6350" marR="6350" marT="6350" marB="0" anchor="b">
                    <a:lnL>
                      <a:noFill/>
                    </a:lnL>
                    <a:lnR>
                      <a:noFill/>
                    </a:lnR>
                    <a:lnT>
                      <a:noFill/>
                    </a:lnT>
                    <a:lnB>
                      <a:noFill/>
                    </a:lnB>
                    <a:solidFill>
                      <a:srgbClr val="92D050"/>
                    </a:solidFill>
                  </a:tcPr>
                </a:tc>
                <a:tc>
                  <a:txBody>
                    <a:bodyPr/>
                    <a:lstStyle/>
                    <a:p>
                      <a:pPr algn="l" fontAlgn="b">
                        <a:buNone/>
                      </a:pPr>
                      <a:r>
                        <a:rPr lang="es-MX" sz="1400" b="0" i="0" u="none" strike="noStrike">
                          <a:solidFill>
                            <a:srgbClr val="000000"/>
                          </a:solidFill>
                          <a:effectLst/>
                          <a:latin typeface="Calibri" panose="020F0502020204030204" pitchFamily="34" charset="0"/>
                        </a:rPr>
                        <a:t>-1,350,000.00 </a:t>
                      </a:r>
                    </a:p>
                  </a:txBody>
                  <a:tcPr marL="6350" marR="6350" marT="6350" marB="0" anchor="b">
                    <a:lnL>
                      <a:noFill/>
                    </a:lnL>
                    <a:lnR>
                      <a:noFill/>
                    </a:lnR>
                    <a:lnT>
                      <a:noFill/>
                    </a:lnT>
                    <a:lnB>
                      <a:noFill/>
                    </a:lnB>
                    <a:solidFill>
                      <a:srgbClr val="92D050"/>
                    </a:solidFill>
                  </a:tcPr>
                </a:tc>
                <a:tc gridSpan="2">
                  <a:txBody>
                    <a:bodyPr/>
                    <a:lstStyle/>
                    <a:p>
                      <a:pPr algn="l" fontAlgn="b">
                        <a:buNone/>
                      </a:pPr>
                      <a:r>
                        <a:rPr lang="es-MX" sz="1400" b="0" i="0" u="none" strike="noStrike">
                          <a:solidFill>
                            <a:srgbClr val="000000"/>
                          </a:solidFill>
                          <a:effectLst/>
                          <a:latin typeface="Calibri" panose="020F0502020204030204" pitchFamily="34" charset="0"/>
                        </a:rPr>
                        <a:t>Se deduce en la Anual</a:t>
                      </a:r>
                    </a:p>
                  </a:txBody>
                  <a:tcPr marL="6350" marR="6350" marT="6350" marB="0" anchor="b">
                    <a:lnL>
                      <a:noFill/>
                    </a:lnL>
                    <a:lnR>
                      <a:noFill/>
                    </a:lnR>
                    <a:lnT>
                      <a:noFill/>
                    </a:lnT>
                    <a:lnB>
                      <a:noFill/>
                    </a:lnB>
                    <a:noFill/>
                  </a:tcPr>
                </a:tc>
                <a:tc hMerge="1">
                  <a:txBody>
                    <a:bodyPr/>
                    <a:lstStyle/>
                    <a:p>
                      <a:endParaRPr lang="es-MX"/>
                    </a:p>
                  </a:txBody>
                  <a:tcPr/>
                </a:tc>
                <a:extLst>
                  <a:ext uri="{0D108BD9-81ED-4DB2-BD59-A6C34878D82A}">
                    <a16:rowId xmlns:a16="http://schemas.microsoft.com/office/drawing/2014/main" val="1471020266"/>
                  </a:ext>
                </a:extLst>
              </a:tr>
              <a:tr h="285596">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083488787"/>
                  </a:ext>
                </a:extLst>
              </a:tr>
              <a:tr h="285596">
                <a:tc>
                  <a:txBody>
                    <a:bodyPr/>
                    <a:lstStyle/>
                    <a:p>
                      <a:pPr algn="l" fontAlgn="b">
                        <a:buNone/>
                      </a:pPr>
                      <a:endParaRPr lang="es-MX" sz="1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Ingreso Neto</a:t>
                      </a:r>
                    </a:p>
                  </a:txBody>
                  <a:tcPr marL="6350" marR="6350" marT="6350" marB="0" anchor="b">
                    <a:lnL>
                      <a:noFill/>
                    </a:lnL>
                    <a:lnR>
                      <a:noFill/>
                    </a:lnR>
                    <a:lnT>
                      <a:noFill/>
                    </a:lnT>
                    <a:lnB>
                      <a:noFill/>
                    </a:lnB>
                    <a:noFill/>
                  </a:tcPr>
                </a:tc>
                <a:tc>
                  <a:txBody>
                    <a:bodyPr/>
                    <a:lstStyle/>
                    <a:p>
                      <a:pPr algn="l" fontAlgn="b">
                        <a:buNone/>
                      </a:pPr>
                      <a:r>
                        <a:rPr lang="es-MX" sz="1400" b="0" i="0" u="none" strike="noStrike" dirty="0">
                          <a:solidFill>
                            <a:srgbClr val="000000"/>
                          </a:solidFill>
                          <a:effectLst/>
                          <a:latin typeface="Calibri" panose="020F0502020204030204" pitchFamily="34" charset="0"/>
                        </a:rPr>
                        <a:t>  6,700,000.00 </a:t>
                      </a:r>
                    </a:p>
                  </a:txBody>
                  <a:tcPr marL="6350" marR="6350" marT="6350" marB="0" anchor="b">
                    <a:lnL>
                      <a:noFill/>
                    </a:lnL>
                    <a:lnR>
                      <a:noFill/>
                    </a:lnR>
                    <a:lnT>
                      <a:noFill/>
                    </a:lnT>
                    <a:lnB>
                      <a:noFill/>
                    </a:lnB>
                    <a:noFill/>
                  </a:tcPr>
                </a:tc>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endParaRPr lang="es-MX" sz="1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2425710966"/>
                  </a:ext>
                </a:extLst>
              </a:tr>
            </a:tbl>
          </a:graphicData>
        </a:graphic>
      </p:graphicFrame>
    </p:spTree>
    <p:extLst>
      <p:ext uri="{BB962C8B-B14F-4D97-AF65-F5344CB8AC3E}">
        <p14:creationId xmlns:p14="http://schemas.microsoft.com/office/powerpoint/2010/main" val="276112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90"/>
            <a:ext cx="12192000" cy="1382183"/>
          </a:xfrm>
          <a:solidFill>
            <a:schemeClr val="accent4">
              <a:lumMod val="20000"/>
              <a:lumOff val="80000"/>
            </a:schemeClr>
          </a:solidFill>
          <a:ln>
            <a:solidFill>
              <a:schemeClr val="accent1"/>
            </a:solidFill>
            <a:miter lim="800000"/>
            <a:headEnd/>
            <a:tailEnd/>
          </a:ln>
        </p:spPr>
        <p:txBody>
          <a:bodyPr/>
          <a:lstStyle/>
          <a:p>
            <a:pPr eaLnBrk="1" hangingPunct="1">
              <a:defRPr/>
            </a:pPr>
            <a:r>
              <a:rPr lang="es-ES" sz="4200" dirty="0">
                <a:latin typeface="Arial Rounded MT Bold" pitchFamily="34" charset="0"/>
              </a:rPr>
              <a:t>EJE DE LA POLÍTICA FISCAL, INCREMENTO A LA FISCALIZACIÓN A TRAVÉS DE</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3647023" y="5233178"/>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Rectángulo 2"/>
          <p:cNvSpPr/>
          <p:nvPr/>
        </p:nvSpPr>
        <p:spPr>
          <a:xfrm>
            <a:off x="495300" y="708863"/>
            <a:ext cx="10223500" cy="64633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CuadroTexto 1"/>
          <p:cNvSpPr txBox="1"/>
          <p:nvPr/>
        </p:nvSpPr>
        <p:spPr>
          <a:xfrm>
            <a:off x="178223" y="1372304"/>
            <a:ext cx="7373353" cy="55092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 Invitaciones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Exhortos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 </a:t>
            </a:r>
            <a:r>
              <a:rPr kumimoji="0" lang="es-MX" sz="3200" b="1" i="0" u="sng" strike="noStrike" kern="1200" cap="none" spc="0" normalizeH="0" baseline="0" noProof="0" dirty="0">
                <a:ln>
                  <a:noFill/>
                </a:ln>
                <a:solidFill>
                  <a:prstClr val="black"/>
                </a:solidFill>
                <a:effectLst/>
                <a:uLnTx/>
                <a:uFillTx/>
                <a:latin typeface="Calibri"/>
                <a:ea typeface="+mn-ea"/>
                <a:cs typeface="+mn-cs"/>
              </a:rPr>
              <a:t>Revisiones Profundas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Revisiones Electrónicas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 Visitas Domiciliarias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Auditorías</a:t>
            </a:r>
          </a:p>
        </p:txBody>
      </p:sp>
      <p:pic>
        <p:nvPicPr>
          <p:cNvPr id="5" name="Imagen 4"/>
          <p:cNvPicPr>
            <a:picLocks noChangeAspect="1"/>
          </p:cNvPicPr>
          <p:nvPr/>
        </p:nvPicPr>
        <p:blipFill>
          <a:blip r:embed="rId2"/>
          <a:stretch>
            <a:fillRect/>
          </a:stretch>
        </p:blipFill>
        <p:spPr>
          <a:xfrm>
            <a:off x="7264702" y="1695216"/>
            <a:ext cx="4259687" cy="2050960"/>
          </a:xfrm>
          <a:prstGeom prst="rect">
            <a:avLst/>
          </a:prstGeom>
        </p:spPr>
      </p:pic>
      <p:sp>
        <p:nvSpPr>
          <p:cNvPr id="4" name="Cerrar llave 3">
            <a:extLst>
              <a:ext uri="{FF2B5EF4-FFF2-40B4-BE49-F238E27FC236}">
                <a16:creationId xmlns:a16="http://schemas.microsoft.com/office/drawing/2014/main" id="{9C844637-0714-5020-B031-9AF601DE5912}"/>
              </a:ext>
            </a:extLst>
          </p:cNvPr>
          <p:cNvSpPr/>
          <p:nvPr/>
        </p:nvSpPr>
        <p:spPr>
          <a:xfrm>
            <a:off x="4486940" y="1488558"/>
            <a:ext cx="180753" cy="238631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Cerrar llave 5">
            <a:extLst>
              <a:ext uri="{FF2B5EF4-FFF2-40B4-BE49-F238E27FC236}">
                <a16:creationId xmlns:a16="http://schemas.microsoft.com/office/drawing/2014/main" id="{0BB089FB-97B0-EAA6-47B5-8AB829330466}"/>
              </a:ext>
            </a:extLst>
          </p:cNvPr>
          <p:cNvSpPr/>
          <p:nvPr/>
        </p:nvSpPr>
        <p:spPr>
          <a:xfrm>
            <a:off x="4667693" y="4126904"/>
            <a:ext cx="148856" cy="214630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CuadroTexto 6">
            <a:extLst>
              <a:ext uri="{FF2B5EF4-FFF2-40B4-BE49-F238E27FC236}">
                <a16:creationId xmlns:a16="http://schemas.microsoft.com/office/drawing/2014/main" id="{0C92A848-CAF1-FB7E-8518-D97E0EBD1F11}"/>
              </a:ext>
            </a:extLst>
          </p:cNvPr>
          <p:cNvSpPr txBox="1"/>
          <p:nvPr/>
        </p:nvSpPr>
        <p:spPr>
          <a:xfrm>
            <a:off x="5082361" y="1828797"/>
            <a:ext cx="18019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Facultades de Gestión</a:t>
            </a:r>
          </a:p>
        </p:txBody>
      </p:sp>
      <p:sp>
        <p:nvSpPr>
          <p:cNvPr id="8" name="CuadroTexto 7">
            <a:extLst>
              <a:ext uri="{FF2B5EF4-FFF2-40B4-BE49-F238E27FC236}">
                <a16:creationId xmlns:a16="http://schemas.microsoft.com/office/drawing/2014/main" id="{BF5C5DD2-8210-80ED-EF83-44EC3180028F}"/>
              </a:ext>
            </a:extLst>
          </p:cNvPr>
          <p:cNvSpPr txBox="1"/>
          <p:nvPr/>
        </p:nvSpPr>
        <p:spPr>
          <a:xfrm>
            <a:off x="4922875" y="4512836"/>
            <a:ext cx="244815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Facultades de Comprobación</a:t>
            </a:r>
          </a:p>
        </p:txBody>
      </p:sp>
    </p:spTree>
    <p:extLst>
      <p:ext uri="{BB962C8B-B14F-4D97-AF65-F5344CB8AC3E}">
        <p14:creationId xmlns:p14="http://schemas.microsoft.com/office/powerpoint/2010/main" val="202082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7D5CF-5236-A2AE-56BA-5CE3429D00DD}"/>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7134C845-0DBC-990B-3D77-09C496D4DEA1}"/>
              </a:ext>
            </a:extLst>
          </p:cNvPr>
          <p:cNvSpPr>
            <a:spLocks noGrp="1" noChangeArrowheads="1"/>
          </p:cNvSpPr>
          <p:nvPr>
            <p:ph type="title"/>
          </p:nvPr>
        </p:nvSpPr>
        <p:spPr>
          <a:xfrm>
            <a:off x="0" y="-26978"/>
            <a:ext cx="12192000" cy="584540"/>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PROGRAMACIÓN DE AUDITORIAS 2026</a:t>
            </a:r>
          </a:p>
        </p:txBody>
      </p:sp>
      <p:sp>
        <p:nvSpPr>
          <p:cNvPr id="495619" name="Text Box 3">
            <a:extLst>
              <a:ext uri="{FF2B5EF4-FFF2-40B4-BE49-F238E27FC236}">
                <a16:creationId xmlns:a16="http://schemas.microsoft.com/office/drawing/2014/main" id="{57E1BC03-C420-9F63-2DC8-3A7705D47513}"/>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C4F654BE-7D6A-F7DA-92B7-90E835CEA044}"/>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DC62E605-BF31-FAB8-AAEF-E06990A58F19}"/>
              </a:ext>
            </a:extLst>
          </p:cNvPr>
          <p:cNvSpPr txBox="1">
            <a:spLocks noChangeArrowheads="1"/>
          </p:cNvSpPr>
          <p:nvPr/>
        </p:nvSpPr>
        <p:spPr bwMode="auto">
          <a:xfrm>
            <a:off x="8887974" y="6485111"/>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14" name="Imagen 13">
            <a:extLst>
              <a:ext uri="{FF2B5EF4-FFF2-40B4-BE49-F238E27FC236}">
                <a16:creationId xmlns:a16="http://schemas.microsoft.com/office/drawing/2014/main" id="{778B3E2D-2F22-2C91-E4C8-1B4AD3EDC12F}"/>
              </a:ext>
            </a:extLst>
          </p:cNvPr>
          <p:cNvPicPr>
            <a:picLocks noChangeAspect="1"/>
          </p:cNvPicPr>
          <p:nvPr/>
        </p:nvPicPr>
        <p:blipFill>
          <a:blip r:embed="rId2"/>
          <a:stretch>
            <a:fillRect/>
          </a:stretch>
        </p:blipFill>
        <p:spPr>
          <a:xfrm>
            <a:off x="3448050" y="581889"/>
            <a:ext cx="5295900" cy="6217920"/>
          </a:xfrm>
          <a:prstGeom prst="rect">
            <a:avLst/>
          </a:prstGeom>
        </p:spPr>
      </p:pic>
      <p:sp>
        <p:nvSpPr>
          <p:cNvPr id="15" name="Abrir llave 14">
            <a:extLst>
              <a:ext uri="{FF2B5EF4-FFF2-40B4-BE49-F238E27FC236}">
                <a16:creationId xmlns:a16="http://schemas.microsoft.com/office/drawing/2014/main" id="{5C6220EA-35D9-8AC5-7A60-61638767BEA7}"/>
              </a:ext>
            </a:extLst>
          </p:cNvPr>
          <p:cNvSpPr/>
          <p:nvPr/>
        </p:nvSpPr>
        <p:spPr>
          <a:xfrm>
            <a:off x="3857105" y="2892829"/>
            <a:ext cx="108066" cy="1371600"/>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CuadroTexto 15">
            <a:extLst>
              <a:ext uri="{FF2B5EF4-FFF2-40B4-BE49-F238E27FC236}">
                <a16:creationId xmlns:a16="http://schemas.microsoft.com/office/drawing/2014/main" id="{5A855D6C-D957-9501-AF4E-7009CC20E9D1}"/>
              </a:ext>
            </a:extLst>
          </p:cNvPr>
          <p:cNvSpPr txBox="1"/>
          <p:nvPr/>
        </p:nvSpPr>
        <p:spPr>
          <a:xfrm>
            <a:off x="872836" y="2859617"/>
            <a:ext cx="2575214" cy="1323439"/>
          </a:xfrm>
          <a:prstGeom prst="rect">
            <a:avLst/>
          </a:prstGeom>
          <a:solidFill>
            <a:schemeClr val="bg2">
              <a:lumMod val="75000"/>
            </a:schemeClr>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Calibri"/>
                <a:ea typeface="+mn-ea"/>
                <a:cs typeface="+mn-cs"/>
              </a:rPr>
              <a:t>De ahí la importancia de contar con un “Programa de Cumplimiento”</a:t>
            </a:r>
          </a:p>
        </p:txBody>
      </p:sp>
      <p:sp>
        <p:nvSpPr>
          <p:cNvPr id="2" name="Flecha: a la derecha 1">
            <a:extLst>
              <a:ext uri="{FF2B5EF4-FFF2-40B4-BE49-F238E27FC236}">
                <a16:creationId xmlns:a16="http://schemas.microsoft.com/office/drawing/2014/main" id="{E0094682-ED59-E961-46A3-763E2ED81067}"/>
              </a:ext>
            </a:extLst>
          </p:cNvPr>
          <p:cNvSpPr/>
          <p:nvPr/>
        </p:nvSpPr>
        <p:spPr>
          <a:xfrm>
            <a:off x="8462356" y="1404851"/>
            <a:ext cx="425618" cy="3075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a:extLst>
              <a:ext uri="{FF2B5EF4-FFF2-40B4-BE49-F238E27FC236}">
                <a16:creationId xmlns:a16="http://schemas.microsoft.com/office/drawing/2014/main" id="{29D678DB-F2D3-CFC5-C913-DBBFBCB0882C}"/>
              </a:ext>
            </a:extLst>
          </p:cNvPr>
          <p:cNvSpPr txBox="1"/>
          <p:nvPr/>
        </p:nvSpPr>
        <p:spPr>
          <a:xfrm>
            <a:off x="9235440" y="1404851"/>
            <a:ext cx="1446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5/Enero/26</a:t>
            </a:r>
          </a:p>
        </p:txBody>
      </p:sp>
      <p:sp>
        <p:nvSpPr>
          <p:cNvPr id="4" name="Cerrar llave 3">
            <a:extLst>
              <a:ext uri="{FF2B5EF4-FFF2-40B4-BE49-F238E27FC236}">
                <a16:creationId xmlns:a16="http://schemas.microsoft.com/office/drawing/2014/main" id="{FC9B0F40-D560-45D0-ED04-4543BBD3B1B7}"/>
              </a:ext>
            </a:extLst>
          </p:cNvPr>
          <p:cNvSpPr/>
          <p:nvPr/>
        </p:nvSpPr>
        <p:spPr>
          <a:xfrm>
            <a:off x="8349673" y="2859617"/>
            <a:ext cx="108066" cy="140481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FBABC373-EF77-98F6-939F-0C64671AE221}"/>
              </a:ext>
            </a:extLst>
          </p:cNvPr>
          <p:cNvSpPr txBox="1"/>
          <p:nvPr/>
        </p:nvSpPr>
        <p:spPr>
          <a:xfrm>
            <a:off x="8525166" y="2872514"/>
            <a:ext cx="20920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Se publica en el Plan Maestro</a:t>
            </a:r>
          </a:p>
        </p:txBody>
      </p:sp>
    </p:spTree>
    <p:extLst>
      <p:ext uri="{BB962C8B-B14F-4D97-AF65-F5344CB8AC3E}">
        <p14:creationId xmlns:p14="http://schemas.microsoft.com/office/powerpoint/2010/main" val="1651129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7AA5-0773-D5C6-EDF3-56B37FFCCC4F}"/>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761E4CAA-9DF0-092F-6ED3-EE8E0A84E235}"/>
              </a:ext>
            </a:extLst>
          </p:cNvPr>
          <p:cNvSpPr>
            <a:spLocks noGrp="1" noChangeArrowheads="1"/>
          </p:cNvSpPr>
          <p:nvPr>
            <p:ph type="title"/>
          </p:nvPr>
        </p:nvSpPr>
        <p:spPr>
          <a:xfrm>
            <a:off x="0" y="-26978"/>
            <a:ext cx="12192000" cy="453182"/>
          </a:xfrm>
          <a:solidFill>
            <a:schemeClr val="accent4">
              <a:lumMod val="20000"/>
              <a:lumOff val="80000"/>
            </a:schemeClr>
          </a:solidFill>
          <a:ln>
            <a:solidFill>
              <a:schemeClr val="accent1"/>
            </a:solidFill>
            <a:miter lim="800000"/>
            <a:headEnd/>
            <a:tailEnd/>
          </a:ln>
        </p:spPr>
        <p:txBody>
          <a:bodyPr/>
          <a:lstStyle/>
          <a:p>
            <a:pPr eaLnBrk="1" hangingPunct="1">
              <a:defRPr/>
            </a:pPr>
            <a:r>
              <a:rPr lang="es-ES" sz="2600" dirty="0">
                <a:latin typeface="Arial Rounded MT Bold" pitchFamily="34" charset="0"/>
              </a:rPr>
              <a:t>USO DE TECNOLOGÍA EN VISITAS DOMICILIARIAS</a:t>
            </a:r>
          </a:p>
        </p:txBody>
      </p:sp>
      <p:sp>
        <p:nvSpPr>
          <p:cNvPr id="495619" name="Text Box 3">
            <a:extLst>
              <a:ext uri="{FF2B5EF4-FFF2-40B4-BE49-F238E27FC236}">
                <a16:creationId xmlns:a16="http://schemas.microsoft.com/office/drawing/2014/main" id="{6968EB97-9D80-E26B-FDC9-B7969D39261C}"/>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50923FD6-604E-5D91-C3AE-43DD7172FDBE}"/>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9FBC906-620A-3C43-BC5A-35B2380A70CD}"/>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191C6037-C507-DA78-78B0-2B84DAA91A73}"/>
              </a:ext>
            </a:extLst>
          </p:cNvPr>
          <p:cNvSpPr txBox="1"/>
          <p:nvPr/>
        </p:nvSpPr>
        <p:spPr>
          <a:xfrm>
            <a:off x="43658" y="6570244"/>
            <a:ext cx="3009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42 CFF.</a:t>
            </a:r>
          </a:p>
        </p:txBody>
      </p:sp>
      <p:sp>
        <p:nvSpPr>
          <p:cNvPr id="2" name="CuadroTexto 1">
            <a:extLst>
              <a:ext uri="{FF2B5EF4-FFF2-40B4-BE49-F238E27FC236}">
                <a16:creationId xmlns:a16="http://schemas.microsoft.com/office/drawing/2014/main" id="{BB222431-AE4C-62E0-14CA-E728D2B3F12B}"/>
              </a:ext>
            </a:extLst>
          </p:cNvPr>
          <p:cNvSpPr txBox="1"/>
          <p:nvPr/>
        </p:nvSpPr>
        <p:spPr>
          <a:xfrm>
            <a:off x="178232" y="457200"/>
            <a:ext cx="11840704"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Tratándose de las </a:t>
            </a:r>
            <a:r>
              <a:rPr kumimoji="0" lang="es-MX" sz="2400" b="1" i="0" u="sng" strike="noStrike" kern="1200" cap="none" spc="0" normalizeH="0" baseline="0" noProof="0" dirty="0">
                <a:ln>
                  <a:noFill/>
                </a:ln>
                <a:solidFill>
                  <a:prstClr val="black"/>
                </a:solidFill>
                <a:effectLst/>
                <a:uLnTx/>
                <a:uFillTx/>
                <a:latin typeface="Calibri"/>
                <a:ea typeface="+mn-ea"/>
                <a:cs typeface="+mn-cs"/>
              </a:rPr>
              <a:t>Visitas Domiciliarias y Verificación física de Bienes </a:t>
            </a:r>
            <a:r>
              <a:rPr kumimoji="0" lang="es-MX" sz="2400" b="0" i="0" u="none" strike="noStrike" kern="1200" cap="none" spc="0" normalizeH="0" baseline="0" noProof="0" dirty="0">
                <a:ln>
                  <a:noFill/>
                </a:ln>
                <a:solidFill>
                  <a:prstClr val="black"/>
                </a:solidFill>
                <a:effectLst/>
                <a:uLnTx/>
                <a:uFillTx/>
                <a:latin typeface="Calibri"/>
                <a:ea typeface="+mn-ea"/>
                <a:cs typeface="+mn-cs"/>
              </a:rPr>
              <a:t>durante el transporte a que se refieren las fracciones III (Contabilidad), V (CFDI) y VI (Bienes en Transporte) de este artículo, respectivamente, </a:t>
            </a:r>
            <a:r>
              <a:rPr kumimoji="0" lang="es-MX" sz="2400" b="1" i="0" u="sng" strike="noStrike" kern="1200" cap="none" spc="0" normalizeH="0" baseline="0" noProof="0" dirty="0">
                <a:ln>
                  <a:noFill/>
                </a:ln>
                <a:solidFill>
                  <a:prstClr val="black"/>
                </a:solidFill>
                <a:effectLst/>
                <a:uLnTx/>
                <a:uFillTx/>
                <a:latin typeface="Calibri"/>
                <a:ea typeface="+mn-ea"/>
                <a:cs typeface="+mn-cs"/>
              </a:rPr>
              <a:t>las Autoridades Fiscales podrán autorizar en la misma orden de visita o verificación,</a:t>
            </a:r>
            <a:r>
              <a:rPr kumimoji="0" lang="es-MX" sz="2400" b="0" i="0" u="none" strike="noStrike" kern="1200" cap="none" spc="0" normalizeH="0" baseline="0" noProof="0" dirty="0">
                <a:ln>
                  <a:noFill/>
                </a:ln>
                <a:solidFill>
                  <a:prstClr val="black"/>
                </a:solidFill>
                <a:effectLst/>
                <a:uLnTx/>
                <a:uFillTx/>
                <a:latin typeface="Calibri"/>
                <a:ea typeface="+mn-ea"/>
                <a:cs typeface="+mn-cs"/>
              </a:rPr>
              <a:t> </a:t>
            </a:r>
            <a:r>
              <a:rPr kumimoji="0" lang="es-MX" sz="2600" b="1" i="0" u="sng" strike="noStrike" kern="1200" cap="none" spc="0" normalizeH="0" baseline="0" noProof="0" dirty="0">
                <a:ln>
                  <a:noFill/>
                </a:ln>
                <a:solidFill>
                  <a:srgbClr val="FF0000"/>
                </a:solidFill>
                <a:effectLst/>
                <a:uLnTx/>
                <a:uFillTx/>
                <a:latin typeface="Calibri"/>
                <a:ea typeface="+mn-ea"/>
                <a:cs typeface="+mn-cs"/>
              </a:rPr>
              <a:t>el Uso de Herramientas Tecnológicas para generar de manera indistinta Fotografías, Audios o Videos </a:t>
            </a:r>
            <a:r>
              <a:rPr kumimoji="0" lang="es-MX" sz="2400" b="0" i="0" u="none" strike="noStrike" kern="1200" cap="none" spc="0" normalizeH="0" baseline="0" noProof="0" dirty="0">
                <a:ln>
                  <a:noFill/>
                </a:ln>
                <a:solidFill>
                  <a:prstClr val="black"/>
                </a:solidFill>
                <a:effectLst/>
                <a:uLnTx/>
                <a:uFillTx/>
                <a:latin typeface="Calibri"/>
                <a:ea typeface="+mn-ea"/>
                <a:cs typeface="+mn-cs"/>
              </a:rPr>
              <a:t>en el desarrollo de las Diligencias que practiquen, </a:t>
            </a:r>
            <a:r>
              <a:rPr kumimoji="0" lang="es-MX" sz="2400" b="1" i="0" u="sng" strike="noStrike" kern="1200" cap="none" spc="0" normalizeH="0" baseline="0" noProof="0" dirty="0">
                <a:ln>
                  <a:noFill/>
                </a:ln>
                <a:solidFill>
                  <a:prstClr val="black"/>
                </a:solidFill>
                <a:effectLst/>
                <a:uLnTx/>
                <a:uFillTx/>
                <a:latin typeface="Calibri"/>
                <a:ea typeface="+mn-ea"/>
                <a:cs typeface="+mn-cs"/>
              </a:rPr>
              <a:t>cuya impresión, archivos electrónicos serán anexados a las Actas que levanten y servirán como “prueba”,</a:t>
            </a:r>
            <a:r>
              <a:rPr kumimoji="0" lang="es-MX" sz="2400" b="0" i="0" u="none" strike="noStrike" kern="1200" cap="none" spc="0" normalizeH="0" baseline="0" noProof="0" dirty="0">
                <a:ln>
                  <a:noFill/>
                </a:ln>
                <a:solidFill>
                  <a:prstClr val="black"/>
                </a:solidFill>
                <a:effectLst/>
                <a:uLnTx/>
                <a:uFillTx/>
                <a:latin typeface="Calibri"/>
                <a:ea typeface="+mn-ea"/>
                <a:cs typeface="+mn-cs"/>
              </a:rPr>
              <a:t> entre otras circunstancias</a:t>
            </a:r>
            <a:r>
              <a:rPr kumimoji="0" lang="es-MX" sz="2400" b="1" i="1" u="sng" strike="noStrike" kern="1200" cap="none" spc="0" normalizeH="0" baseline="0" noProof="0" dirty="0">
                <a:ln>
                  <a:noFill/>
                </a:ln>
                <a:solidFill>
                  <a:srgbClr val="FF0000"/>
                </a:solidFill>
                <a:effectLst/>
                <a:uLnTx/>
                <a:uFillTx/>
                <a:latin typeface="Calibri"/>
                <a:ea typeface="+mn-ea"/>
                <a:cs typeface="+mn-cs"/>
              </a:rPr>
              <a:t>, de las características del lugar y hora en que se desarrollaron, personas que participaron, de los hechos y omisiones que se conocieron así como de los bienes descubiertos al amparo de la orden respetiva</a:t>
            </a:r>
            <a:r>
              <a:rPr kumimoji="0" lang="es-MX" sz="2400" b="0" i="0" u="none" strike="noStrike" kern="1200" cap="none" spc="0" normalizeH="0" baseline="0" noProof="0" dirty="0">
                <a:ln>
                  <a:noFill/>
                </a:ln>
                <a:solidFill>
                  <a:prstClr val="black"/>
                </a:solidFill>
                <a:effectLst/>
                <a:uLnTx/>
                <a:uFillTx/>
                <a:latin typeface="Calibri"/>
                <a:ea typeface="+mn-ea"/>
                <a:cs typeface="+mn-cs"/>
              </a:rPr>
              <a:t>.</a:t>
            </a:r>
            <a:r>
              <a:rPr kumimoji="0" lang="es-MX"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Imagen 2">
            <a:extLst>
              <a:ext uri="{FF2B5EF4-FFF2-40B4-BE49-F238E27FC236}">
                <a16:creationId xmlns:a16="http://schemas.microsoft.com/office/drawing/2014/main" id="{450043EB-6069-0198-C6D4-C3DFAE49CBEA}"/>
              </a:ext>
            </a:extLst>
          </p:cNvPr>
          <p:cNvPicPr>
            <a:picLocks noChangeAspect="1"/>
          </p:cNvPicPr>
          <p:nvPr/>
        </p:nvPicPr>
        <p:blipFill>
          <a:blip r:embed="rId2"/>
          <a:stretch>
            <a:fillRect/>
          </a:stretch>
        </p:blipFill>
        <p:spPr>
          <a:xfrm>
            <a:off x="8049295" y="4128915"/>
            <a:ext cx="3739999" cy="2101404"/>
          </a:xfrm>
          <a:prstGeom prst="rect">
            <a:avLst/>
          </a:prstGeom>
        </p:spPr>
      </p:pic>
      <p:sp>
        <p:nvSpPr>
          <p:cNvPr id="5" name="CuadroTexto 4">
            <a:extLst>
              <a:ext uri="{FF2B5EF4-FFF2-40B4-BE49-F238E27FC236}">
                <a16:creationId xmlns:a16="http://schemas.microsoft.com/office/drawing/2014/main" id="{78B60EC7-88B4-9252-0623-562A14F1C2A5}"/>
              </a:ext>
            </a:extLst>
          </p:cNvPr>
          <p:cNvSpPr txBox="1"/>
          <p:nvPr/>
        </p:nvSpPr>
        <p:spPr>
          <a:xfrm>
            <a:off x="1479665" y="497080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Igualdad Procesal</a:t>
            </a:r>
          </a:p>
        </p:txBody>
      </p:sp>
      <p:sp>
        <p:nvSpPr>
          <p:cNvPr id="6" name="Flecha: hacia abajo 5">
            <a:extLst>
              <a:ext uri="{FF2B5EF4-FFF2-40B4-BE49-F238E27FC236}">
                <a16:creationId xmlns:a16="http://schemas.microsoft.com/office/drawing/2014/main" id="{9738DC7F-50FF-44EF-7F37-6CD7400AA412}"/>
              </a:ext>
            </a:extLst>
          </p:cNvPr>
          <p:cNvSpPr/>
          <p:nvPr/>
        </p:nvSpPr>
        <p:spPr>
          <a:xfrm>
            <a:off x="2826327" y="4128915"/>
            <a:ext cx="615142" cy="6067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71016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E9B2D-DDD2-837D-ED2C-27B4854076D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CE98D4D-3EEF-736F-E521-15510B3D46B6}"/>
              </a:ext>
            </a:extLst>
          </p:cNvPr>
          <p:cNvSpPr>
            <a:spLocks noGrp="1"/>
          </p:cNvSpPr>
          <p:nvPr>
            <p:ph type="ctrTitle"/>
          </p:nvPr>
        </p:nvSpPr>
        <p:spPr>
          <a:xfrm>
            <a:off x="0" y="-1"/>
            <a:ext cx="12192000" cy="659877"/>
          </a:xfrm>
          <a:solidFill>
            <a:schemeClr val="accent1">
              <a:lumMod val="20000"/>
              <a:lumOff val="80000"/>
            </a:schemeClr>
          </a:solidFill>
          <a:ln w="12700">
            <a:solidFill>
              <a:schemeClr val="accent1"/>
            </a:solidFill>
          </a:ln>
        </p:spPr>
        <p:txBody>
          <a:bodyPr>
            <a:noAutofit/>
          </a:bodyPr>
          <a:lstStyle/>
          <a:p>
            <a:r>
              <a:rPr lang="es-MX" sz="4000" dirty="0">
                <a:latin typeface="Arial Rounded MT Bold" panose="020F0704030504030204" pitchFamily="34" charset="0"/>
              </a:rPr>
              <a:t>ÍNDICE</a:t>
            </a:r>
            <a:endParaRPr lang="es-MX" sz="4400" dirty="0">
              <a:latin typeface="Arial Rounded MT Bold" panose="020F0704030504030204" pitchFamily="34" charset="0"/>
            </a:endParaRPr>
          </a:p>
        </p:txBody>
      </p:sp>
      <p:sp>
        <p:nvSpPr>
          <p:cNvPr id="11" name="CuadroTexto 10">
            <a:extLst>
              <a:ext uri="{FF2B5EF4-FFF2-40B4-BE49-F238E27FC236}">
                <a16:creationId xmlns:a16="http://schemas.microsoft.com/office/drawing/2014/main" id="{9B77A3A1-30F5-60BF-0039-F383EC296E01}"/>
              </a:ext>
            </a:extLst>
          </p:cNvPr>
          <p:cNvSpPr txBox="1"/>
          <p:nvPr/>
        </p:nvSpPr>
        <p:spPr>
          <a:xfrm>
            <a:off x="8616101" y="6447934"/>
            <a:ext cx="3799002" cy="338554"/>
          </a:xfrm>
          <a:prstGeom prst="rect">
            <a:avLst/>
          </a:prstGeom>
          <a:noFill/>
        </p:spPr>
        <p:txBody>
          <a:bodyPr wrap="square" rtlCol="0">
            <a:spAutoFit/>
          </a:bodyPr>
          <a:lstStyle/>
          <a:p>
            <a:r>
              <a:rPr lang="es-MX" sz="1600" dirty="0"/>
              <a:t>ACTUALIZACION 2026</a:t>
            </a:r>
          </a:p>
        </p:txBody>
      </p:sp>
      <p:sp>
        <p:nvSpPr>
          <p:cNvPr id="12" name="CuadroTexto 11">
            <a:extLst>
              <a:ext uri="{FF2B5EF4-FFF2-40B4-BE49-F238E27FC236}">
                <a16:creationId xmlns:a16="http://schemas.microsoft.com/office/drawing/2014/main" id="{20480024-0349-20C1-59D5-6AE7ADE593FA}"/>
              </a:ext>
            </a:extLst>
          </p:cNvPr>
          <p:cNvSpPr txBox="1"/>
          <p:nvPr/>
        </p:nvSpPr>
        <p:spPr>
          <a:xfrm>
            <a:off x="141402" y="705177"/>
            <a:ext cx="10765411" cy="6247864"/>
          </a:xfrm>
          <a:prstGeom prst="rect">
            <a:avLst/>
          </a:prstGeom>
          <a:noFill/>
        </p:spPr>
        <p:txBody>
          <a:bodyPr wrap="square" rtlCol="0">
            <a:spAutoFit/>
          </a:bodyPr>
          <a:lstStyle/>
          <a:p>
            <a:pPr marL="342900" indent="-342900">
              <a:buAutoNum type="arabicPeriod"/>
            </a:pPr>
            <a:r>
              <a:rPr lang="es-MX" sz="2600" dirty="0"/>
              <a:t>Políticas de Fiscalización para el Ejercicio 2026</a:t>
            </a:r>
          </a:p>
          <a:p>
            <a:pPr marL="342900" indent="-342900">
              <a:buAutoNum type="arabicPeriod"/>
            </a:pPr>
            <a:r>
              <a:rPr lang="es-MX" sz="2600" dirty="0"/>
              <a:t>Auditorías a Contribuyentes derivadas del Plan Maestro</a:t>
            </a:r>
          </a:p>
          <a:p>
            <a:pPr marL="342900" indent="-342900">
              <a:buAutoNum type="arabicPeriod"/>
            </a:pPr>
            <a:r>
              <a:rPr lang="es-MX" sz="2600" dirty="0"/>
              <a:t>Precisiones de los Comprobantes Fiscales Digitales por Internet.</a:t>
            </a:r>
          </a:p>
          <a:p>
            <a:pPr marL="342900" indent="-342900">
              <a:buAutoNum type="arabicPeriod"/>
            </a:pPr>
            <a:r>
              <a:rPr lang="es-MX" sz="2600" dirty="0"/>
              <a:t>Asalariados obligados a presentar Declaración Anual de ISR</a:t>
            </a:r>
          </a:p>
          <a:p>
            <a:pPr marL="342900" indent="-342900">
              <a:buAutoNum type="arabicPeriod"/>
            </a:pPr>
            <a:r>
              <a:rPr lang="es-MX" sz="2600" dirty="0"/>
              <a:t>Efectos Fiscales de la Declaración Anual de Personas Físicas y Morales</a:t>
            </a:r>
          </a:p>
          <a:p>
            <a:pPr marL="342900" indent="-342900">
              <a:buAutoNum type="arabicPeriod"/>
            </a:pPr>
            <a:r>
              <a:rPr lang="es-MX" sz="2600" dirty="0"/>
              <a:t>Salario Mínimo, Nómina, Subsidio para el Empleo, Actualización de Tarifas</a:t>
            </a:r>
          </a:p>
          <a:p>
            <a:pPr marL="342900" indent="-342900">
              <a:buAutoNum type="arabicPeriod"/>
            </a:pPr>
            <a:r>
              <a:rPr lang="es-MX" sz="2600" dirty="0"/>
              <a:t>Consideraciones Laborales y Fiscales de la PTU</a:t>
            </a:r>
          </a:p>
          <a:p>
            <a:pPr marL="342900" indent="-342900">
              <a:buAutoNum type="arabicPeriod"/>
            </a:pPr>
            <a:r>
              <a:rPr lang="es-MX" sz="2600" dirty="0"/>
              <a:t>Reforma Laboral en materia de Tiempo Extra y cálculo de los Ingresos Exentos y Gravados.</a:t>
            </a:r>
          </a:p>
          <a:p>
            <a:pPr marL="342900" indent="-342900">
              <a:buAutoNum type="arabicPeriod"/>
            </a:pPr>
            <a:r>
              <a:rPr lang="es-MX" sz="2600" dirty="0"/>
              <a:t>Personas Morales con Ingresos a través de Plataformas Tecnológicas y el efecto  de las Retenciones de ISR e IVA.</a:t>
            </a:r>
          </a:p>
          <a:p>
            <a:pPr marL="342900" indent="-342900">
              <a:buAutoNum type="arabicPeriod"/>
            </a:pPr>
            <a:r>
              <a:rPr lang="es-MX" sz="2600" dirty="0"/>
              <a:t>Decreto que reforma el artículo 141 del CFF, en materia de Garantía de Interés Fiscal.</a:t>
            </a:r>
          </a:p>
          <a:p>
            <a:pPr marL="342900" indent="-342900">
              <a:buAutoNum type="arabicPeriod"/>
            </a:pPr>
            <a:r>
              <a:rPr lang="es-MX" sz="2600" dirty="0"/>
              <a:t>Requisitos para el Acreditamiento del IVA.</a:t>
            </a:r>
          </a:p>
          <a:p>
            <a:pPr marL="342900" indent="-342900">
              <a:buAutoNum type="arabicPeriod"/>
            </a:pPr>
            <a:endParaRPr lang="es-MX" dirty="0"/>
          </a:p>
          <a:p>
            <a:pPr marL="342900" indent="-342900">
              <a:buAutoNum type="arabicPeriod"/>
            </a:pPr>
            <a:endParaRPr lang="es-MX" dirty="0"/>
          </a:p>
        </p:txBody>
      </p:sp>
    </p:spTree>
    <p:extLst>
      <p:ext uri="{BB962C8B-B14F-4D97-AF65-F5344CB8AC3E}">
        <p14:creationId xmlns:p14="http://schemas.microsoft.com/office/powerpoint/2010/main" val="514275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9"/>
            <a:ext cx="12316858" cy="665967"/>
          </a:xfrm>
          <a:solidFill>
            <a:schemeClr val="tx2">
              <a:lumMod val="20000"/>
              <a:lumOff val="80000"/>
            </a:schemeClr>
          </a:solidFill>
          <a:ln>
            <a:solidFill>
              <a:schemeClr val="accent1"/>
            </a:solidFill>
            <a:miter lim="800000"/>
            <a:headEnd/>
            <a:tailEnd/>
          </a:ln>
        </p:spPr>
        <p:txBody>
          <a:bodyPr>
            <a:normAutofit fontScale="90000"/>
          </a:bodyPr>
          <a:lstStyle/>
          <a:p>
            <a:pPr algn="ctr" eaLnBrk="1" hangingPunct="1">
              <a:defRPr/>
            </a:pPr>
            <a:r>
              <a:rPr lang="es-ES" sz="4200" dirty="0">
                <a:latin typeface="Arial Rounded MT Bold" pitchFamily="34" charset="0"/>
              </a:rPr>
              <a:t>REQUISITOS DEL CFDI  2026</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71458" y="5099084"/>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D5837030-9CB7-4886-AE1B-BAD46509C1D3}"/>
              </a:ext>
            </a:extLst>
          </p:cNvPr>
          <p:cNvSpPr txBox="1"/>
          <p:nvPr/>
        </p:nvSpPr>
        <p:spPr>
          <a:xfrm>
            <a:off x="88134" y="6533001"/>
            <a:ext cx="2434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29-A CFF</a:t>
            </a:r>
          </a:p>
        </p:txBody>
      </p:sp>
      <p:sp>
        <p:nvSpPr>
          <p:cNvPr id="3" name="CuadroTexto 2">
            <a:extLst>
              <a:ext uri="{FF2B5EF4-FFF2-40B4-BE49-F238E27FC236}">
                <a16:creationId xmlns:a16="http://schemas.microsoft.com/office/drawing/2014/main" id="{EC519D26-16B5-493E-BFBB-590878847E78}"/>
              </a:ext>
            </a:extLst>
          </p:cNvPr>
          <p:cNvSpPr txBox="1"/>
          <p:nvPr/>
        </p:nvSpPr>
        <p:spPr>
          <a:xfrm>
            <a:off x="44178" y="605486"/>
            <a:ext cx="11907030" cy="65556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Nombre, Denominación o Razón Social de quién expide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Nombre, Denominación o Razón Social de la persona a quién se le expide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RFC de quién emite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RFC de la persona a quién se le expide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Código Postal de quién expide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Régimen Fiscal de quién lo expide y Recibe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Código Postal de la persona a quién se le expide 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Descripción en el cuerpo del Comprobante Fiscal</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Uso del CFDI</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Forma de Pago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Método de Pago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 </a:t>
            </a:r>
            <a:r>
              <a:rPr kumimoji="0" lang="es-MX" sz="2800" b="1" i="0" u="sng" strike="noStrike" kern="1200" cap="none" spc="0" normalizeH="0" baseline="0" noProof="0" dirty="0">
                <a:ln>
                  <a:noFill/>
                </a:ln>
                <a:solidFill>
                  <a:srgbClr val="FF0000"/>
                </a:solidFill>
                <a:effectLst/>
                <a:uLnTx/>
                <a:uFillTx/>
                <a:latin typeface="Calibri"/>
                <a:ea typeface="+mn-ea"/>
                <a:cs typeface="+mn-cs"/>
              </a:rPr>
              <a:t>Número de permiso de la Comisión Nacional de Energía</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s-MX" sz="2800" b="1" i="0" u="sng" strike="noStrike" kern="1200" cap="none" spc="0" normalizeH="0" baseline="0" noProof="0" dirty="0">
                <a:ln>
                  <a:noFill/>
                </a:ln>
                <a:solidFill>
                  <a:srgbClr val="FF0000"/>
                </a:solidFill>
                <a:effectLst/>
                <a:uLnTx/>
                <a:uFillTx/>
                <a:latin typeface="Calibri"/>
                <a:ea typeface="+mn-ea"/>
                <a:cs typeface="+mn-cs"/>
              </a:rPr>
              <a:t> Acreditar que las operaciones son existentes, Verdaderas y Reales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710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3B78-A03B-4087-3DE4-CC5AAD04711D}"/>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3DD17522-BD04-948A-11F3-63EFF00EDFF2}"/>
              </a:ext>
            </a:extLst>
          </p:cNvPr>
          <p:cNvSpPr>
            <a:spLocks noGrp="1" noChangeArrowheads="1"/>
          </p:cNvSpPr>
          <p:nvPr>
            <p:ph type="title"/>
          </p:nvPr>
        </p:nvSpPr>
        <p:spPr>
          <a:xfrm>
            <a:off x="0" y="-26988"/>
            <a:ext cx="12192000" cy="49265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LO QUE HAY QUE CONSIDERAR RESPECTO  A LOS CFDI´S</a:t>
            </a:r>
          </a:p>
        </p:txBody>
      </p:sp>
      <p:sp>
        <p:nvSpPr>
          <p:cNvPr id="495619" name="Text Box 3">
            <a:extLst>
              <a:ext uri="{FF2B5EF4-FFF2-40B4-BE49-F238E27FC236}">
                <a16:creationId xmlns:a16="http://schemas.microsoft.com/office/drawing/2014/main" id="{BA4F1A6E-C1CC-CA0A-5BA4-676147476CB9}"/>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D1141E96-B4C9-FA0D-4E19-737729737F9B}"/>
              </a:ext>
            </a:extLst>
          </p:cNvPr>
          <p:cNvSpPr txBox="1">
            <a:spLocks noChangeArrowheads="1"/>
          </p:cNvSpPr>
          <p:nvPr/>
        </p:nvSpPr>
        <p:spPr bwMode="auto">
          <a:xfrm>
            <a:off x="2471458" y="5099084"/>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300F6F68-0ABE-5DFF-25F5-FC226557DA6D}"/>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graphicFrame>
        <p:nvGraphicFramePr>
          <p:cNvPr id="3" name="Diagrama 2">
            <a:extLst>
              <a:ext uri="{FF2B5EF4-FFF2-40B4-BE49-F238E27FC236}">
                <a16:creationId xmlns:a16="http://schemas.microsoft.com/office/drawing/2014/main" id="{6034A759-A8CD-656D-5F14-9B2ADFE2E555}"/>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4C68CC82-02CD-B38E-F60B-9E2EE95112A6}"/>
              </a:ext>
            </a:extLst>
          </p:cNvPr>
          <p:cNvPicPr>
            <a:picLocks noChangeAspect="1"/>
          </p:cNvPicPr>
          <p:nvPr/>
        </p:nvPicPr>
        <p:blipFill>
          <a:blip r:embed="rId7"/>
          <a:stretch>
            <a:fillRect/>
          </a:stretch>
        </p:blipFill>
        <p:spPr>
          <a:xfrm>
            <a:off x="354012" y="793754"/>
            <a:ext cx="2847975" cy="1600200"/>
          </a:xfrm>
          <a:prstGeom prst="rect">
            <a:avLst/>
          </a:prstGeom>
        </p:spPr>
      </p:pic>
    </p:spTree>
    <p:extLst>
      <p:ext uri="{BB962C8B-B14F-4D97-AF65-F5344CB8AC3E}">
        <p14:creationId xmlns:p14="http://schemas.microsoft.com/office/powerpoint/2010/main" val="1498181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1"/>
            <a:ext cx="12192000" cy="1235301"/>
          </a:xfrm>
          <a:solidFill>
            <a:schemeClr val="accent4">
              <a:lumMod val="20000"/>
              <a:lumOff val="80000"/>
            </a:schemeClr>
          </a:solidFill>
          <a:ln>
            <a:solidFill>
              <a:schemeClr val="accent1"/>
            </a:solidFill>
            <a:miter lim="800000"/>
            <a:headEnd/>
            <a:tailEnd/>
          </a:ln>
        </p:spPr>
        <p:txBody>
          <a:bodyPr/>
          <a:lstStyle/>
          <a:p>
            <a:pPr eaLnBrk="1" hangingPunct="1">
              <a:defRPr/>
            </a:pPr>
            <a:r>
              <a:rPr lang="es-ES" sz="4125" dirty="0">
                <a:latin typeface="Arial Rounded MT Bold" pitchFamily="34" charset="0"/>
              </a:rPr>
              <a:t>ELEMENTOS PARA DEMOSTRAR LA “MATERIALIDAD”</a:t>
            </a:r>
            <a:endParaRPr lang="es-ES" sz="4125" dirty="0">
              <a:solidFill>
                <a:srgbClr val="FF0000"/>
              </a:solidFill>
              <a:latin typeface="Arial Rounded MT Bold" pitchFamily="34" charset="0"/>
            </a:endParaRPr>
          </a:p>
        </p:txBody>
      </p:sp>
      <p:sp>
        <p:nvSpPr>
          <p:cNvPr id="495619" name="Text Box 3"/>
          <p:cNvSpPr txBox="1">
            <a:spLocks noChangeArrowheads="1"/>
          </p:cNvSpPr>
          <p:nvPr/>
        </p:nvSpPr>
        <p:spPr bwMode="auto">
          <a:xfrm>
            <a:off x="1665817" y="590725"/>
            <a:ext cx="8860367" cy="77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75" tIns="54162" rIns="108275" bIns="54162">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2856"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81953" y="5089047"/>
            <a:ext cx="3119966" cy="176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75" tIns="54162" rIns="108275" bIns="54162">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2856"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2856"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931441" y="6601923"/>
            <a:ext cx="5856820" cy="3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75" tIns="54162" rIns="108275" bIns="54162">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2856"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E630D114-BA14-44DA-8C1E-CC146B8FB657}"/>
              </a:ext>
            </a:extLst>
          </p:cNvPr>
          <p:cNvSpPr txBox="1"/>
          <p:nvPr/>
        </p:nvSpPr>
        <p:spPr>
          <a:xfrm>
            <a:off x="224845" y="1260363"/>
            <a:ext cx="10461172" cy="5256967"/>
          </a:xfrm>
          <a:prstGeom prst="rect">
            <a:avLst/>
          </a:prstGeom>
          <a:noFill/>
        </p:spPr>
        <p:txBody>
          <a:bodyPr wrap="square" lIns="85482" tIns="42743" rIns="85482" bIns="42743" rtlCol="0">
            <a:spAutoFit/>
          </a:bodyPr>
          <a:lstStyle/>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Documentos (Contratos)        * Informes de Avances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Fecha Cierta                              * Resultados del Proyecto</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CFDI                                            * Guías Técnicas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Pagos efectuados                     * Manuales de Operación</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 Correos Electrónicos               * Actas de Asamblea</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Contabilidad                              * Libros de Actas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Papeles de Trabajo</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Minuta de comentarios y observaciones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Videos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Materiales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1" i="0" u="sng" strike="noStrike" kern="1200" cap="none" spc="0" normalizeH="0" baseline="0" noProof="0" dirty="0">
                <a:ln>
                  <a:noFill/>
                </a:ln>
                <a:solidFill>
                  <a:prstClr val="black"/>
                </a:solidFill>
                <a:effectLst/>
                <a:uLnTx/>
                <a:uFillTx/>
                <a:latin typeface="Calibri"/>
                <a:ea typeface="+mn-ea"/>
                <a:cs typeface="+mn-cs"/>
              </a:rPr>
              <a:t>Fotografías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Bitácoras</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 Peritaje Contable</a:t>
            </a:r>
          </a:p>
          <a:p>
            <a:pPr marL="284897" marR="0" lvl="0" indent="-284897" algn="l" defTabSz="9116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400" b="1" i="0" u="sng" strike="noStrike" kern="1200" cap="none" spc="0" normalizeH="0" baseline="0" noProof="0" dirty="0">
                <a:ln>
                  <a:noFill/>
                </a:ln>
                <a:solidFill>
                  <a:srgbClr val="FF0000"/>
                </a:solidFill>
                <a:effectLst/>
                <a:uLnTx/>
                <a:uFillTx/>
                <a:latin typeface="Calibri"/>
                <a:ea typeface="+mn-ea"/>
                <a:cs typeface="+mn-cs"/>
              </a:rPr>
              <a:t>Contar con los elementos convencionales de los Factores Productivos</a:t>
            </a:r>
          </a:p>
        </p:txBody>
      </p:sp>
      <p:pic>
        <p:nvPicPr>
          <p:cNvPr id="7" name="Imagen 6">
            <a:extLst>
              <a:ext uri="{FF2B5EF4-FFF2-40B4-BE49-F238E27FC236}">
                <a16:creationId xmlns:a16="http://schemas.microsoft.com/office/drawing/2014/main" id="{0DDFC36E-F87F-48B9-A4E1-B3AD29D6BFD5}"/>
              </a:ext>
            </a:extLst>
          </p:cNvPr>
          <p:cNvPicPr>
            <a:picLocks noChangeAspect="1"/>
          </p:cNvPicPr>
          <p:nvPr/>
        </p:nvPicPr>
        <p:blipFill>
          <a:blip r:embed="rId2"/>
          <a:stretch>
            <a:fillRect/>
          </a:stretch>
        </p:blipFill>
        <p:spPr>
          <a:xfrm>
            <a:off x="7772424" y="3994730"/>
            <a:ext cx="3119966" cy="2188634"/>
          </a:xfrm>
          <a:prstGeom prst="rect">
            <a:avLst/>
          </a:prstGeom>
        </p:spPr>
      </p:pic>
    </p:spTree>
    <p:extLst>
      <p:ext uri="{BB962C8B-B14F-4D97-AF65-F5344CB8AC3E}">
        <p14:creationId xmlns:p14="http://schemas.microsoft.com/office/powerpoint/2010/main" val="3802266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760AB0B-268A-4165-B967-B8FA1F71E7F4}"/>
              </a:ext>
            </a:extLst>
          </p:cNvPr>
          <p:cNvSpPr txBox="1"/>
          <p:nvPr/>
        </p:nvSpPr>
        <p:spPr>
          <a:xfrm>
            <a:off x="9014918" y="6540645"/>
            <a:ext cx="3184263" cy="307777"/>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8" name="CuadroTexto 7">
            <a:extLst>
              <a:ext uri="{FF2B5EF4-FFF2-40B4-BE49-F238E27FC236}">
                <a16:creationId xmlns:a16="http://schemas.microsoft.com/office/drawing/2014/main" id="{7A4A3A7A-8716-4F81-B117-3A891587EF12}"/>
              </a:ext>
            </a:extLst>
          </p:cNvPr>
          <p:cNvSpPr txBox="1"/>
          <p:nvPr/>
        </p:nvSpPr>
        <p:spPr>
          <a:xfrm>
            <a:off x="0" y="-13882"/>
            <a:ext cx="12192000" cy="646331"/>
          </a:xfrm>
          <a:prstGeom prst="rect">
            <a:avLst/>
          </a:prstGeom>
          <a:solidFill>
            <a:schemeClr val="accent3">
              <a:lumMod val="40000"/>
              <a:lumOff val="60000"/>
            </a:schemeClr>
          </a:solidFill>
          <a:ln>
            <a:solidFill>
              <a:schemeClr val="accent1"/>
            </a:solidFill>
          </a:ln>
        </p:spPr>
        <p:txBody>
          <a:bodyPr wrap="square" rtlCol="0">
            <a:spAutoFit/>
          </a:bodyPr>
          <a:lstStyle/>
          <a:p>
            <a:pPr marL="0" marR="0" lvl="0" indent="0" algn="ctr" defTabSz="914428"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 PRÁCTICAS INDEBIDAS EN LA EMISIÓN DEL CFDI</a:t>
            </a:r>
          </a:p>
        </p:txBody>
      </p:sp>
      <p:sp>
        <p:nvSpPr>
          <p:cNvPr id="7" name="6 CuadroTexto"/>
          <p:cNvSpPr txBox="1"/>
          <p:nvPr/>
        </p:nvSpPr>
        <p:spPr>
          <a:xfrm>
            <a:off x="540325" y="969806"/>
            <a:ext cx="9282546" cy="5539978"/>
          </a:xfrm>
          <a:prstGeom prst="rect">
            <a:avLst/>
          </a:prstGeom>
          <a:noFill/>
        </p:spPr>
        <p:txBody>
          <a:bodyPr wrap="square" rtlCol="0">
            <a:spAutoFit/>
          </a:bodyPr>
          <a:lstStyle/>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Solicitar Información Adicional a la requerida para elaborar el CFDI</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1" i="0" u="sng" strike="noStrike" kern="1200" cap="none" spc="0" normalizeH="0" baseline="0" noProof="0" dirty="0">
                <a:ln>
                  <a:noFill/>
                </a:ln>
                <a:solidFill>
                  <a:prstClr val="black"/>
                </a:solidFill>
                <a:effectLst/>
                <a:uLnTx/>
                <a:uFillTx/>
                <a:latin typeface="Calibri"/>
                <a:ea typeface="+mn-ea"/>
                <a:cs typeface="+mn-cs"/>
              </a:rPr>
              <a:t>Cobrar de manera adicional el IVA en operaciones con el celebradas con el Público en General</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Indicar al Cliente que elabore  su propia factura en alguna plataforma Digital del proveedor</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Negar  la emisión de la Factura</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Registrar en una forma distinta a la recibida</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emitir la factura por cobros en efectivo</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1" i="0" u="sng" strike="noStrike" kern="1200" cap="none" spc="0" normalizeH="0" baseline="0" noProof="0" dirty="0">
                <a:ln>
                  <a:noFill/>
                </a:ln>
                <a:solidFill>
                  <a:srgbClr val="FF0000"/>
                </a:solidFill>
                <a:effectLst/>
                <a:uLnTx/>
                <a:uFillTx/>
                <a:latin typeface="Calibri"/>
                <a:ea typeface="+mn-ea"/>
                <a:cs typeface="+mn-cs"/>
              </a:rPr>
              <a:t>No emitir Factura cuando se reciban Anticipos de Clientes</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r>
              <a:rPr kumimoji="0" lang="es-MX" sz="2800" b="1" i="0" u="sng" strike="noStrike" kern="1200" cap="none" spc="0" normalizeH="0" baseline="0" noProof="0" dirty="0">
                <a:ln>
                  <a:noFill/>
                </a:ln>
                <a:solidFill>
                  <a:prstClr val="black"/>
                </a:solidFill>
                <a:effectLst/>
                <a:uLnTx/>
                <a:uFillTx/>
                <a:latin typeface="Calibri"/>
                <a:ea typeface="+mn-ea"/>
                <a:cs typeface="+mn-cs"/>
              </a:rPr>
              <a:t>No emitir Comprobante Electrónico de Pagos. (No podrá deducir la compra o el Gasto el Cliente)</a:t>
            </a:r>
          </a:p>
          <a:p>
            <a:pPr marL="342910" marR="0" lvl="0" indent="-342910" algn="l" defTabSz="914428" rtl="0" eaLnBrk="1" fontAlgn="auto" latinLnBrk="0" hangingPunct="1">
              <a:lnSpc>
                <a:spcPct val="100000"/>
              </a:lnSpc>
              <a:spcBef>
                <a:spcPts val="0"/>
              </a:spcBef>
              <a:spcAft>
                <a:spcPts val="0"/>
              </a:spcAft>
              <a:buClrTx/>
              <a:buSzTx/>
              <a:buFontTx/>
              <a:buAutoNum type="arabicPeriod"/>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2"/>
          <a:stretch>
            <a:fillRect/>
          </a:stretch>
        </p:blipFill>
        <p:spPr>
          <a:xfrm>
            <a:off x="9313743" y="3091462"/>
            <a:ext cx="2857500" cy="1410891"/>
          </a:xfrm>
          <a:prstGeom prst="rect">
            <a:avLst/>
          </a:prstGeom>
        </p:spPr>
      </p:pic>
      <p:sp>
        <p:nvSpPr>
          <p:cNvPr id="3" name="Flecha: hacia arriba 2">
            <a:extLst>
              <a:ext uri="{FF2B5EF4-FFF2-40B4-BE49-F238E27FC236}">
                <a16:creationId xmlns:a16="http://schemas.microsoft.com/office/drawing/2014/main" id="{BD52E29E-7CB6-5A62-2F35-81A10966E3A9}"/>
              </a:ext>
            </a:extLst>
          </p:cNvPr>
          <p:cNvSpPr/>
          <p:nvPr/>
        </p:nvSpPr>
        <p:spPr>
          <a:xfrm>
            <a:off x="7238198" y="5804034"/>
            <a:ext cx="866274" cy="452387"/>
          </a:xfrm>
          <a:prstGeom prst="up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858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EE53-6FAB-937B-E766-2946C86CE35D}"/>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F6EC6665-0FA4-38D3-BD5E-EE34FFF721A5}"/>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pic>
        <p:nvPicPr>
          <p:cNvPr id="7" name="Imagen 6">
            <a:extLst>
              <a:ext uri="{FF2B5EF4-FFF2-40B4-BE49-F238E27FC236}">
                <a16:creationId xmlns:a16="http://schemas.microsoft.com/office/drawing/2014/main" id="{3910A560-418C-986D-113E-1FD91A7B798A}"/>
              </a:ext>
            </a:extLst>
          </p:cNvPr>
          <p:cNvPicPr>
            <a:picLocks noChangeAspect="1"/>
          </p:cNvPicPr>
          <p:nvPr/>
        </p:nvPicPr>
        <p:blipFill>
          <a:blip r:embed="rId2"/>
          <a:stretch>
            <a:fillRect/>
          </a:stretch>
        </p:blipFill>
        <p:spPr>
          <a:xfrm>
            <a:off x="1274618" y="0"/>
            <a:ext cx="9642764" cy="6858000"/>
          </a:xfrm>
          <a:prstGeom prst="rect">
            <a:avLst/>
          </a:prstGeom>
        </p:spPr>
      </p:pic>
    </p:spTree>
    <p:extLst>
      <p:ext uri="{BB962C8B-B14F-4D97-AF65-F5344CB8AC3E}">
        <p14:creationId xmlns:p14="http://schemas.microsoft.com/office/powerpoint/2010/main" val="223273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8"/>
            <a:ext cx="12192000" cy="573733"/>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CLASIFICACIÓN DE LOS CONTRIBUYENTES</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6" name="CuadroTexto 5">
            <a:extLst>
              <a:ext uri="{FF2B5EF4-FFF2-40B4-BE49-F238E27FC236}">
                <a16:creationId xmlns:a16="http://schemas.microsoft.com/office/drawing/2014/main" id="{3DE5571B-2EE0-9CA5-A635-ECBD352E4609}"/>
              </a:ext>
            </a:extLst>
          </p:cNvPr>
          <p:cNvSpPr txBox="1"/>
          <p:nvPr/>
        </p:nvSpPr>
        <p:spPr>
          <a:xfrm>
            <a:off x="527901" y="1395167"/>
            <a:ext cx="2903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Cumplidos</a:t>
            </a:r>
          </a:p>
        </p:txBody>
      </p:sp>
      <p:sp>
        <p:nvSpPr>
          <p:cNvPr id="7" name="CuadroTexto 6">
            <a:extLst>
              <a:ext uri="{FF2B5EF4-FFF2-40B4-BE49-F238E27FC236}">
                <a16:creationId xmlns:a16="http://schemas.microsoft.com/office/drawing/2014/main" id="{793721B5-CCD4-1308-14F0-2E0C5FE0FF96}"/>
              </a:ext>
            </a:extLst>
          </p:cNvPr>
          <p:cNvSpPr txBox="1"/>
          <p:nvPr/>
        </p:nvSpPr>
        <p:spPr>
          <a:xfrm>
            <a:off x="4062953" y="1348030"/>
            <a:ext cx="23755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Incumplidos</a:t>
            </a:r>
          </a:p>
        </p:txBody>
      </p:sp>
      <p:sp>
        <p:nvSpPr>
          <p:cNvPr id="8" name="CuadroTexto 7">
            <a:extLst>
              <a:ext uri="{FF2B5EF4-FFF2-40B4-BE49-F238E27FC236}">
                <a16:creationId xmlns:a16="http://schemas.microsoft.com/office/drawing/2014/main" id="{A7088213-844E-20B9-4CE6-6D948A099CD9}"/>
              </a:ext>
            </a:extLst>
          </p:cNvPr>
          <p:cNvSpPr txBox="1"/>
          <p:nvPr/>
        </p:nvSpPr>
        <p:spPr>
          <a:xfrm>
            <a:off x="8071221" y="1272461"/>
            <a:ext cx="30147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De alto Riesgo</a:t>
            </a:r>
          </a:p>
        </p:txBody>
      </p:sp>
      <p:sp>
        <p:nvSpPr>
          <p:cNvPr id="9" name="CuadroTexto 8">
            <a:extLst>
              <a:ext uri="{FF2B5EF4-FFF2-40B4-BE49-F238E27FC236}">
                <a16:creationId xmlns:a16="http://schemas.microsoft.com/office/drawing/2014/main" id="{47D3FB91-043E-60D8-D5B3-BF46B19F57C8}"/>
              </a:ext>
            </a:extLst>
          </p:cNvPr>
          <p:cNvSpPr txBox="1"/>
          <p:nvPr/>
        </p:nvSpPr>
        <p:spPr>
          <a:xfrm>
            <a:off x="8154186" y="2460396"/>
            <a:ext cx="31199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Programar </a:t>
            </a:r>
            <a:r>
              <a:rPr kumimoji="0" lang="es-MX" sz="2800" b="1" i="0" u="none" strike="noStrike" kern="1200" cap="none" spc="0" normalizeH="0" baseline="0" noProof="0" dirty="0">
                <a:ln>
                  <a:noFill/>
                </a:ln>
                <a:solidFill>
                  <a:srgbClr val="FF0000"/>
                </a:solidFill>
                <a:effectLst/>
                <a:uLnTx/>
                <a:uFillTx/>
                <a:latin typeface="Calibri"/>
                <a:ea typeface="+mn-ea"/>
                <a:cs typeface="+mn-cs"/>
              </a:rPr>
              <a:t>PECAR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Operaciones Simuladas</a:t>
            </a:r>
          </a:p>
        </p:txBody>
      </p:sp>
      <p:sp>
        <p:nvSpPr>
          <p:cNvPr id="10" name="Flecha: hacia abajo 9">
            <a:extLst>
              <a:ext uri="{FF2B5EF4-FFF2-40B4-BE49-F238E27FC236}">
                <a16:creationId xmlns:a16="http://schemas.microsoft.com/office/drawing/2014/main" id="{7BB7D54F-D7E7-23F0-0870-240AED380891}"/>
              </a:ext>
            </a:extLst>
          </p:cNvPr>
          <p:cNvSpPr/>
          <p:nvPr/>
        </p:nvSpPr>
        <p:spPr>
          <a:xfrm>
            <a:off x="9068586" y="1857236"/>
            <a:ext cx="443059" cy="584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Imagen 11">
            <a:extLst>
              <a:ext uri="{FF2B5EF4-FFF2-40B4-BE49-F238E27FC236}">
                <a16:creationId xmlns:a16="http://schemas.microsoft.com/office/drawing/2014/main" id="{6C0498B9-BF53-E0F1-0870-FB9C816B992A}"/>
              </a:ext>
            </a:extLst>
          </p:cNvPr>
          <p:cNvPicPr>
            <a:picLocks noChangeAspect="1"/>
          </p:cNvPicPr>
          <p:nvPr/>
        </p:nvPicPr>
        <p:blipFill>
          <a:blip r:embed="rId2"/>
          <a:stretch>
            <a:fillRect/>
          </a:stretch>
        </p:blipFill>
        <p:spPr>
          <a:xfrm>
            <a:off x="9040157" y="2968031"/>
            <a:ext cx="499915" cy="615749"/>
          </a:xfrm>
          <a:prstGeom prst="rect">
            <a:avLst/>
          </a:prstGeom>
        </p:spPr>
      </p:pic>
      <p:sp>
        <p:nvSpPr>
          <p:cNvPr id="13" name="CuadroTexto 12">
            <a:extLst>
              <a:ext uri="{FF2B5EF4-FFF2-40B4-BE49-F238E27FC236}">
                <a16:creationId xmlns:a16="http://schemas.microsoft.com/office/drawing/2014/main" id="{0FE7D5FF-EEA1-88BD-9CBF-E91C4D6E2D8F}"/>
              </a:ext>
            </a:extLst>
          </p:cNvPr>
          <p:cNvSpPr txBox="1"/>
          <p:nvPr/>
        </p:nvSpPr>
        <p:spPr>
          <a:xfrm>
            <a:off x="8286161" y="5486400"/>
            <a:ext cx="25923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FF0000"/>
                </a:solidFill>
                <a:effectLst/>
                <a:uLnTx/>
                <a:uFillTx/>
                <a:latin typeface="Calibri"/>
                <a:ea typeface="+mn-ea"/>
                <a:cs typeface="+mn-cs"/>
              </a:rPr>
              <a:t>PLAN MAESTRO</a:t>
            </a:r>
          </a:p>
        </p:txBody>
      </p:sp>
      <p:pic>
        <p:nvPicPr>
          <p:cNvPr id="15" name="Imagen 14">
            <a:extLst>
              <a:ext uri="{FF2B5EF4-FFF2-40B4-BE49-F238E27FC236}">
                <a16:creationId xmlns:a16="http://schemas.microsoft.com/office/drawing/2014/main" id="{6E6D5522-FB8C-8BD1-01C9-58B4F0828AEF}"/>
              </a:ext>
            </a:extLst>
          </p:cNvPr>
          <p:cNvPicPr>
            <a:picLocks noChangeAspect="1"/>
          </p:cNvPicPr>
          <p:nvPr/>
        </p:nvPicPr>
        <p:blipFill>
          <a:blip r:embed="rId2"/>
          <a:stretch>
            <a:fillRect/>
          </a:stretch>
        </p:blipFill>
        <p:spPr>
          <a:xfrm>
            <a:off x="9011730" y="4649806"/>
            <a:ext cx="499915" cy="615749"/>
          </a:xfrm>
          <a:prstGeom prst="rect">
            <a:avLst/>
          </a:prstGeom>
        </p:spPr>
      </p:pic>
      <p:pic>
        <p:nvPicPr>
          <p:cNvPr id="17" name="Imagen 16">
            <a:extLst>
              <a:ext uri="{FF2B5EF4-FFF2-40B4-BE49-F238E27FC236}">
                <a16:creationId xmlns:a16="http://schemas.microsoft.com/office/drawing/2014/main" id="{07BF6568-8B29-7D20-6F90-3ED57D784F37}"/>
              </a:ext>
            </a:extLst>
          </p:cNvPr>
          <p:cNvPicPr>
            <a:picLocks noChangeAspect="1"/>
          </p:cNvPicPr>
          <p:nvPr/>
        </p:nvPicPr>
        <p:blipFill>
          <a:blip r:embed="rId3"/>
          <a:stretch>
            <a:fillRect/>
          </a:stretch>
        </p:blipFill>
        <p:spPr>
          <a:xfrm>
            <a:off x="1792787" y="3927060"/>
            <a:ext cx="3277140" cy="2061240"/>
          </a:xfrm>
          <a:prstGeom prst="rect">
            <a:avLst/>
          </a:prstGeom>
        </p:spPr>
      </p:pic>
      <p:pic>
        <p:nvPicPr>
          <p:cNvPr id="19" name="Imagen 18">
            <a:extLst>
              <a:ext uri="{FF2B5EF4-FFF2-40B4-BE49-F238E27FC236}">
                <a16:creationId xmlns:a16="http://schemas.microsoft.com/office/drawing/2014/main" id="{F15D54AC-7726-F8AF-9675-8307B53A5921}"/>
              </a:ext>
            </a:extLst>
          </p:cNvPr>
          <p:cNvPicPr>
            <a:picLocks noChangeAspect="1"/>
          </p:cNvPicPr>
          <p:nvPr/>
        </p:nvPicPr>
        <p:blipFill>
          <a:blip r:embed="rId2"/>
          <a:stretch>
            <a:fillRect/>
          </a:stretch>
        </p:blipFill>
        <p:spPr>
          <a:xfrm>
            <a:off x="887545" y="2093602"/>
            <a:ext cx="499915" cy="615749"/>
          </a:xfrm>
          <a:prstGeom prst="rect">
            <a:avLst/>
          </a:prstGeom>
        </p:spPr>
      </p:pic>
      <p:sp>
        <p:nvSpPr>
          <p:cNvPr id="20" name="CuadroTexto 19">
            <a:extLst>
              <a:ext uri="{FF2B5EF4-FFF2-40B4-BE49-F238E27FC236}">
                <a16:creationId xmlns:a16="http://schemas.microsoft.com/office/drawing/2014/main" id="{FF547D1E-E5A5-2299-CC1B-32A72146552D}"/>
              </a:ext>
            </a:extLst>
          </p:cNvPr>
          <p:cNvSpPr txBox="1"/>
          <p:nvPr/>
        </p:nvSpPr>
        <p:spPr>
          <a:xfrm>
            <a:off x="339364" y="2790328"/>
            <a:ext cx="2384981" cy="1015663"/>
          </a:xfrm>
          <a:prstGeom prst="rect">
            <a:avLst/>
          </a:prstGeom>
          <a:solidFill>
            <a:schemeClr val="accent6">
              <a:lumMod val="40000"/>
              <a:lumOff val="6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Sin Problemas ante las Autoridades Fiscales</a:t>
            </a:r>
          </a:p>
        </p:txBody>
      </p:sp>
      <p:pic>
        <p:nvPicPr>
          <p:cNvPr id="22" name="Imagen 21">
            <a:extLst>
              <a:ext uri="{FF2B5EF4-FFF2-40B4-BE49-F238E27FC236}">
                <a16:creationId xmlns:a16="http://schemas.microsoft.com/office/drawing/2014/main" id="{43B4A08A-9A37-396B-52A3-01EDAA2F76A7}"/>
              </a:ext>
            </a:extLst>
          </p:cNvPr>
          <p:cNvPicPr>
            <a:picLocks noChangeAspect="1"/>
          </p:cNvPicPr>
          <p:nvPr/>
        </p:nvPicPr>
        <p:blipFill>
          <a:blip r:embed="rId2"/>
          <a:stretch>
            <a:fillRect/>
          </a:stretch>
        </p:blipFill>
        <p:spPr>
          <a:xfrm>
            <a:off x="4750815" y="1876822"/>
            <a:ext cx="499915" cy="615749"/>
          </a:xfrm>
          <a:prstGeom prst="rect">
            <a:avLst/>
          </a:prstGeom>
        </p:spPr>
      </p:pic>
      <p:sp>
        <p:nvSpPr>
          <p:cNvPr id="23" name="CuadroTexto 22">
            <a:extLst>
              <a:ext uri="{FF2B5EF4-FFF2-40B4-BE49-F238E27FC236}">
                <a16:creationId xmlns:a16="http://schemas.microsoft.com/office/drawing/2014/main" id="{1A723763-6E8F-2EF5-A325-4F06722949DE}"/>
              </a:ext>
            </a:extLst>
          </p:cNvPr>
          <p:cNvSpPr txBox="1"/>
          <p:nvPr/>
        </p:nvSpPr>
        <p:spPr>
          <a:xfrm>
            <a:off x="3723588" y="2968031"/>
            <a:ext cx="2469822" cy="400110"/>
          </a:xfrm>
          <a:prstGeom prst="rect">
            <a:avLst/>
          </a:prstGeom>
          <a:solidFill>
            <a:schemeClr val="accent6">
              <a:lumMod val="40000"/>
              <a:lumOff val="6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Situación Contingente</a:t>
            </a:r>
          </a:p>
        </p:txBody>
      </p:sp>
    </p:spTree>
    <p:extLst>
      <p:ext uri="{BB962C8B-B14F-4D97-AF65-F5344CB8AC3E}">
        <p14:creationId xmlns:p14="http://schemas.microsoft.com/office/powerpoint/2010/main" val="212465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E86C3-6F22-6A3E-20B4-584EACCA47F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87DD4F44-186A-1C30-962C-C792923C9E38}"/>
              </a:ext>
            </a:extLst>
          </p:cNvPr>
          <p:cNvSpPr>
            <a:spLocks noGrp="1" noChangeArrowheads="1"/>
          </p:cNvSpPr>
          <p:nvPr>
            <p:ph type="title"/>
          </p:nvPr>
        </p:nvSpPr>
        <p:spPr>
          <a:xfrm>
            <a:off x="0" y="-26978"/>
            <a:ext cx="12192000" cy="573733"/>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QUE PUEDEN HACER ANTE UN </a:t>
            </a:r>
            <a:r>
              <a:rPr lang="es-ES" sz="4000" dirty="0">
                <a:solidFill>
                  <a:srgbClr val="FF0000"/>
                </a:solidFill>
                <a:latin typeface="Arial Rounded MT Bold" pitchFamily="34" charset="0"/>
              </a:rPr>
              <a:t>PAE</a:t>
            </a:r>
          </a:p>
        </p:txBody>
      </p:sp>
      <p:sp>
        <p:nvSpPr>
          <p:cNvPr id="495619" name="Text Box 3">
            <a:extLst>
              <a:ext uri="{FF2B5EF4-FFF2-40B4-BE49-F238E27FC236}">
                <a16:creationId xmlns:a16="http://schemas.microsoft.com/office/drawing/2014/main" id="{40A53006-61E0-041E-47C3-7357B8ACD251}"/>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02DC7C14-47C4-3EDC-8FE3-59B36DADD2FB}"/>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6CFB1F4B-BCF1-9603-1C21-CA1AC84BC28D}"/>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8" name="CuadroTexto 7">
            <a:extLst>
              <a:ext uri="{FF2B5EF4-FFF2-40B4-BE49-F238E27FC236}">
                <a16:creationId xmlns:a16="http://schemas.microsoft.com/office/drawing/2014/main" id="{E8FB441E-5DF3-CB02-1649-01DC7DDA8448}"/>
              </a:ext>
            </a:extLst>
          </p:cNvPr>
          <p:cNvSpPr txBox="1"/>
          <p:nvPr/>
        </p:nvSpPr>
        <p:spPr>
          <a:xfrm>
            <a:off x="86716" y="2549358"/>
            <a:ext cx="30147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Contribuyentes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De alto Riesgo</a:t>
            </a:r>
          </a:p>
        </p:txBody>
      </p:sp>
      <p:sp>
        <p:nvSpPr>
          <p:cNvPr id="2" name="Abrir llave 1">
            <a:extLst>
              <a:ext uri="{FF2B5EF4-FFF2-40B4-BE49-F238E27FC236}">
                <a16:creationId xmlns:a16="http://schemas.microsoft.com/office/drawing/2014/main" id="{4AD53DBA-41BD-D617-44A6-EA9BB2EFDD45}"/>
              </a:ext>
            </a:extLst>
          </p:cNvPr>
          <p:cNvSpPr/>
          <p:nvPr/>
        </p:nvSpPr>
        <p:spPr>
          <a:xfrm>
            <a:off x="2799761" y="735290"/>
            <a:ext cx="424207" cy="4364610"/>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uadroTexto 2">
            <a:extLst>
              <a:ext uri="{FF2B5EF4-FFF2-40B4-BE49-F238E27FC236}">
                <a16:creationId xmlns:a16="http://schemas.microsoft.com/office/drawing/2014/main" id="{902F3EBC-B63E-6DAB-5B3C-9FCC00282B4C}"/>
              </a:ext>
            </a:extLst>
          </p:cNvPr>
          <p:cNvSpPr txBox="1"/>
          <p:nvPr/>
        </p:nvSpPr>
        <p:spPr>
          <a:xfrm>
            <a:off x="3091055" y="847350"/>
            <a:ext cx="8239026"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Aclarar y/o subsanar las irregularidades.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Autocorregirse.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Pagar 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Impugnar.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uadroTexto 3">
            <a:extLst>
              <a:ext uri="{FF2B5EF4-FFF2-40B4-BE49-F238E27FC236}">
                <a16:creationId xmlns:a16="http://schemas.microsoft.com/office/drawing/2014/main" id="{C1088D70-9E27-5D45-BA12-532418C3193F}"/>
              </a:ext>
            </a:extLst>
          </p:cNvPr>
          <p:cNvSpPr txBox="1"/>
          <p:nvPr/>
        </p:nvSpPr>
        <p:spPr>
          <a:xfrm>
            <a:off x="1018095" y="5769204"/>
            <a:ext cx="91251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Implementar una Política de ser </a:t>
            </a:r>
            <a:r>
              <a:rPr kumimoji="0" lang="es-MX" sz="2800" b="1" i="0" u="sng" strike="noStrike" kern="1200" cap="none" spc="0" normalizeH="0" baseline="0" noProof="0" dirty="0">
                <a:ln>
                  <a:noFill/>
                </a:ln>
                <a:solidFill>
                  <a:srgbClr val="FF0000"/>
                </a:solidFill>
                <a:effectLst/>
                <a:uLnTx/>
                <a:uFillTx/>
                <a:latin typeface="Calibri"/>
                <a:ea typeface="+mn-ea"/>
                <a:cs typeface="+mn-cs"/>
              </a:rPr>
              <a:t>“Preventivo y No Correctivo”</a:t>
            </a:r>
          </a:p>
        </p:txBody>
      </p:sp>
    </p:spTree>
    <p:extLst>
      <p:ext uri="{BB962C8B-B14F-4D97-AF65-F5344CB8AC3E}">
        <p14:creationId xmlns:p14="http://schemas.microsoft.com/office/powerpoint/2010/main" val="1056264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255EC-061B-ADDD-7F65-890009B8500C}"/>
            </a:ext>
          </a:extLst>
        </p:cNvPr>
        <p:cNvGrpSpPr/>
        <p:nvPr/>
      </p:nvGrpSpPr>
      <p:grpSpPr>
        <a:xfrm>
          <a:off x="0" y="0"/>
          <a:ext cx="0" cy="0"/>
          <a:chOff x="0" y="0"/>
          <a:chExt cx="0" cy="0"/>
        </a:xfrm>
      </p:grpSpPr>
      <p:sp>
        <p:nvSpPr>
          <p:cNvPr id="495619" name="Text Box 3">
            <a:extLst>
              <a:ext uri="{FF2B5EF4-FFF2-40B4-BE49-F238E27FC236}">
                <a16:creationId xmlns:a16="http://schemas.microsoft.com/office/drawing/2014/main" id="{4F18E56F-4C4C-DCB1-BE74-EA424A31D52D}"/>
              </a:ext>
            </a:extLst>
          </p:cNvPr>
          <p:cNvSpPr txBox="1">
            <a:spLocks noChangeArrowheads="1"/>
          </p:cNvSpPr>
          <p:nvPr/>
        </p:nvSpPr>
        <p:spPr bwMode="auto">
          <a:xfrm>
            <a:off x="2336809" y="2209840"/>
            <a:ext cx="8860367" cy="7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71F4B393-5C61-3F32-005C-A12D6335B6EB}"/>
              </a:ext>
            </a:extLst>
          </p:cNvPr>
          <p:cNvSpPr txBox="1">
            <a:spLocks noChangeArrowheads="1"/>
          </p:cNvSpPr>
          <p:nvPr/>
        </p:nvSpPr>
        <p:spPr bwMode="auto">
          <a:xfrm>
            <a:off x="2481951" y="5089019"/>
            <a:ext cx="3119967" cy="176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E1EEC39-EBCE-40AA-8F91-D3721594FE57}"/>
              </a:ext>
            </a:extLst>
          </p:cNvPr>
          <p:cNvSpPr txBox="1">
            <a:spLocks noChangeArrowheads="1"/>
          </p:cNvSpPr>
          <p:nvPr/>
        </p:nvSpPr>
        <p:spPr bwMode="auto">
          <a:xfrm>
            <a:off x="8931317" y="6601878"/>
            <a:ext cx="5856819" cy="31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9" name="Imagen 8">
            <a:extLst>
              <a:ext uri="{FF2B5EF4-FFF2-40B4-BE49-F238E27FC236}">
                <a16:creationId xmlns:a16="http://schemas.microsoft.com/office/drawing/2014/main" id="{2732E5B4-9B6C-E048-670F-1CEA4BFED581}"/>
              </a:ext>
            </a:extLst>
          </p:cNvPr>
          <p:cNvPicPr>
            <a:picLocks noChangeAspect="1"/>
          </p:cNvPicPr>
          <p:nvPr/>
        </p:nvPicPr>
        <p:blipFill>
          <a:blip r:embed="rId2"/>
          <a:stretch>
            <a:fillRect/>
          </a:stretch>
        </p:blipFill>
        <p:spPr>
          <a:xfrm>
            <a:off x="3292400" y="0"/>
            <a:ext cx="5607200" cy="6858000"/>
          </a:xfrm>
          <a:prstGeom prst="rect">
            <a:avLst/>
          </a:prstGeom>
        </p:spPr>
      </p:pic>
      <p:sp>
        <p:nvSpPr>
          <p:cNvPr id="10" name="CuadroTexto 9">
            <a:extLst>
              <a:ext uri="{FF2B5EF4-FFF2-40B4-BE49-F238E27FC236}">
                <a16:creationId xmlns:a16="http://schemas.microsoft.com/office/drawing/2014/main" id="{F4C33E5C-0F0B-A5C8-F557-9F0F3E956ACC}"/>
              </a:ext>
            </a:extLst>
          </p:cNvPr>
          <p:cNvSpPr txBox="1"/>
          <p:nvPr/>
        </p:nvSpPr>
        <p:spPr>
          <a:xfrm>
            <a:off x="8352148" y="1357460"/>
            <a:ext cx="3195687"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Informar sobre inconsistencias detectadas.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No genera derechos ni establece consecuencias.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En caso de omisión o inconsistencia se sugiere corregir su situación fiscal.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Evitar y prevenir facultades de </a:t>
            </a:r>
            <a:r>
              <a:rPr kumimoji="0" lang="es-MX" sz="1800" b="0" i="0" u="none" strike="noStrike" kern="1200" cap="none" spc="0" normalizeH="0" baseline="0" noProof="0" dirty="0" err="1">
                <a:ln>
                  <a:noFill/>
                </a:ln>
                <a:solidFill>
                  <a:prstClr val="black"/>
                </a:solidFill>
                <a:effectLst/>
                <a:uLnTx/>
                <a:uFillTx/>
                <a:latin typeface="Calibri"/>
                <a:ea typeface="+mn-ea"/>
                <a:cs typeface="+mn-cs"/>
              </a:rPr>
              <a:t>Comprobació</a:t>
            </a:r>
            <a:r>
              <a:rPr kumimoji="0" lang="es-MX" sz="18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901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255EC-061B-ADDD-7F65-890009B8500C}"/>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8B91850-77F8-032B-4FBD-0381C0FC8950}"/>
              </a:ext>
            </a:extLst>
          </p:cNvPr>
          <p:cNvSpPr>
            <a:spLocks noGrp="1" noChangeArrowheads="1"/>
          </p:cNvSpPr>
          <p:nvPr>
            <p:ph type="title"/>
          </p:nvPr>
        </p:nvSpPr>
        <p:spPr>
          <a:xfrm>
            <a:off x="0" y="-26987"/>
            <a:ext cx="12192000" cy="561679"/>
          </a:xfrm>
          <a:solidFill>
            <a:schemeClr val="accent3">
              <a:lumMod val="20000"/>
              <a:lumOff val="80000"/>
            </a:schemeClr>
          </a:solidFill>
          <a:ln>
            <a:solidFill>
              <a:schemeClr val="accent1"/>
            </a:solidFill>
            <a:miter lim="800000"/>
            <a:headEnd/>
            <a:tailEnd/>
          </a:ln>
        </p:spPr>
        <p:txBody>
          <a:bodyPr>
            <a:normAutofit/>
          </a:bodyPr>
          <a:lstStyle/>
          <a:p>
            <a:pPr algn="ctr">
              <a:defRPr/>
            </a:pPr>
            <a:r>
              <a:rPr lang="es-MX" sz="3000" dirty="0">
                <a:latin typeface="Arial Rounded MT Bold" pitchFamily="34" charset="0"/>
              </a:rPr>
              <a:t>LOS CERTIFICADOS QUEDARÁN SIN EFECTOS</a:t>
            </a:r>
            <a:endParaRPr lang="es-ES" sz="3000" dirty="0">
              <a:latin typeface="Arial Rounded MT Bold" pitchFamily="34" charset="0"/>
            </a:endParaRPr>
          </a:p>
        </p:txBody>
      </p:sp>
      <p:sp>
        <p:nvSpPr>
          <p:cNvPr id="495619" name="Text Box 3">
            <a:extLst>
              <a:ext uri="{FF2B5EF4-FFF2-40B4-BE49-F238E27FC236}">
                <a16:creationId xmlns:a16="http://schemas.microsoft.com/office/drawing/2014/main" id="{4F18E56F-4C4C-DCB1-BE74-EA424A31D52D}"/>
              </a:ext>
            </a:extLst>
          </p:cNvPr>
          <p:cNvSpPr txBox="1">
            <a:spLocks noChangeArrowheads="1"/>
          </p:cNvSpPr>
          <p:nvPr/>
        </p:nvSpPr>
        <p:spPr bwMode="auto">
          <a:xfrm>
            <a:off x="2336809" y="2209840"/>
            <a:ext cx="8860367" cy="7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71F4B393-5C61-3F32-005C-A12D6335B6EB}"/>
              </a:ext>
            </a:extLst>
          </p:cNvPr>
          <p:cNvSpPr txBox="1">
            <a:spLocks noChangeArrowheads="1"/>
          </p:cNvSpPr>
          <p:nvPr/>
        </p:nvSpPr>
        <p:spPr bwMode="auto">
          <a:xfrm>
            <a:off x="2481951" y="5089019"/>
            <a:ext cx="3119967" cy="176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E1EEC39-EBCE-40AA-8F91-D3721594FE57}"/>
              </a:ext>
            </a:extLst>
          </p:cNvPr>
          <p:cNvSpPr txBox="1">
            <a:spLocks noChangeArrowheads="1"/>
          </p:cNvSpPr>
          <p:nvPr/>
        </p:nvSpPr>
        <p:spPr bwMode="auto">
          <a:xfrm>
            <a:off x="8931317" y="6601878"/>
            <a:ext cx="5856819" cy="31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5373B637-39CC-50CB-7D81-16E7A330AC8B}"/>
              </a:ext>
            </a:extLst>
          </p:cNvPr>
          <p:cNvSpPr txBox="1"/>
          <p:nvPr/>
        </p:nvSpPr>
        <p:spPr>
          <a:xfrm>
            <a:off x="13252" y="6546572"/>
            <a:ext cx="2199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17-H CFF</a:t>
            </a:r>
          </a:p>
        </p:txBody>
      </p:sp>
      <p:sp>
        <p:nvSpPr>
          <p:cNvPr id="6" name="CuadroTexto 5">
            <a:extLst>
              <a:ext uri="{FF2B5EF4-FFF2-40B4-BE49-F238E27FC236}">
                <a16:creationId xmlns:a16="http://schemas.microsoft.com/office/drawing/2014/main" id="{EA981D9D-E1D0-547C-BBE4-028A4021A5E7}"/>
              </a:ext>
            </a:extLst>
          </p:cNvPr>
          <p:cNvSpPr txBox="1"/>
          <p:nvPr/>
        </p:nvSpPr>
        <p:spPr>
          <a:xfrm>
            <a:off x="49557" y="536155"/>
            <a:ext cx="11966951" cy="60631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X. </a:t>
            </a:r>
            <a:r>
              <a:rPr kumimoji="0" lang="es-MX" sz="2400" b="1" i="0" u="sng" strike="noStrike" kern="1200" cap="none" spc="0" normalizeH="0" baseline="0" noProof="0" dirty="0">
                <a:ln>
                  <a:noFill/>
                </a:ln>
                <a:solidFill>
                  <a:prstClr val="black"/>
                </a:solidFill>
                <a:effectLst/>
                <a:uLnTx/>
                <a:uFillTx/>
                <a:latin typeface="Calibri"/>
                <a:ea typeface="+mn-ea"/>
                <a:cs typeface="+mn-cs"/>
              </a:rPr>
              <a:t>Se agote el procedimiento previsto en el artículo 17-H Bis </a:t>
            </a:r>
            <a:r>
              <a:rPr kumimoji="0" lang="es-MX" sz="2400" b="0" i="0" u="none" strike="noStrike" kern="1200" cap="none" spc="0" normalizeH="0" baseline="0" noProof="0" dirty="0">
                <a:ln>
                  <a:noFill/>
                </a:ln>
                <a:solidFill>
                  <a:prstClr val="black"/>
                </a:solidFill>
                <a:effectLst/>
                <a:uLnTx/>
                <a:uFillTx/>
                <a:latin typeface="Calibri"/>
                <a:ea typeface="+mn-ea"/>
                <a:cs typeface="+mn-cs"/>
              </a:rPr>
              <a:t>de este Código y </a:t>
            </a:r>
            <a:r>
              <a:rPr kumimoji="0" lang="es-MX" sz="2400" b="1" i="1" u="none" strike="noStrike" kern="1200" cap="none" spc="0" normalizeH="0" baseline="0" noProof="0" dirty="0">
                <a:ln>
                  <a:noFill/>
                </a:ln>
                <a:solidFill>
                  <a:srgbClr val="FF0000"/>
                </a:solidFill>
                <a:effectLst/>
                <a:uLnTx/>
                <a:uFillTx/>
                <a:latin typeface="Calibri"/>
                <a:ea typeface="+mn-ea"/>
                <a:cs typeface="+mn-cs"/>
              </a:rPr>
              <a:t>no se hayan subsanado las </a:t>
            </a:r>
            <a:r>
              <a:rPr kumimoji="0" lang="es-MX" sz="2800" b="1" i="1" u="sng" strike="noStrike" kern="1200" cap="none" spc="0" normalizeH="0" baseline="0" noProof="0" dirty="0">
                <a:ln>
                  <a:noFill/>
                </a:ln>
                <a:solidFill>
                  <a:srgbClr val="FF0000"/>
                </a:solidFill>
                <a:effectLst/>
                <a:uLnTx/>
                <a:uFillTx/>
                <a:latin typeface="Calibri"/>
                <a:ea typeface="+mn-ea"/>
                <a:cs typeface="+mn-cs"/>
              </a:rPr>
              <a:t>“irregularidades”</a:t>
            </a:r>
            <a:r>
              <a:rPr kumimoji="0" lang="es-MX" sz="2400" b="1" i="1" u="none" strike="noStrike" kern="1200" cap="none" spc="0" normalizeH="0" baseline="0" noProof="0" dirty="0">
                <a:ln>
                  <a:noFill/>
                </a:ln>
                <a:solidFill>
                  <a:srgbClr val="FF0000"/>
                </a:solidFill>
                <a:effectLst/>
                <a:uLnTx/>
                <a:uFillTx/>
                <a:latin typeface="Calibri"/>
                <a:ea typeface="+mn-ea"/>
                <a:cs typeface="+mn-cs"/>
              </a:rPr>
              <a:t> detectadas o desvirtuado las causas que motivaron la restricción temporal del certificado.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XI. </a:t>
            </a:r>
            <a:r>
              <a:rPr kumimoji="0" lang="es-MX" sz="2400" b="1" i="0" u="sng" strike="noStrike" kern="1200" cap="none" spc="0" normalizeH="0" baseline="0" noProof="0" dirty="0">
                <a:ln>
                  <a:noFill/>
                </a:ln>
                <a:solidFill>
                  <a:prstClr val="black"/>
                </a:solidFill>
                <a:effectLst/>
                <a:uLnTx/>
                <a:uFillTx/>
                <a:latin typeface="Calibri"/>
                <a:ea typeface="+mn-ea"/>
                <a:cs typeface="+mn-cs"/>
              </a:rPr>
              <a:t>Detecten que el contribuyente “emisor” de Comprobantes Fiscales </a:t>
            </a:r>
            <a:r>
              <a:rPr kumimoji="0" lang="es-MX" sz="2400" b="1" i="1" u="none" strike="noStrike" kern="1200" cap="none" spc="0" normalizeH="0" baseline="0" noProof="0" dirty="0">
                <a:ln>
                  <a:noFill/>
                </a:ln>
                <a:solidFill>
                  <a:srgbClr val="FF0000"/>
                </a:solidFill>
                <a:effectLst/>
                <a:uLnTx/>
                <a:uFillTx/>
                <a:latin typeface="Calibri"/>
                <a:ea typeface="+mn-ea"/>
                <a:cs typeface="+mn-cs"/>
              </a:rPr>
              <a:t>no desvirtuó la presunción de la “inexistencia” de las operaciones amparadas en tales comprobantes </a:t>
            </a:r>
            <a:r>
              <a:rPr kumimoji="0" lang="es-MX" sz="2400" b="0" i="0" u="none" strike="noStrike" kern="1200" cap="none" spc="0" normalizeH="0" baseline="0" noProof="0" dirty="0">
                <a:ln>
                  <a:noFill/>
                </a:ln>
                <a:solidFill>
                  <a:prstClr val="black"/>
                </a:solidFill>
                <a:effectLst/>
                <a:uLnTx/>
                <a:uFillTx/>
                <a:latin typeface="Calibri"/>
                <a:ea typeface="+mn-ea"/>
                <a:cs typeface="+mn-cs"/>
              </a:rPr>
              <a:t>y, por tanto, </a:t>
            </a:r>
            <a:r>
              <a:rPr kumimoji="0" lang="es-MX" sz="2400" b="0" i="0" u="sng" strike="noStrike" kern="1200" cap="none" spc="0" normalizeH="0" baseline="0" noProof="0" dirty="0">
                <a:ln>
                  <a:noFill/>
                </a:ln>
                <a:solidFill>
                  <a:prstClr val="black"/>
                </a:solidFill>
                <a:effectLst/>
                <a:uLnTx/>
                <a:uFillTx/>
                <a:latin typeface="Calibri"/>
                <a:ea typeface="+mn-ea"/>
                <a:cs typeface="+mn-cs"/>
              </a:rPr>
              <a:t>se encuentra definitivamente en dicha situación</a:t>
            </a:r>
            <a:r>
              <a:rPr kumimoji="0" lang="es-MX" sz="2400" b="0" i="0" u="none" strike="noStrike" kern="1200" cap="none" spc="0" normalizeH="0" baseline="0" noProof="0" dirty="0">
                <a:ln>
                  <a:noFill/>
                </a:ln>
                <a:solidFill>
                  <a:prstClr val="black"/>
                </a:solidFill>
                <a:effectLst/>
                <a:uLnTx/>
                <a:uFillTx/>
                <a:latin typeface="Calibri"/>
                <a:ea typeface="+mn-ea"/>
                <a:cs typeface="+mn-cs"/>
              </a:rPr>
              <a:t>, en términos del artículo 69-B, cuarto párrafo, de este Código.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XII. </a:t>
            </a:r>
            <a:r>
              <a:rPr kumimoji="0" lang="es-MX" sz="2400" b="1" i="0" u="sng" strike="noStrike" kern="1200" cap="none" spc="0" normalizeH="0" baseline="0" noProof="0" dirty="0">
                <a:ln>
                  <a:noFill/>
                </a:ln>
                <a:solidFill>
                  <a:prstClr val="black"/>
                </a:solidFill>
                <a:effectLst/>
                <a:uLnTx/>
                <a:uFillTx/>
                <a:latin typeface="Calibri"/>
                <a:ea typeface="+mn-ea"/>
                <a:cs typeface="+mn-cs"/>
              </a:rPr>
              <a:t>Detecten que se trata de contribuyentes que no desvirtuaron la presunción de transmitir indebidamente Pérdidas Fiscales </a:t>
            </a:r>
            <a:r>
              <a:rPr kumimoji="0" lang="es-MX" sz="2400" b="0" i="0" u="none" strike="noStrike" kern="1200" cap="none" spc="0" normalizeH="0" baseline="0" noProof="0" dirty="0">
                <a:ln>
                  <a:noFill/>
                </a:ln>
                <a:solidFill>
                  <a:prstClr val="black"/>
                </a:solidFill>
                <a:effectLst/>
                <a:uLnTx/>
                <a:uFillTx/>
                <a:latin typeface="Calibri"/>
                <a:ea typeface="+mn-ea"/>
                <a:cs typeface="+mn-cs"/>
              </a:rPr>
              <a:t>y, </a:t>
            </a:r>
            <a:r>
              <a:rPr kumimoji="0" lang="es-MX" sz="2400" b="1" i="1" u="none" strike="noStrike" kern="1200" cap="none" spc="0" normalizeH="0" baseline="0" noProof="0" dirty="0">
                <a:ln>
                  <a:noFill/>
                </a:ln>
                <a:solidFill>
                  <a:srgbClr val="FF0000"/>
                </a:solidFill>
                <a:effectLst/>
                <a:uLnTx/>
                <a:uFillTx/>
                <a:latin typeface="Calibri"/>
                <a:ea typeface="+mn-ea"/>
                <a:cs typeface="+mn-cs"/>
              </a:rPr>
              <a:t>por tanto, se encuentren en el listado a que se refiere el noveno párrafo del artículo 69-B Bis </a:t>
            </a:r>
            <a:r>
              <a:rPr kumimoji="0" lang="es-MX" sz="2400" b="0" i="0" u="none" strike="noStrike" kern="1200" cap="none" spc="0" normalizeH="0" baseline="0" noProof="0" dirty="0">
                <a:ln>
                  <a:noFill/>
                </a:ln>
                <a:solidFill>
                  <a:prstClr val="black"/>
                </a:solidFill>
                <a:effectLst/>
                <a:uLnTx/>
                <a:uFillTx/>
                <a:latin typeface="Calibri"/>
                <a:ea typeface="+mn-ea"/>
                <a:cs typeface="+mn-cs"/>
              </a:rPr>
              <a:t>de este Código.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XIII.- Detecten que el contribuyente </a:t>
            </a:r>
            <a:r>
              <a:rPr kumimoji="0" lang="es-ES" sz="2400" b="1" i="0" u="none" strike="noStrike" kern="1200" cap="none" spc="0" normalizeH="0" baseline="0" noProof="0" dirty="0">
                <a:ln>
                  <a:noFill/>
                </a:ln>
                <a:solidFill>
                  <a:prstClr val="black"/>
                </a:solidFill>
                <a:effectLst/>
                <a:uLnTx/>
                <a:uFillTx/>
                <a:latin typeface="Calibri"/>
                <a:ea typeface="+mn-ea"/>
                <a:cs typeface="+mn-cs"/>
              </a:rPr>
              <a:t>“emisor” de Comprobantes Fiscales </a:t>
            </a:r>
            <a:r>
              <a:rPr kumimoji="0" lang="es-ES" sz="2400" b="0" i="0" u="none" strike="noStrike" kern="1200" cap="none" spc="0" normalizeH="0" baseline="0" noProof="0" dirty="0">
                <a:ln>
                  <a:noFill/>
                </a:ln>
                <a:solidFill>
                  <a:prstClr val="black"/>
                </a:solidFill>
                <a:effectLst/>
                <a:uLnTx/>
                <a:uFillTx/>
                <a:latin typeface="Calibri"/>
                <a:ea typeface="+mn-ea"/>
                <a:cs typeface="+mn-cs"/>
              </a:rPr>
              <a:t>No desvirtúo la presunción de que emitió Comprobantes Fiscales Falsos y se determinó que se ubica en el supuesto del artículo del </a:t>
            </a:r>
            <a:r>
              <a:rPr kumimoji="0" lang="es-ES" sz="2400" b="1" i="1" u="sng" strike="noStrike" kern="1200" cap="none" spc="0" normalizeH="0" baseline="0" noProof="0" dirty="0">
                <a:ln>
                  <a:noFill/>
                </a:ln>
                <a:solidFill>
                  <a:srgbClr val="FF0000"/>
                </a:solidFill>
                <a:effectLst/>
                <a:uLnTx/>
                <a:uFillTx/>
                <a:latin typeface="Calibri"/>
                <a:ea typeface="+mn-ea"/>
                <a:cs typeface="+mn-cs"/>
              </a:rPr>
              <a:t>artículo 49 Bis fracción VIII del CFF</a:t>
            </a:r>
            <a:endParaRPr kumimoji="0" lang="es-MX" sz="2400" b="1" i="1" u="sng"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6788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8"/>
            <a:ext cx="12192000" cy="453182"/>
          </a:xfrm>
          <a:solidFill>
            <a:schemeClr val="accent4">
              <a:lumMod val="20000"/>
              <a:lumOff val="80000"/>
            </a:schemeClr>
          </a:solidFill>
          <a:ln>
            <a:solidFill>
              <a:schemeClr val="accent1"/>
            </a:solidFill>
            <a:miter lim="800000"/>
            <a:headEnd/>
            <a:tailEnd/>
          </a:ln>
        </p:spPr>
        <p:txBody>
          <a:bodyPr/>
          <a:lstStyle/>
          <a:p>
            <a:pPr eaLnBrk="1" hangingPunct="1">
              <a:defRPr/>
            </a:pPr>
            <a:r>
              <a:rPr lang="es-ES" sz="2600" dirty="0">
                <a:latin typeface="Arial Rounded MT Bold" pitchFamily="34" charset="0"/>
              </a:rPr>
              <a:t>RESTRICCIÓN TEMPORAL DE LOS CERTIFICADOS</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p:cNvSpPr txBox="1"/>
          <p:nvPr/>
        </p:nvSpPr>
        <p:spPr>
          <a:xfrm>
            <a:off x="43658" y="6557469"/>
            <a:ext cx="17386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17-H Bis</a:t>
            </a:r>
          </a:p>
        </p:txBody>
      </p:sp>
      <p:sp>
        <p:nvSpPr>
          <p:cNvPr id="8" name="CuadroTexto 7">
            <a:extLst>
              <a:ext uri="{FF2B5EF4-FFF2-40B4-BE49-F238E27FC236}">
                <a16:creationId xmlns:a16="http://schemas.microsoft.com/office/drawing/2014/main" id="{9A2460FA-50DC-52B7-BFF8-44BE8EAE2FAA}"/>
              </a:ext>
            </a:extLst>
          </p:cNvPr>
          <p:cNvSpPr txBox="1"/>
          <p:nvPr/>
        </p:nvSpPr>
        <p:spPr>
          <a:xfrm>
            <a:off x="46498" y="392252"/>
            <a:ext cx="12101844" cy="63709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I. Detecten que los contribuyentes, en un ejercicio fiscal y </a:t>
            </a:r>
            <a:r>
              <a:rPr kumimoji="0" lang="es-ES" sz="2400" b="1" i="1" u="sng" strike="noStrike" kern="1200" cap="none" spc="0" normalizeH="0" baseline="0" noProof="0" dirty="0">
                <a:ln>
                  <a:noFill/>
                </a:ln>
                <a:solidFill>
                  <a:prstClr val="black"/>
                </a:solidFill>
                <a:effectLst/>
                <a:uLnTx/>
                <a:uFillTx/>
                <a:latin typeface="Calibri"/>
                <a:ea typeface="+mn-ea"/>
                <a:cs typeface="+mn-cs"/>
              </a:rPr>
              <a:t>estando obligados a ello, omitan la presentación de la declaración anual </a:t>
            </a:r>
            <a:r>
              <a:rPr kumimoji="0" lang="es-ES" sz="2400" b="1" i="1" u="sng" strike="noStrike" kern="1200" cap="none" spc="0" normalizeH="0" baseline="0" noProof="0" dirty="0">
                <a:ln>
                  <a:noFill/>
                </a:ln>
                <a:solidFill>
                  <a:srgbClr val="FF0000"/>
                </a:solidFill>
                <a:effectLst/>
                <a:uLnTx/>
                <a:uFillTx/>
                <a:latin typeface="Calibri"/>
                <a:ea typeface="+mn-ea"/>
                <a:cs typeface="+mn-cs"/>
              </a:rPr>
              <a:t>transcurrido un mes posterior </a:t>
            </a:r>
            <a:r>
              <a:rPr kumimoji="0" lang="es-ES" sz="2400" b="0" i="0" u="none" strike="noStrike" kern="1200" cap="none" spc="0" normalizeH="0" baseline="0" noProof="0" dirty="0">
                <a:ln>
                  <a:noFill/>
                </a:ln>
                <a:solidFill>
                  <a:prstClr val="black"/>
                </a:solidFill>
                <a:effectLst/>
                <a:uLnTx/>
                <a:uFillTx/>
                <a:latin typeface="Calibri"/>
                <a:ea typeface="+mn-ea"/>
                <a:cs typeface="+mn-cs"/>
              </a:rPr>
              <a:t>a la fecha en que se encontraban obligados a hacerlo en términos de las disposiciones fiscales, o de dos o más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declaraciones provisionales o definitivas consecutivas o no consecutivas</a:t>
            </a: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IX. Detecten la comisión de una o más de las conductas infractoras establecidas </a:t>
            </a:r>
            <a:r>
              <a:rPr kumimoji="0" lang="es-MX" sz="2400" b="0" i="0" u="none" strike="sngStrike" kern="1200" cap="none" spc="0" normalizeH="0" baseline="0" noProof="0" dirty="0">
                <a:ln>
                  <a:noFill/>
                </a:ln>
                <a:solidFill>
                  <a:prstClr val="black"/>
                </a:solidFill>
                <a:effectLst/>
                <a:uLnTx/>
                <a:uFillTx/>
                <a:latin typeface="Calibri"/>
                <a:ea typeface="+mn-ea"/>
                <a:cs typeface="+mn-cs"/>
              </a:rPr>
              <a:t>previstas</a:t>
            </a:r>
            <a:r>
              <a:rPr kumimoji="0" lang="es-MX" sz="2400" b="0" i="0" u="none" strike="noStrike" kern="1200" cap="none" spc="0" normalizeH="0" baseline="0" noProof="0" dirty="0">
                <a:ln>
                  <a:noFill/>
                </a:ln>
                <a:solidFill>
                  <a:prstClr val="black"/>
                </a:solidFill>
                <a:effectLst/>
                <a:uLnTx/>
                <a:uFillTx/>
                <a:latin typeface="Calibri"/>
                <a:ea typeface="+mn-ea"/>
                <a:cs typeface="+mn-cs"/>
              </a:rPr>
              <a:t> en los artículos 79, 81 y 83</a:t>
            </a:r>
            <a:r>
              <a:rPr kumimoji="0" lang="es-MX" sz="2400" b="0" i="0" u="none" strike="noStrike" kern="1200" cap="none" spc="0" normalizeH="0" baseline="0" noProof="0" dirty="0">
                <a:ln>
                  <a:noFill/>
                </a:ln>
                <a:solidFill>
                  <a:srgbClr val="FF0000"/>
                </a:solidFill>
                <a:effectLst/>
                <a:uLnTx/>
                <a:uFillTx/>
                <a:latin typeface="Calibri"/>
                <a:ea typeface="+mn-ea"/>
                <a:cs typeface="+mn-cs"/>
              </a:rPr>
              <a:t> (Infracciones relacionadas con el RFC, Pago de Contribuciones y presentación de Declaraciones y la Obligación de llevar Contabilidad) </a:t>
            </a:r>
            <a:r>
              <a:rPr kumimoji="0" lang="es-MX" sz="2400" b="0" i="0" u="none" strike="noStrike" kern="1200" cap="none" spc="0" normalizeH="0" baseline="0" noProof="0" dirty="0">
                <a:ln>
                  <a:noFill/>
                </a:ln>
                <a:solidFill>
                  <a:prstClr val="black"/>
                </a:solidFill>
                <a:effectLst/>
                <a:highlight>
                  <a:srgbClr val="C0C0C0"/>
                </a:highlight>
                <a:uLnTx/>
                <a:uFillTx/>
                <a:latin typeface="Calibri"/>
                <a:ea typeface="+mn-ea"/>
                <a:cs typeface="+mn-cs"/>
              </a:rPr>
              <a:t>o las establecidas en los artículos 184-II y 185-A de la Ley Aduanera</a:t>
            </a:r>
            <a:r>
              <a:rPr kumimoji="0" lang="es-MX" sz="2400" b="0" i="0" u="none" strike="noStrike" kern="1200" cap="none" spc="0" normalizeH="0" baseline="0" noProof="0" dirty="0">
                <a:ln>
                  <a:noFill/>
                </a:ln>
                <a:solidFill>
                  <a:prstClr val="black"/>
                </a:solidFill>
                <a:effectLst/>
                <a:uLnTx/>
                <a:uFillTx/>
                <a:latin typeface="Calibri"/>
                <a:ea typeface="+mn-ea"/>
                <a:cs typeface="+mn-cs"/>
              </a:rPr>
              <a:t> (Omitan presentar documentos  o información y No lleven Sistemas de Control de Inventarios) de este ordenamiento, y la conducta sea realizada por el contribuyente titular del certificado de sello digital.</a:t>
            </a:r>
            <a:r>
              <a:rPr kumimoji="0" lang="es-MX" sz="2400" b="0" i="0" u="none" strike="noStrike" kern="1200" cap="none" spc="0" normalizeH="0" baseline="0" noProof="0" dirty="0">
                <a:ln>
                  <a:noFill/>
                </a:ln>
                <a:solidFill>
                  <a:prstClr val="black"/>
                </a:solidFill>
                <a:effectLst/>
                <a:highlight>
                  <a:srgbClr val="00FF00"/>
                </a:highlight>
                <a:uLnTx/>
                <a:uFillTx/>
                <a:latin typeface="Calibri"/>
                <a:ea typeface="+mn-ea"/>
                <a:cs typeface="+mn-cs"/>
              </a:rPr>
              <a:t> Reforma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highlight>
                <a:srgbClr val="00FF00"/>
              </a:highligh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XII. Detecten que los </a:t>
            </a:r>
            <a:r>
              <a:rPr kumimoji="0" lang="es-MX" sz="2400" b="1" i="0" u="sng" strike="noStrike" kern="1200" cap="none" spc="0" normalizeH="0" baseline="0" noProof="0" dirty="0">
                <a:ln>
                  <a:noFill/>
                </a:ln>
                <a:solidFill>
                  <a:prstClr val="black"/>
                </a:solidFill>
                <a:effectLst/>
                <a:uLnTx/>
                <a:uFillTx/>
                <a:latin typeface="Calibri"/>
                <a:ea typeface="+mn-ea"/>
                <a:cs typeface="+mn-cs"/>
              </a:rPr>
              <a:t>Contribuyentes tengan a su cargo Créditos Fiscales Firmes no pagados </a:t>
            </a:r>
            <a:r>
              <a:rPr kumimoji="0" lang="es-MX" sz="2400" b="0" i="0" u="none" strike="noStrike" kern="1200" cap="none" spc="0" normalizeH="0" baseline="0" noProof="0" dirty="0">
                <a:ln>
                  <a:noFill/>
                </a:ln>
                <a:solidFill>
                  <a:prstClr val="black"/>
                </a:solidFill>
                <a:effectLst/>
                <a:uLnTx/>
                <a:uFillTx/>
                <a:latin typeface="Calibri"/>
                <a:ea typeface="+mn-ea"/>
                <a:cs typeface="+mn-cs"/>
              </a:rPr>
              <a:t>en su Totalidad junto con sus accesorios, </a:t>
            </a:r>
            <a:r>
              <a:rPr kumimoji="0" lang="es-MX" sz="2400" b="1" i="1" u="none" strike="noStrike" kern="1200" cap="none" spc="0" normalizeH="0" baseline="0" noProof="0" dirty="0">
                <a:ln>
                  <a:noFill/>
                </a:ln>
                <a:solidFill>
                  <a:prstClr val="black"/>
                </a:solidFill>
                <a:effectLst/>
                <a:uLnTx/>
                <a:uFillTx/>
                <a:latin typeface="Calibri"/>
                <a:ea typeface="+mn-ea"/>
                <a:cs typeface="+mn-cs"/>
              </a:rPr>
              <a:t>cuando en el Ejercicio Fiscal inmediato anterior a aquel en que se realice la restricción, </a:t>
            </a:r>
            <a:r>
              <a:rPr kumimoji="0" lang="es-MX" sz="2400" b="1" i="0" u="sng" strike="noStrike" kern="1200" cap="none" spc="0" normalizeH="0" baseline="0" noProof="0" dirty="0">
                <a:ln>
                  <a:noFill/>
                </a:ln>
                <a:solidFill>
                  <a:srgbClr val="FF0000"/>
                </a:solidFill>
                <a:effectLst/>
                <a:uLnTx/>
                <a:uFillTx/>
                <a:latin typeface="Calibri"/>
                <a:ea typeface="+mn-ea"/>
                <a:cs typeface="+mn-cs"/>
              </a:rPr>
              <a:t>hayan emitido  Comprobantes Fiscales por un monto que “supere” cuatro veces el monto histórico del Crédito Fiscal</a:t>
            </a:r>
            <a:r>
              <a:rPr kumimoji="0" lang="es-MX" sz="2400" b="0" i="0" u="none" strike="noStrike" kern="1200" cap="none" spc="0" normalizeH="0" baseline="0" noProof="0" dirty="0">
                <a:ln>
                  <a:noFill/>
                </a:ln>
                <a:solidFill>
                  <a:prstClr val="black"/>
                </a:solidFill>
                <a:effectLst/>
                <a:uLnTx/>
                <a:uFillTx/>
                <a:latin typeface="Calibri"/>
                <a:ea typeface="+mn-ea"/>
                <a:cs typeface="+mn-cs"/>
              </a:rPr>
              <a:t>. </a:t>
            </a:r>
            <a:r>
              <a:rPr kumimoji="0" lang="es-MX" sz="2400" b="0" i="0" u="none" strike="noStrike" kern="1200" cap="none" spc="0" normalizeH="0" baseline="0" noProof="0" dirty="0">
                <a:ln>
                  <a:noFill/>
                </a:ln>
                <a:solidFill>
                  <a:prstClr val="black"/>
                </a:solidFill>
                <a:effectLst/>
                <a:highlight>
                  <a:srgbClr val="00FF00"/>
                </a:highlight>
                <a:uLnTx/>
                <a:uFillTx/>
                <a:latin typeface="Calibri"/>
                <a:ea typeface="+mn-ea"/>
                <a:cs typeface="+mn-cs"/>
              </a:rPr>
              <a:t>Adición</a:t>
            </a:r>
            <a:endParaRPr kumimoji="0" lang="es-MX" sz="24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5" name="Flecha: hacia abajo 4">
            <a:extLst>
              <a:ext uri="{FF2B5EF4-FFF2-40B4-BE49-F238E27FC236}">
                <a16:creationId xmlns:a16="http://schemas.microsoft.com/office/drawing/2014/main" id="{11E947F5-796A-0217-02AF-F22A80B0DD24}"/>
              </a:ext>
            </a:extLst>
          </p:cNvPr>
          <p:cNvSpPr/>
          <p:nvPr/>
        </p:nvSpPr>
        <p:spPr>
          <a:xfrm>
            <a:off x="7764651" y="4804475"/>
            <a:ext cx="457200" cy="3874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FCF4C9E3-5F0C-7088-AEA1-74A9640D0CEF}"/>
              </a:ext>
            </a:extLst>
          </p:cNvPr>
          <p:cNvSpPr txBox="1"/>
          <p:nvPr/>
        </p:nvSpPr>
        <p:spPr>
          <a:xfrm>
            <a:off x="8531819" y="4618497"/>
            <a:ext cx="3390865" cy="461665"/>
          </a:xfrm>
          <a:prstGeom prst="rect">
            <a:avLst/>
          </a:prstGeom>
          <a:solidFill>
            <a:schemeClr val="bg1">
              <a:lumMod val="75000"/>
            </a:schemeClr>
          </a:solid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Simulación de Insolvencia</a:t>
            </a:r>
          </a:p>
        </p:txBody>
      </p:sp>
    </p:spTree>
    <p:extLst>
      <p:ext uri="{BB962C8B-B14F-4D97-AF65-F5344CB8AC3E}">
        <p14:creationId xmlns:p14="http://schemas.microsoft.com/office/powerpoint/2010/main" val="182611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
            <a:ext cx="12192000" cy="628042"/>
          </a:xfrm>
          <a:solidFill>
            <a:schemeClr val="accent4">
              <a:lumMod val="20000"/>
              <a:lumOff val="80000"/>
            </a:schemeClr>
          </a:solidFill>
          <a:ln>
            <a:solidFill>
              <a:schemeClr val="accent1"/>
            </a:solidFill>
            <a:miter lim="800000"/>
            <a:headEnd/>
            <a:tailEnd/>
          </a:ln>
        </p:spPr>
        <p:txBody>
          <a:bodyPr/>
          <a:lstStyle/>
          <a:p>
            <a:pPr eaLnBrk="1" hangingPunct="1">
              <a:defRPr/>
            </a:pPr>
            <a:r>
              <a:rPr lang="es-MX" sz="3400" b="1" dirty="0">
                <a:latin typeface="Arial Rounded MT Bold" pitchFamily="34" charset="0"/>
              </a:rPr>
              <a:t>“ALGUNOS” ERRORES COMUNES DE LAS EMPRESAS</a:t>
            </a:r>
            <a:endParaRPr lang="es-ES" sz="3400" b="1" dirty="0">
              <a:latin typeface="Arial Rounded MT Bold" pitchFamily="34" charset="0"/>
            </a:endParaRPr>
          </a:p>
        </p:txBody>
      </p:sp>
      <p:sp>
        <p:nvSpPr>
          <p:cNvPr id="495619" name="Text Box 3"/>
          <p:cNvSpPr txBox="1">
            <a:spLocks noChangeArrowheads="1"/>
          </p:cNvSpPr>
          <p:nvPr/>
        </p:nvSpPr>
        <p:spPr bwMode="auto">
          <a:xfrm>
            <a:off x="1502229" y="1591624"/>
            <a:ext cx="8860367" cy="77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81951" y="5089019"/>
            <a:ext cx="3119967" cy="176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611" tIns="54315" rIns="108611" bIns="54315">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6108"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CuadroTexto 3"/>
          <p:cNvSpPr txBox="1"/>
          <p:nvPr/>
        </p:nvSpPr>
        <p:spPr>
          <a:xfrm>
            <a:off x="36087" y="517332"/>
            <a:ext cx="11959393" cy="637097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Pagar al Administrador Único como Trabajador (No Deducible)</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No pagar Emolumentos a miembros de Consejos Directivos, de Vigilancia y Consultivos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1" i="0" u="none" strike="noStrike" kern="1200" cap="none" spc="0" normalizeH="0" baseline="0" noProof="0" dirty="0">
                <a:ln>
                  <a:noFill/>
                </a:ln>
                <a:solidFill>
                  <a:srgbClr val="FF0000"/>
                </a:solidFill>
                <a:effectLst/>
                <a:uLnTx/>
                <a:uFillTx/>
                <a:latin typeface="Calibri"/>
                <a:ea typeface="+mn-ea"/>
                <a:cs typeface="+mn-cs"/>
              </a:rPr>
              <a:t>No emitir Recibo Electrónico de Pago a más tardar 5 días naturales posteriores al mes de cobro.</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Desfasar fecha de emisión y pago de los Comprobantes Fiscales de </a:t>
            </a:r>
            <a:r>
              <a:rPr kumimoji="0" lang="es-MX" sz="2400" b="0" i="0" u="none" strike="noStrike" kern="1200" cap="none" spc="0" normalizeH="0" baseline="0" noProof="0" dirty="0" err="1">
                <a:ln>
                  <a:noFill/>
                </a:ln>
                <a:solidFill>
                  <a:prstClr val="black"/>
                </a:solidFill>
                <a:effectLst/>
                <a:uLnTx/>
                <a:uFillTx/>
                <a:latin typeface="Calibri"/>
                <a:ea typeface="+mn-ea"/>
                <a:cs typeface="+mn-cs"/>
              </a:rPr>
              <a:t>SyS</a:t>
            </a:r>
            <a:r>
              <a:rPr kumimoji="0" lang="es-MX" sz="2400" b="0" i="0" u="none" strike="noStrike" kern="1200" cap="none" spc="0" normalizeH="0" baseline="0" noProof="0" dirty="0">
                <a:ln>
                  <a:noFill/>
                </a:ln>
                <a:solidFill>
                  <a:prstClr val="black"/>
                </a:solidFill>
                <a:effectLst/>
                <a:uLnTx/>
                <a:uFillTx/>
                <a:latin typeface="Calibri"/>
                <a:ea typeface="+mn-ea"/>
                <a:cs typeface="+mn-cs"/>
              </a:rPr>
              <a:t>, Honorarios y Arrendamiento pagados a Personas Físicas.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La retención  de IVA e ISR por Honorarios y Arrendamiento se efectúa en el mes del “pago” de la contraprestación y </a:t>
            </a:r>
            <a:r>
              <a:rPr kumimoji="0" lang="es-MX" sz="2400" b="1" i="0" u="sng" strike="noStrike" kern="1200" cap="none" spc="0" normalizeH="0" baseline="0" noProof="0" dirty="0">
                <a:ln>
                  <a:noFill/>
                </a:ln>
                <a:solidFill>
                  <a:prstClr val="black"/>
                </a:solidFill>
                <a:effectLst/>
                <a:uLnTx/>
                <a:uFillTx/>
                <a:latin typeface="Calibri"/>
                <a:ea typeface="+mn-ea"/>
                <a:cs typeface="+mn-cs"/>
              </a:rPr>
              <a:t>no cuando se emite el CFDI</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No acumular la totalidad de Ingresos Nominales en Pagos Provisionales de ISR.</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Deducción en su totalidad de Gastos relacionados con Automóviles topados en su Deducción.</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No presentar la DIOT en Tiempo y Forma</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No presentar la Contabilidad Electrónica. </a:t>
            </a:r>
            <a:r>
              <a:rPr kumimoji="0" lang="es-MX" sz="2400" b="0" i="0" u="none" strike="noStrike" kern="1200" cap="none" spc="0" normalizeH="0" baseline="0" noProof="0" dirty="0" err="1">
                <a:ln>
                  <a:noFill/>
                </a:ln>
                <a:solidFill>
                  <a:prstClr val="black"/>
                </a:solidFill>
                <a:effectLst/>
                <a:uLnTx/>
                <a:uFillTx/>
                <a:latin typeface="Calibri"/>
                <a:ea typeface="+mn-ea"/>
                <a:cs typeface="+mn-cs"/>
              </a:rPr>
              <a:t>e.Contabilidad</a:t>
            </a:r>
            <a:r>
              <a:rPr kumimoji="0" lang="es-MX" sz="24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1" i="1" u="sng" strike="noStrike" kern="1200" cap="none" spc="0" normalizeH="0" baseline="0" noProof="0" dirty="0">
                <a:ln>
                  <a:noFill/>
                </a:ln>
                <a:solidFill>
                  <a:srgbClr val="FF0000"/>
                </a:solidFill>
                <a:effectLst/>
                <a:uLnTx/>
                <a:uFillTx/>
                <a:latin typeface="Calibri"/>
                <a:ea typeface="+mn-ea"/>
                <a:cs typeface="+mn-cs"/>
              </a:rPr>
              <a:t>No solventar correctamente las diferencias en Retenciones de ISR e IVA determinadas por el SAT.</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1" i="0" u="none" strike="noStrike" kern="1200" cap="none" spc="0" normalizeH="0" baseline="0" noProof="0" dirty="0">
                <a:ln>
                  <a:noFill/>
                </a:ln>
                <a:solidFill>
                  <a:prstClr val="black"/>
                </a:solidFill>
                <a:effectLst/>
                <a:uLnTx/>
                <a:uFillTx/>
                <a:latin typeface="Calibri"/>
                <a:ea typeface="+mn-ea"/>
                <a:cs typeface="+mn-cs"/>
              </a:rPr>
              <a:t>La Contabilidad No se apega a lo dispuesto por las NIF´S</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No considerar para la depreciación Contable la vida útil y valor de deshecho de los Activos</a:t>
            </a:r>
          </a:p>
        </p:txBody>
      </p:sp>
    </p:spTree>
    <p:extLst>
      <p:ext uri="{BB962C8B-B14F-4D97-AF65-F5344CB8AC3E}">
        <p14:creationId xmlns:p14="http://schemas.microsoft.com/office/powerpoint/2010/main" val="3562094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03A9-7185-7E1F-518A-F30996E155A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224FC414-E19D-9ECD-BEFF-FE6ECF990ADE}"/>
              </a:ext>
            </a:extLst>
          </p:cNvPr>
          <p:cNvSpPr>
            <a:spLocks noGrp="1" noChangeArrowheads="1"/>
          </p:cNvSpPr>
          <p:nvPr>
            <p:ph type="title"/>
          </p:nvPr>
        </p:nvSpPr>
        <p:spPr>
          <a:xfrm>
            <a:off x="0" y="-26978"/>
            <a:ext cx="12192000" cy="453182"/>
          </a:xfrm>
          <a:solidFill>
            <a:schemeClr val="accent4">
              <a:lumMod val="20000"/>
              <a:lumOff val="80000"/>
            </a:schemeClr>
          </a:solidFill>
          <a:ln>
            <a:solidFill>
              <a:schemeClr val="accent1"/>
            </a:solidFill>
            <a:miter lim="800000"/>
            <a:headEnd/>
            <a:tailEnd/>
          </a:ln>
        </p:spPr>
        <p:txBody>
          <a:bodyPr/>
          <a:lstStyle/>
          <a:p>
            <a:pPr eaLnBrk="1" hangingPunct="1">
              <a:defRPr/>
            </a:pPr>
            <a:r>
              <a:rPr lang="es-ES" sz="2600" dirty="0">
                <a:latin typeface="Arial Rounded MT Bold" pitchFamily="34" charset="0"/>
              </a:rPr>
              <a:t>SIMULACIÓN DE INSOLVENCIA</a:t>
            </a:r>
          </a:p>
        </p:txBody>
      </p:sp>
      <p:sp>
        <p:nvSpPr>
          <p:cNvPr id="495619" name="Text Box 3">
            <a:extLst>
              <a:ext uri="{FF2B5EF4-FFF2-40B4-BE49-F238E27FC236}">
                <a16:creationId xmlns:a16="http://schemas.microsoft.com/office/drawing/2014/main" id="{9C847BEE-2CED-A656-3AEB-F30581C80837}"/>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5957F586-DFCF-6066-6AAD-88C3E9511238}"/>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3DEB9EB6-A1FE-29C2-6CDF-CF6D33B56F23}"/>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0039826D-E805-CBFC-3933-1572E2B5AE1A}"/>
              </a:ext>
            </a:extLst>
          </p:cNvPr>
          <p:cNvSpPr txBox="1"/>
          <p:nvPr/>
        </p:nvSpPr>
        <p:spPr>
          <a:xfrm>
            <a:off x="43658" y="6557469"/>
            <a:ext cx="17386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17-H Bis</a:t>
            </a:r>
          </a:p>
        </p:txBody>
      </p:sp>
      <p:sp>
        <p:nvSpPr>
          <p:cNvPr id="2" name="CuadroTexto 1">
            <a:extLst>
              <a:ext uri="{FF2B5EF4-FFF2-40B4-BE49-F238E27FC236}">
                <a16:creationId xmlns:a16="http://schemas.microsoft.com/office/drawing/2014/main" id="{D68F2C9D-D1C6-DD4D-1FA2-4327F7DEB2E8}"/>
              </a:ext>
            </a:extLst>
          </p:cNvPr>
          <p:cNvSpPr txBox="1"/>
          <p:nvPr/>
        </p:nvSpPr>
        <p:spPr>
          <a:xfrm>
            <a:off x="402956" y="798163"/>
            <a:ext cx="652478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Crédito Fiscal Firme                      $ 1,245,000.00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Comprobantes Fiscales Tipo “I”</a:t>
            </a:r>
            <a:r>
              <a:rPr kumimoji="0" lang="es-MX" sz="2400" b="0" i="0" u="sng" strike="noStrike" kern="1200" cap="none" spc="0" normalizeH="0" baseline="0" noProof="0" dirty="0">
                <a:ln>
                  <a:noFill/>
                </a:ln>
                <a:solidFill>
                  <a:prstClr val="black"/>
                </a:solidFill>
                <a:effectLst/>
                <a:uLnTx/>
                <a:uFillTx/>
                <a:latin typeface="Calibri"/>
                <a:ea typeface="+mn-ea"/>
                <a:cs typeface="+mn-cs"/>
              </a:rPr>
              <a:t> $ 6,800,000.00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Diferencia                                       </a:t>
            </a:r>
            <a:r>
              <a:rPr kumimoji="0" lang="es-MX" sz="2400" b="0" i="0" u="sng" strike="noStrike" kern="1200" cap="none" spc="0" normalizeH="0" baseline="0" noProof="0" dirty="0">
                <a:ln>
                  <a:noFill/>
                </a:ln>
                <a:solidFill>
                  <a:prstClr val="black"/>
                </a:solidFill>
                <a:effectLst/>
                <a:uLnTx/>
                <a:uFillTx/>
                <a:latin typeface="Calibri"/>
                <a:ea typeface="+mn-ea"/>
                <a:cs typeface="+mn-cs"/>
              </a:rPr>
              <a:t>$ 5,555.000.00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4 Veces Crédito Fiscal                   </a:t>
            </a:r>
            <a:r>
              <a:rPr kumimoji="0" lang="es-MX" sz="2400" b="0" i="0" u="sng" strike="noStrike" kern="1200" cap="none" spc="0" normalizeH="0" baseline="0" noProof="0" dirty="0">
                <a:ln>
                  <a:noFill/>
                </a:ln>
                <a:solidFill>
                  <a:prstClr val="black"/>
                </a:solidFill>
                <a:effectLst/>
                <a:uLnTx/>
                <a:uFillTx/>
                <a:latin typeface="Calibri"/>
                <a:ea typeface="+mn-ea"/>
                <a:cs typeface="+mn-cs"/>
              </a:rPr>
              <a:t>$ 4,980,000.00</a:t>
            </a:r>
            <a:endParaRPr kumimoji="0" lang="es-MX" sz="1800" b="0" i="0" u="sng" strike="noStrike" kern="1200" cap="none" spc="0" normalizeH="0" baseline="0" noProof="0" dirty="0">
              <a:ln>
                <a:noFill/>
              </a:ln>
              <a:solidFill>
                <a:prstClr val="black"/>
              </a:solidFill>
              <a:effectLst/>
              <a:uLnTx/>
              <a:uFillTx/>
              <a:latin typeface="Calibri"/>
              <a:ea typeface="+mn-ea"/>
              <a:cs typeface="+mn-cs"/>
            </a:endParaRPr>
          </a:p>
        </p:txBody>
      </p:sp>
      <p:pic>
        <p:nvPicPr>
          <p:cNvPr id="3" name="Imagen 2">
            <a:extLst>
              <a:ext uri="{FF2B5EF4-FFF2-40B4-BE49-F238E27FC236}">
                <a16:creationId xmlns:a16="http://schemas.microsoft.com/office/drawing/2014/main" id="{D4B68FEE-57B6-5B3F-814D-B1C10F7EE93A}"/>
              </a:ext>
            </a:extLst>
          </p:cNvPr>
          <p:cNvPicPr>
            <a:picLocks noChangeAspect="1"/>
          </p:cNvPicPr>
          <p:nvPr/>
        </p:nvPicPr>
        <p:blipFill>
          <a:blip r:embed="rId2"/>
          <a:stretch>
            <a:fillRect/>
          </a:stretch>
        </p:blipFill>
        <p:spPr>
          <a:xfrm>
            <a:off x="8709724" y="4047347"/>
            <a:ext cx="2994106" cy="2100343"/>
          </a:xfrm>
          <a:prstGeom prst="rect">
            <a:avLst/>
          </a:prstGeom>
        </p:spPr>
      </p:pic>
      <p:sp>
        <p:nvSpPr>
          <p:cNvPr id="7" name="Flecha: arriba y abajo 6">
            <a:extLst>
              <a:ext uri="{FF2B5EF4-FFF2-40B4-BE49-F238E27FC236}">
                <a16:creationId xmlns:a16="http://schemas.microsoft.com/office/drawing/2014/main" id="{0F018588-A656-0AF9-8B1A-2E99BDD30D96}"/>
              </a:ext>
            </a:extLst>
          </p:cNvPr>
          <p:cNvSpPr/>
          <p:nvPr/>
        </p:nvSpPr>
        <p:spPr>
          <a:xfrm>
            <a:off x="5129938" y="2394490"/>
            <a:ext cx="317715" cy="619933"/>
          </a:xfrm>
          <a:prstGeom prst="up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EA554405-2188-13BE-2C8E-99A30B3408B2}"/>
              </a:ext>
            </a:extLst>
          </p:cNvPr>
          <p:cNvSpPr txBox="1"/>
          <p:nvPr/>
        </p:nvSpPr>
        <p:spPr>
          <a:xfrm>
            <a:off x="6367549" y="1492129"/>
            <a:ext cx="2533304" cy="646331"/>
          </a:xfrm>
          <a:prstGeom prst="rect">
            <a:avLst/>
          </a:prstGeom>
          <a:solidFill>
            <a:srgbClr val="FFFF00"/>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Datos del Ejercicio Inmediato Anterior</a:t>
            </a:r>
          </a:p>
        </p:txBody>
      </p:sp>
    </p:spTree>
    <p:extLst>
      <p:ext uri="{BB962C8B-B14F-4D97-AF65-F5344CB8AC3E}">
        <p14:creationId xmlns:p14="http://schemas.microsoft.com/office/powerpoint/2010/main" val="2568220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9"/>
            <a:ext cx="12192000" cy="755687"/>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REQUISITOS PARA DEDUCIR NÓMINA</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9015157" y="6560238"/>
            <a:ext cx="585681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p:cNvSpPr txBox="1"/>
          <p:nvPr/>
        </p:nvSpPr>
        <p:spPr>
          <a:xfrm>
            <a:off x="173097" y="6477942"/>
            <a:ext cx="3731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27-V segundo párrafo y 99 LISR</a:t>
            </a:r>
          </a:p>
        </p:txBody>
      </p:sp>
      <p:sp>
        <p:nvSpPr>
          <p:cNvPr id="6" name="CuadroTexto 5">
            <a:extLst>
              <a:ext uri="{FF2B5EF4-FFF2-40B4-BE49-F238E27FC236}">
                <a16:creationId xmlns:a16="http://schemas.microsoft.com/office/drawing/2014/main" id="{D131C0CE-9CC7-52E7-A4F5-72EC026AC13C}"/>
              </a:ext>
            </a:extLst>
          </p:cNvPr>
          <p:cNvSpPr txBox="1"/>
          <p:nvPr/>
        </p:nvSpPr>
        <p:spPr>
          <a:xfrm>
            <a:off x="440436" y="1149779"/>
            <a:ext cx="11311127"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Los pagos que a la vez sean ingresos en los términos del </a:t>
            </a:r>
            <a:r>
              <a:rPr kumimoji="0" lang="es-MX" sz="2800" b="1" i="0" u="sng" strike="noStrike" kern="1200" cap="none" spc="0" normalizeH="0" baseline="0" noProof="0" dirty="0">
                <a:ln>
                  <a:noFill/>
                </a:ln>
                <a:solidFill>
                  <a:prstClr val="black"/>
                </a:solidFill>
                <a:effectLst/>
                <a:uLnTx/>
                <a:uFillTx/>
                <a:latin typeface="Calibri"/>
                <a:ea typeface="+mn-ea"/>
                <a:cs typeface="+mn-cs"/>
              </a:rPr>
              <a:t>Capítulo I del Título IV, de esta Ley</a:t>
            </a:r>
            <a:r>
              <a:rPr kumimoji="0" lang="es-MX" sz="2800" b="0" i="0" u="none" strike="noStrike" kern="1200" cap="none" spc="0" normalizeH="0" baseline="0" noProof="0" dirty="0">
                <a:ln>
                  <a:noFill/>
                </a:ln>
                <a:solidFill>
                  <a:prstClr val="black"/>
                </a:solidFill>
                <a:effectLst/>
                <a:uLnTx/>
                <a:uFillTx/>
                <a:latin typeface="Calibri"/>
                <a:ea typeface="+mn-ea"/>
                <a:cs typeface="+mn-cs"/>
              </a:rPr>
              <a:t>, se podrán deducir siempre que las erogaciones por concepto de remuneración, las retenciones correspondientes y las deducciones del impuesto local por salarios y, en general, por la prestación de un servicio personal independiente, </a:t>
            </a:r>
            <a:r>
              <a:rPr kumimoji="0" lang="es-MX" sz="2800" b="1" i="1" u="none" strike="noStrike" kern="1200" cap="none" spc="0" normalizeH="0" baseline="0" noProof="0" dirty="0">
                <a:ln>
                  <a:noFill/>
                </a:ln>
                <a:solidFill>
                  <a:prstClr val="black"/>
                </a:solidFill>
                <a:effectLst/>
                <a:uLnTx/>
                <a:uFillTx/>
                <a:latin typeface="Calibri"/>
                <a:ea typeface="+mn-ea"/>
                <a:cs typeface="+mn-cs"/>
              </a:rPr>
              <a:t>consten en Comprobantes Fiscales </a:t>
            </a:r>
            <a:r>
              <a:rPr kumimoji="0" lang="es-MX" sz="2800" b="0" i="0" u="none" strike="noStrike" kern="1200" cap="none" spc="0" normalizeH="0" baseline="0" noProof="0" dirty="0">
                <a:ln>
                  <a:noFill/>
                </a:ln>
                <a:solidFill>
                  <a:prstClr val="black"/>
                </a:solidFill>
                <a:effectLst/>
                <a:uLnTx/>
                <a:uFillTx/>
                <a:latin typeface="Calibri"/>
                <a:ea typeface="+mn-ea"/>
                <a:cs typeface="+mn-cs"/>
              </a:rPr>
              <a:t>emitidos en términos del Código Fiscal de la Federación y </a:t>
            </a:r>
            <a:r>
              <a:rPr kumimoji="0" lang="es-MX" sz="2800" b="1" i="0" u="sng" strike="noStrike" kern="1200" cap="none" spc="0" normalizeH="0" baseline="0" noProof="0" dirty="0">
                <a:ln>
                  <a:noFill/>
                </a:ln>
                <a:solidFill>
                  <a:srgbClr val="FF0000"/>
                </a:solidFill>
                <a:effectLst/>
                <a:uLnTx/>
                <a:uFillTx/>
                <a:latin typeface="Calibri"/>
                <a:ea typeface="+mn-ea"/>
                <a:cs typeface="+mn-cs"/>
              </a:rPr>
              <a:t>se cumpla con las obligaciones a que se refiere el artículo 99, fracciones I, II, III y V de la presente Ley</a:t>
            </a:r>
            <a:r>
              <a:rPr kumimoji="0" lang="es-MX" sz="2800" b="0" i="0" u="none" strike="noStrike" kern="1200" cap="none" spc="0" normalizeH="0" baseline="0" noProof="0" dirty="0">
                <a:ln>
                  <a:noFill/>
                </a:ln>
                <a:solidFill>
                  <a:prstClr val="black"/>
                </a:solidFill>
                <a:effectLst/>
                <a:uLnTx/>
                <a:uFillTx/>
                <a:latin typeface="Calibri"/>
                <a:ea typeface="+mn-ea"/>
                <a:cs typeface="+mn-cs"/>
              </a:rPr>
              <a:t>, así como las disposiciones que, en su caso, regulen el </a:t>
            </a:r>
            <a:r>
              <a:rPr kumimoji="0" lang="es-MX" sz="2800" b="1" i="0" u="none" strike="noStrike" kern="1200" cap="none" spc="0" normalizeH="0" baseline="0" noProof="0" dirty="0">
                <a:ln>
                  <a:noFill/>
                </a:ln>
                <a:solidFill>
                  <a:prstClr val="black"/>
                </a:solidFill>
                <a:effectLst/>
                <a:uLnTx/>
                <a:uFillTx/>
                <a:latin typeface="Calibri"/>
                <a:ea typeface="+mn-ea"/>
                <a:cs typeface="+mn-cs"/>
              </a:rPr>
              <a:t>Subsidio para el Empleo </a:t>
            </a:r>
            <a:r>
              <a:rPr kumimoji="0" lang="es-MX" sz="2800" b="0" i="0" u="none" strike="noStrike" kern="1200" cap="none" spc="0" normalizeH="0" baseline="0" noProof="0" dirty="0">
                <a:ln>
                  <a:noFill/>
                </a:ln>
                <a:solidFill>
                  <a:prstClr val="black"/>
                </a:solidFill>
                <a:effectLst/>
                <a:uLnTx/>
                <a:uFillTx/>
                <a:latin typeface="Calibri"/>
                <a:ea typeface="+mn-ea"/>
                <a:cs typeface="+mn-cs"/>
              </a:rPr>
              <a:t>y los contribuyentes cumplan con la obligación de </a:t>
            </a:r>
            <a:r>
              <a:rPr kumimoji="0" lang="es-MX" sz="2800" b="1" i="0" u="sng" strike="noStrike" kern="1200" cap="none" spc="0" normalizeH="0" baseline="0" noProof="0" dirty="0">
                <a:ln>
                  <a:noFill/>
                </a:ln>
                <a:solidFill>
                  <a:prstClr val="black"/>
                </a:solidFill>
                <a:effectLst/>
                <a:uLnTx/>
                <a:uFillTx/>
                <a:latin typeface="Calibri"/>
                <a:ea typeface="+mn-ea"/>
                <a:cs typeface="+mn-cs"/>
              </a:rPr>
              <a:t>inscribir a los trabajadores en el Instituto Mexicano del Seguro Social cuando estén obligados a ello</a:t>
            </a:r>
            <a:r>
              <a:rPr kumimoji="0" lang="es-MX" sz="2800" b="0" i="0" u="none" strike="noStrike" kern="1200" cap="none" spc="0" normalizeH="0" baseline="0" noProof="0" dirty="0">
                <a:ln>
                  <a:noFill/>
                </a:ln>
                <a:solidFill>
                  <a:prstClr val="black"/>
                </a:solidFill>
                <a:effectLst/>
                <a:uLnTx/>
                <a:uFillTx/>
                <a:latin typeface="Calibri"/>
                <a:ea typeface="+mn-ea"/>
                <a:cs typeface="+mn-cs"/>
              </a:rPr>
              <a:t>, en los términos de las leyes de seguridad social</a:t>
            </a:r>
          </a:p>
        </p:txBody>
      </p:sp>
    </p:spTree>
    <p:extLst>
      <p:ext uri="{BB962C8B-B14F-4D97-AF65-F5344CB8AC3E}">
        <p14:creationId xmlns:p14="http://schemas.microsoft.com/office/powerpoint/2010/main" val="312292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4E51F-0E15-699B-0D8F-2B6CA1B2B59C}"/>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B5EA7F44-035E-8600-48A3-26CDCD8374C4}"/>
              </a:ext>
            </a:extLst>
          </p:cNvPr>
          <p:cNvSpPr>
            <a:spLocks noGrp="1" noChangeArrowheads="1"/>
          </p:cNvSpPr>
          <p:nvPr>
            <p:ph type="title"/>
          </p:nvPr>
        </p:nvSpPr>
        <p:spPr>
          <a:xfrm>
            <a:off x="0" y="-26979"/>
            <a:ext cx="12192000" cy="755687"/>
          </a:xfrm>
          <a:solidFill>
            <a:schemeClr val="accent4">
              <a:lumMod val="20000"/>
              <a:lumOff val="80000"/>
            </a:schemeClr>
          </a:solidFill>
          <a:ln>
            <a:solidFill>
              <a:schemeClr val="accent1"/>
            </a:solidFill>
            <a:miter lim="800000"/>
            <a:headEnd/>
            <a:tailEnd/>
          </a:ln>
        </p:spPr>
        <p:txBody>
          <a:bodyPr/>
          <a:lstStyle/>
          <a:p>
            <a:pPr eaLnBrk="1" hangingPunct="1">
              <a:defRPr/>
            </a:pPr>
            <a:r>
              <a:rPr lang="es-ES" sz="4781" dirty="0">
                <a:latin typeface="Arial Rounded MT Bold" pitchFamily="34" charset="0"/>
              </a:rPr>
              <a:t>RE	QUISITOS PARA DEDUCIR NÓMINA</a:t>
            </a:r>
          </a:p>
        </p:txBody>
      </p:sp>
      <p:sp>
        <p:nvSpPr>
          <p:cNvPr id="495619" name="Text Box 3">
            <a:extLst>
              <a:ext uri="{FF2B5EF4-FFF2-40B4-BE49-F238E27FC236}">
                <a16:creationId xmlns:a16="http://schemas.microsoft.com/office/drawing/2014/main" id="{F789284C-D26E-DE0E-F844-4DA67A3DE96B}"/>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37BFD694-91DA-B876-40E4-71997219B67F}"/>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CAC8076F-B463-9CE0-1449-946508BC895C}"/>
              </a:ext>
            </a:extLst>
          </p:cNvPr>
          <p:cNvSpPr txBox="1">
            <a:spLocks noChangeArrowheads="1"/>
          </p:cNvSpPr>
          <p:nvPr/>
        </p:nvSpPr>
        <p:spPr bwMode="auto">
          <a:xfrm>
            <a:off x="9015157" y="6560238"/>
            <a:ext cx="585681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3A0E58C5-C2BD-6FBA-9218-5CA470944E95}"/>
              </a:ext>
            </a:extLst>
          </p:cNvPr>
          <p:cNvSpPr txBox="1"/>
          <p:nvPr/>
        </p:nvSpPr>
        <p:spPr>
          <a:xfrm>
            <a:off x="209673" y="850589"/>
            <a:ext cx="10987494" cy="5799423"/>
          </a:xfrm>
          <a:prstGeom prst="rect">
            <a:avLst/>
          </a:prstGeom>
          <a:noFill/>
        </p:spPr>
        <p:txBody>
          <a:bodyPr wrap="square" lIns="85482" tIns="42743" rIns="85482" bIns="42743" rtlCol="0">
            <a:spAutoFit/>
          </a:bodyPr>
          <a:lstStyle/>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Nómina efectivamente “Pagada”</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Dar de Alta en el RFC al Trabajador, </a:t>
            </a:r>
            <a:r>
              <a:rPr kumimoji="0" lang="es-MX" sz="3375" b="1" i="0" u="sng" strike="noStrike" kern="1200" cap="none" spc="0" normalizeH="0" baseline="0" noProof="0" dirty="0">
                <a:ln>
                  <a:noFill/>
                </a:ln>
                <a:solidFill>
                  <a:srgbClr val="FF0000"/>
                </a:solidFill>
                <a:effectLst/>
                <a:uLnTx/>
                <a:uFillTx/>
                <a:latin typeface="Calibri"/>
                <a:ea typeface="+mn-ea"/>
                <a:cs typeface="+mn-cs"/>
              </a:rPr>
              <a:t>Art. 99-V LISR</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Estrictamente Indispensable</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Razón de Negocios</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Debidamente Registrado en Contabilidad, Art. </a:t>
            </a:r>
            <a:r>
              <a:rPr kumimoji="0" lang="es-MX" sz="3375" b="1" i="0" u="none" strike="noStrike" kern="1200" cap="none" spc="0" normalizeH="0" baseline="0" noProof="0" dirty="0">
                <a:ln>
                  <a:noFill/>
                </a:ln>
                <a:solidFill>
                  <a:prstClr val="black"/>
                </a:solidFill>
                <a:effectLst/>
                <a:uLnTx/>
                <a:uFillTx/>
                <a:latin typeface="Calibri"/>
                <a:ea typeface="+mn-ea"/>
                <a:cs typeface="+mn-cs"/>
              </a:rPr>
              <a:t>27-IV LISR</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Efectivamente erogada.</a:t>
            </a:r>
            <a:r>
              <a:rPr kumimoji="0" lang="es-MX" sz="3375" b="1" i="0" u="sng" strike="noStrike" kern="1200" cap="none" spc="0" normalizeH="0" baseline="0" noProof="0" dirty="0">
                <a:ln>
                  <a:noFill/>
                </a:ln>
                <a:solidFill>
                  <a:prstClr val="black"/>
                </a:solidFill>
                <a:effectLst/>
                <a:uLnTx/>
                <a:uFillTx/>
                <a:latin typeface="Calibri"/>
                <a:ea typeface="+mn-ea"/>
                <a:cs typeface="+mn-cs"/>
              </a:rPr>
              <a:t> Art. 96 LISR</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Timbrar el CFDI de Nómina, </a:t>
            </a:r>
            <a:r>
              <a:rPr kumimoji="0" lang="es-MX" sz="3375" b="1" i="0" u="sng" strike="noStrike" kern="1200" cap="none" spc="0" normalizeH="0" baseline="0" noProof="0" dirty="0">
                <a:ln>
                  <a:noFill/>
                </a:ln>
                <a:solidFill>
                  <a:srgbClr val="FF0000"/>
                </a:solidFill>
                <a:effectLst/>
                <a:uLnTx/>
                <a:uFillTx/>
                <a:latin typeface="Calibri"/>
                <a:ea typeface="+mn-ea"/>
                <a:cs typeface="+mn-cs"/>
              </a:rPr>
              <a:t>Art. 99-III LISR</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Retener y enterar el ISR. </a:t>
            </a:r>
            <a:r>
              <a:rPr kumimoji="0" lang="es-MX" sz="3375" b="1" i="0" u="sng" strike="noStrike" kern="1200" cap="none" spc="0" normalizeH="0" baseline="0" noProof="0" dirty="0">
                <a:ln>
                  <a:noFill/>
                </a:ln>
                <a:solidFill>
                  <a:srgbClr val="FF0000"/>
                </a:solidFill>
                <a:effectLst/>
                <a:uLnTx/>
                <a:uFillTx/>
                <a:latin typeface="Calibri"/>
                <a:ea typeface="+mn-ea"/>
                <a:cs typeface="+mn-cs"/>
              </a:rPr>
              <a:t>Art. 99-I LISR</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Pagar las Cuotas Obrero Patronales del IMSS</a:t>
            </a:r>
          </a:p>
          <a:p>
            <a:pPr marL="427378" marR="0" lvl="0" indent="-427378" algn="l" defTabSz="1078793" rtl="0" eaLnBrk="1" fontAlgn="auto" latinLnBrk="0" hangingPunct="1">
              <a:lnSpc>
                <a:spcPct val="100000"/>
              </a:lnSpc>
              <a:spcBef>
                <a:spcPts val="0"/>
              </a:spcBef>
              <a:spcAft>
                <a:spcPts val="0"/>
              </a:spcAft>
              <a:buClrTx/>
              <a:buSzTx/>
              <a:buFontTx/>
              <a:buAutoNum type="arabicParenR"/>
              <a:tabLst/>
              <a:defRPr/>
            </a:pPr>
            <a:r>
              <a:rPr kumimoji="0" lang="es-MX" sz="3375" b="0" i="0" u="none" strike="noStrike" kern="1200" cap="none" spc="0" normalizeH="0" baseline="0" noProof="0" dirty="0">
                <a:ln>
                  <a:noFill/>
                </a:ln>
                <a:solidFill>
                  <a:prstClr val="black"/>
                </a:solidFill>
                <a:effectLst/>
                <a:uLnTx/>
                <a:uFillTx/>
                <a:latin typeface="Calibri"/>
                <a:ea typeface="+mn-ea"/>
                <a:cs typeface="+mn-cs"/>
              </a:rPr>
              <a:t> </a:t>
            </a:r>
            <a:r>
              <a:rPr kumimoji="0" lang="es-MX" sz="3375" b="1" i="0" u="sng" strike="noStrike" kern="1200" cap="none" spc="0" normalizeH="0" baseline="0" noProof="0" dirty="0">
                <a:ln>
                  <a:noFill/>
                </a:ln>
                <a:solidFill>
                  <a:prstClr val="black"/>
                </a:solidFill>
                <a:effectLst/>
                <a:uLnTx/>
                <a:uFillTx/>
                <a:latin typeface="Calibri"/>
                <a:ea typeface="+mn-ea"/>
                <a:cs typeface="+mn-cs"/>
              </a:rPr>
              <a:t>Realizar el Ajuste Anual por Salarios, Art. 99-II y 97 LISR</a:t>
            </a:r>
          </a:p>
          <a:p>
            <a:pPr marL="0" marR="0" lvl="0" indent="0" algn="l" defTabSz="1078793" rtl="0" eaLnBrk="1" fontAlgn="auto" latinLnBrk="0" hangingPunct="1">
              <a:lnSpc>
                <a:spcPct val="100000"/>
              </a:lnSpc>
              <a:spcBef>
                <a:spcPts val="0"/>
              </a:spcBef>
              <a:spcAft>
                <a:spcPts val="0"/>
              </a:spcAft>
              <a:buClrTx/>
              <a:buSzTx/>
              <a:buFontTx/>
              <a:buNone/>
              <a:tabLst/>
              <a:defRPr/>
            </a:pPr>
            <a:endParaRPr kumimoji="0" lang="es-MX" sz="3375"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n 2">
            <a:extLst>
              <a:ext uri="{FF2B5EF4-FFF2-40B4-BE49-F238E27FC236}">
                <a16:creationId xmlns:a16="http://schemas.microsoft.com/office/drawing/2014/main" id="{8DAFDB86-4FF3-551B-94D7-4B36BAB15A35}"/>
              </a:ext>
            </a:extLst>
          </p:cNvPr>
          <p:cNvPicPr>
            <a:picLocks noChangeAspect="1"/>
          </p:cNvPicPr>
          <p:nvPr/>
        </p:nvPicPr>
        <p:blipFill>
          <a:blip r:embed="rId2"/>
          <a:stretch>
            <a:fillRect/>
          </a:stretch>
        </p:blipFill>
        <p:spPr>
          <a:xfrm>
            <a:off x="9524221" y="693041"/>
            <a:ext cx="2667779" cy="1824290"/>
          </a:xfrm>
          <a:prstGeom prst="rect">
            <a:avLst/>
          </a:prstGeom>
        </p:spPr>
      </p:pic>
      <p:sp>
        <p:nvSpPr>
          <p:cNvPr id="4" name="CuadroTexto 3">
            <a:extLst>
              <a:ext uri="{FF2B5EF4-FFF2-40B4-BE49-F238E27FC236}">
                <a16:creationId xmlns:a16="http://schemas.microsoft.com/office/drawing/2014/main" id="{E7435E01-62FE-33B1-3668-AD251FB4B455}"/>
              </a:ext>
            </a:extLst>
          </p:cNvPr>
          <p:cNvSpPr txBox="1"/>
          <p:nvPr/>
        </p:nvSpPr>
        <p:spPr>
          <a:xfrm>
            <a:off x="209673" y="6560238"/>
            <a:ext cx="27113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27-V y 99 LISR</a:t>
            </a:r>
          </a:p>
        </p:txBody>
      </p:sp>
    </p:spTree>
    <p:extLst>
      <p:ext uri="{BB962C8B-B14F-4D97-AF65-F5344CB8AC3E}">
        <p14:creationId xmlns:p14="http://schemas.microsoft.com/office/powerpoint/2010/main" val="2424902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8381" y="-3980"/>
            <a:ext cx="1217074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Acuerdo del consejo técnico del </a:t>
            </a:r>
            <a:r>
              <a:rPr kumimoji="0" lang="es-MX" sz="3200" b="0" i="0" u="none" strike="noStrike" kern="1200" cap="none" spc="0" normalizeH="0" baseline="0" noProof="0" dirty="0" err="1">
                <a:ln>
                  <a:noFill/>
                </a:ln>
                <a:solidFill>
                  <a:prstClr val="black"/>
                </a:solidFill>
                <a:effectLst/>
                <a:uLnTx/>
                <a:uFillTx/>
                <a:latin typeface="Algerian" panose="04020705040A02060702" pitchFamily="82" charset="0"/>
                <a:ea typeface="+mn-ea"/>
                <a:cs typeface="+mn-cs"/>
              </a:rPr>
              <a:t>imss</a:t>
            </a:r>
            <a:endParaRPr kumimoji="0" lang="es-MX" sz="3200" b="0"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14337369-A527-467B-B85E-DEAEE9F35E34}"/>
              </a:ext>
            </a:extLst>
          </p:cNvPr>
          <p:cNvSpPr txBox="1"/>
          <p:nvPr/>
        </p:nvSpPr>
        <p:spPr>
          <a:xfrm>
            <a:off x="63790" y="6485854"/>
            <a:ext cx="17224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DOF 7 de Julio de 23</a:t>
            </a:r>
          </a:p>
        </p:txBody>
      </p:sp>
      <p:pic>
        <p:nvPicPr>
          <p:cNvPr id="4" name="Imagen 3"/>
          <p:cNvPicPr>
            <a:picLocks noChangeAspect="1"/>
          </p:cNvPicPr>
          <p:nvPr/>
        </p:nvPicPr>
        <p:blipFill>
          <a:blip r:embed="rId2"/>
          <a:stretch>
            <a:fillRect/>
          </a:stretch>
        </p:blipFill>
        <p:spPr>
          <a:xfrm>
            <a:off x="0" y="593674"/>
            <a:ext cx="12192000" cy="5966611"/>
          </a:xfrm>
          <a:prstGeom prst="rect">
            <a:avLst/>
          </a:prstGeom>
        </p:spPr>
      </p:pic>
    </p:spTree>
    <p:extLst>
      <p:ext uri="{BB962C8B-B14F-4D97-AF65-F5344CB8AC3E}">
        <p14:creationId xmlns:p14="http://schemas.microsoft.com/office/powerpoint/2010/main" val="130241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8381" y="-3980"/>
            <a:ext cx="1217074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INTEGRACIÓN DEL SALARIO BASE DE COTIZACIÓN</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14337369-A527-467B-B85E-DEAEE9F35E34}"/>
              </a:ext>
            </a:extLst>
          </p:cNvPr>
          <p:cNvSpPr txBox="1"/>
          <p:nvPr/>
        </p:nvSpPr>
        <p:spPr>
          <a:xfrm>
            <a:off x="63790" y="6485854"/>
            <a:ext cx="17224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Art. 27 LSS</a:t>
            </a:r>
          </a:p>
        </p:txBody>
      </p:sp>
      <p:graphicFrame>
        <p:nvGraphicFramePr>
          <p:cNvPr id="2" name="Tabla 1"/>
          <p:cNvGraphicFramePr>
            <a:graphicFrameLocks noGrp="1"/>
          </p:cNvGraphicFramePr>
          <p:nvPr/>
        </p:nvGraphicFramePr>
        <p:xfrm>
          <a:off x="154544" y="683054"/>
          <a:ext cx="8168426" cy="3049266"/>
        </p:xfrm>
        <a:graphic>
          <a:graphicData uri="http://schemas.openxmlformats.org/drawingml/2006/table">
            <a:tbl>
              <a:tblPr/>
              <a:tblGrid>
                <a:gridCol w="1101979">
                  <a:extLst>
                    <a:ext uri="{9D8B030D-6E8A-4147-A177-3AD203B41FA5}">
                      <a16:colId xmlns:a16="http://schemas.microsoft.com/office/drawing/2014/main" val="20000"/>
                    </a:ext>
                  </a:extLst>
                </a:gridCol>
                <a:gridCol w="2148861">
                  <a:extLst>
                    <a:ext uri="{9D8B030D-6E8A-4147-A177-3AD203B41FA5}">
                      <a16:colId xmlns:a16="http://schemas.microsoft.com/office/drawing/2014/main" val="20001"/>
                    </a:ext>
                  </a:extLst>
                </a:gridCol>
                <a:gridCol w="1101979">
                  <a:extLst>
                    <a:ext uri="{9D8B030D-6E8A-4147-A177-3AD203B41FA5}">
                      <a16:colId xmlns:a16="http://schemas.microsoft.com/office/drawing/2014/main" val="20002"/>
                    </a:ext>
                  </a:extLst>
                </a:gridCol>
                <a:gridCol w="1363701">
                  <a:extLst>
                    <a:ext uri="{9D8B030D-6E8A-4147-A177-3AD203B41FA5}">
                      <a16:colId xmlns:a16="http://schemas.microsoft.com/office/drawing/2014/main" val="20003"/>
                    </a:ext>
                  </a:extLst>
                </a:gridCol>
                <a:gridCol w="1198404">
                  <a:extLst>
                    <a:ext uri="{9D8B030D-6E8A-4147-A177-3AD203B41FA5}">
                      <a16:colId xmlns:a16="http://schemas.microsoft.com/office/drawing/2014/main" val="20004"/>
                    </a:ext>
                  </a:extLst>
                </a:gridCol>
                <a:gridCol w="1253502">
                  <a:extLst>
                    <a:ext uri="{9D8B030D-6E8A-4147-A177-3AD203B41FA5}">
                      <a16:colId xmlns:a16="http://schemas.microsoft.com/office/drawing/2014/main" val="20005"/>
                    </a:ext>
                  </a:extLst>
                </a:gridCol>
              </a:tblGrid>
              <a:tr h="318397">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4">
                  <a:txBody>
                    <a:bodyPr/>
                    <a:lstStyle/>
                    <a:p>
                      <a:pPr algn="ctr" fontAlgn="b"/>
                      <a:r>
                        <a:rPr lang="es-MX" sz="1600" b="1" i="0" u="none" strike="noStrike">
                          <a:solidFill>
                            <a:srgbClr val="000000"/>
                          </a:solidFill>
                          <a:effectLst/>
                          <a:latin typeface="Calibri" panose="020F0502020204030204" pitchFamily="34" charset="0"/>
                        </a:rPr>
                        <a:t>Integración SBC incluye PTU pagada en exceso</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244921">
                <a:tc>
                  <a:txBody>
                    <a:bodyPr/>
                    <a:lstStyle/>
                    <a:p>
                      <a:pPr algn="ctr" fontAlgn="b"/>
                      <a:endParaRPr lang="es-MX" sz="1600" b="1"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MX" sz="1600" b="0" i="0" u="none" strike="noStrike">
                          <a:solidFill>
                            <a:srgbClr val="000000"/>
                          </a:solidFill>
                          <a:effectLst/>
                          <a:latin typeface="Calibri" panose="020F0502020204030204" pitchFamily="34" charset="0"/>
                        </a:rPr>
                        <a:t>Referencia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a:solidFill>
                            <a:srgbClr val="000000"/>
                          </a:solidFill>
                          <a:effectLst/>
                          <a:latin typeface="Calibri" panose="020F0502020204030204" pitchFamily="34" charset="0"/>
                        </a:rPr>
                        <a:t>P. Puntualidad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a:solidFill>
                            <a:srgbClr val="000000"/>
                          </a:solidFill>
                          <a:effectLst/>
                          <a:latin typeface="Calibri" panose="020F0502020204030204" pitchFamily="34" charset="0"/>
                        </a:rPr>
                        <a:t>P. Asistencia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244921">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Salario Mensual</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15,600.00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2,500.00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2,500.00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244921">
                <a:tc>
                  <a:txBody>
                    <a:bodyPr/>
                    <a:lstStyle/>
                    <a:p>
                      <a:pPr algn="r" fontAlgn="b"/>
                      <a:r>
                        <a:rPr lang="es-MX" sz="1600" b="0" i="0" u="none" strike="noStrike" dirty="0">
                          <a:solidFill>
                            <a:srgbClr val="000000"/>
                          </a:solidFill>
                          <a:effectLst/>
                          <a:latin typeface="Calibri" panose="020F0502020204030204" pitchFamily="34" charset="0"/>
                        </a:rPr>
                        <a:t>(/) 30</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Salario Diario</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520.00 </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83.33 </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83.33 </a:t>
                      </a: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244921">
                <a:tc>
                  <a:txBody>
                    <a:bodyPr/>
                    <a:lstStyle/>
                    <a:p>
                      <a:pPr algn="r" fontAlgn="b"/>
                      <a:r>
                        <a:rPr lang="es-MX" sz="1600" b="0" i="0" u="none" strike="noStrike">
                          <a:solidFill>
                            <a:srgbClr val="000000"/>
                          </a:solidFill>
                          <a:effectLst/>
                          <a:latin typeface="Calibri" panose="020F0502020204030204" pitchFamily="34" charset="0"/>
                        </a:rPr>
                        <a:t>(x)</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Factor de Integración</a:t>
                      </a:r>
                    </a:p>
                  </a:txBody>
                  <a:tcPr marL="0" marR="0" marT="0" marB="0" anchor="b">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1.0493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1600" b="0" i="0" u="none" strike="noStrike">
                          <a:solidFill>
                            <a:srgbClr val="000000"/>
                          </a:solidFill>
                          <a:effectLst/>
                          <a:latin typeface="Calibri" panose="020F0502020204030204" pitchFamily="34" charset="0"/>
                        </a:rPr>
                        <a:t>                   54.56 </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54.56 </a:t>
                      </a: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244921">
                <a:tc>
                  <a:txBody>
                    <a:bodyPr/>
                    <a:lstStyle/>
                    <a:p>
                      <a:pPr algn="r" fontAlgn="b"/>
                      <a:r>
                        <a:rPr lang="es-MX" sz="1600" b="0" i="0" u="none" strike="noStrike" dirty="0">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s-MX" sz="1600" b="0" i="0" u="none" strike="noStrike">
                          <a:solidFill>
                            <a:srgbClr val="000000"/>
                          </a:solidFill>
                          <a:effectLst/>
                          <a:latin typeface="Calibri" panose="020F0502020204030204" pitchFamily="34" charset="0"/>
                        </a:rPr>
                        <a:t>Salario Diario Integrado</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545.64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r h="244921">
                <a:tc>
                  <a:txBody>
                    <a:bodyPr/>
                    <a:lstStyle/>
                    <a:p>
                      <a:pPr algn="r" fontAlgn="b"/>
                      <a:r>
                        <a:rPr lang="es-MX" sz="1600" b="0" i="0" u="none" strike="noStrike" dirty="0">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Premio Puntualidad</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28.77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s-MX" sz="1600" b="0" i="0" u="none" strike="noStrike">
                          <a:solidFill>
                            <a:srgbClr val="000000"/>
                          </a:solidFill>
                          <a:effectLst/>
                          <a:latin typeface="Calibri" panose="020F0502020204030204" pitchFamily="34" charset="0"/>
                        </a:rPr>
                        <a:t>Integra la diferencia del 10%</a:t>
                      </a:r>
                    </a:p>
                  </a:txBody>
                  <a:tcPr marL="0" marR="0" marT="0" marB="0" anchor="b">
                    <a:lnL>
                      <a:noFill/>
                    </a:lnL>
                    <a:lnR>
                      <a:noFill/>
                    </a:lnR>
                    <a:lnT>
                      <a:noFill/>
                    </a:lnT>
                    <a:lnB>
                      <a:noFill/>
                    </a:lnB>
                  </a:tcPr>
                </a:tc>
                <a:tc hMerge="1">
                  <a:txBody>
                    <a:bodyPr/>
                    <a:lstStyle/>
                    <a:p>
                      <a:endParaRPr lang="es-MX"/>
                    </a:p>
                  </a:txBody>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6"/>
                  </a:ext>
                </a:extLst>
              </a:tr>
              <a:tr h="244921">
                <a:tc>
                  <a:txBody>
                    <a:bodyPr/>
                    <a:lstStyle/>
                    <a:p>
                      <a:pPr algn="r" fontAlgn="b"/>
                      <a:r>
                        <a:rPr lang="es-MX" sz="1600" b="0"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s-MX" sz="1600" b="0" i="0" u="none" strike="noStrike" dirty="0">
                          <a:solidFill>
                            <a:srgbClr val="000000"/>
                          </a:solidFill>
                          <a:effectLst/>
                          <a:latin typeface="Calibri" panose="020F0502020204030204" pitchFamily="34" charset="0"/>
                        </a:rPr>
                        <a:t>Salario Diario Integrado</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574.41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7"/>
                  </a:ext>
                </a:extLst>
              </a:tr>
              <a:tr h="244921">
                <a:tc>
                  <a:txBody>
                    <a:bodyPr/>
                    <a:lstStyle/>
                    <a:p>
                      <a:pPr algn="r" fontAlgn="b"/>
                      <a:r>
                        <a:rPr lang="es-MX" sz="1600" b="0"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Premio Asistencia</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28.77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b"/>
                      <a:r>
                        <a:rPr lang="es-MX" sz="1600" b="0" i="0" u="none" strike="noStrike">
                          <a:solidFill>
                            <a:srgbClr val="000000"/>
                          </a:solidFill>
                          <a:effectLst/>
                          <a:latin typeface="Calibri" panose="020F0502020204030204" pitchFamily="34" charset="0"/>
                        </a:rPr>
                        <a:t>Integra la diferencia del 10%</a:t>
                      </a:r>
                    </a:p>
                  </a:txBody>
                  <a:tcPr marL="0" marR="0" marT="0" marB="0" anchor="b">
                    <a:lnL>
                      <a:noFill/>
                    </a:lnL>
                    <a:lnR>
                      <a:noFill/>
                    </a:lnR>
                    <a:lnT>
                      <a:noFill/>
                    </a:lnT>
                    <a:lnB>
                      <a:noFill/>
                    </a:lnB>
                  </a:tcPr>
                </a:tc>
                <a:tc hMerge="1">
                  <a:txBody>
                    <a:bodyPr/>
                    <a:lstStyle/>
                    <a:p>
                      <a:endParaRPr lang="es-MX"/>
                    </a:p>
                  </a:txBody>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8"/>
                  </a:ext>
                </a:extLst>
              </a:tr>
              <a:tr h="257167">
                <a:tc>
                  <a:txBody>
                    <a:bodyPr/>
                    <a:lstStyle/>
                    <a:p>
                      <a:pPr algn="r" fontAlgn="b"/>
                      <a:r>
                        <a:rPr lang="es-MX" sz="1600" b="0"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s-MX" sz="1600" b="0" i="0" u="none" strike="noStrike" dirty="0">
                          <a:solidFill>
                            <a:srgbClr val="000000"/>
                          </a:solidFill>
                          <a:effectLst/>
                          <a:latin typeface="Calibri" panose="020F0502020204030204" pitchFamily="34" charset="0"/>
                        </a:rPr>
                        <a:t>Salario Diario Integrado</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603.18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9"/>
                  </a:ext>
                </a:extLst>
              </a:tr>
              <a:tr h="257167">
                <a:tc>
                  <a:txBody>
                    <a:bodyPr/>
                    <a:lstStyle/>
                    <a:p>
                      <a:pPr algn="r" fontAlgn="b"/>
                      <a:r>
                        <a:rPr lang="es-MX" sz="1600" b="0"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PTU pagada en exceso</a:t>
                      </a:r>
                    </a:p>
                  </a:txBody>
                  <a:tcPr marL="0" marR="0" marT="0" marB="0" anchor="b">
                    <a:lnL>
                      <a:noFill/>
                    </a:lnL>
                    <a:lnR>
                      <a:noFill/>
                    </a:lnR>
                    <a:lnT>
                      <a:noFill/>
                    </a:lnT>
                    <a:lnB>
                      <a:noFill/>
                    </a:lnB>
                    <a:solidFill>
                      <a:srgbClr val="92D050"/>
                    </a:solidFill>
                  </a:tcPr>
                </a:tc>
                <a:tc>
                  <a:txBody>
                    <a:bodyPr/>
                    <a:lstStyle/>
                    <a:p>
                      <a:pPr algn="l" fontAlgn="b"/>
                      <a:r>
                        <a:rPr lang="es-MX" sz="1600" b="0" i="0" u="none" strike="noStrike">
                          <a:solidFill>
                            <a:srgbClr val="000000"/>
                          </a:solidFill>
                          <a:effectLst/>
                          <a:latin typeface="Calibri" panose="020F0502020204030204" pitchFamily="34" charset="0"/>
                        </a:rPr>
                        <a:t>           255.74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l" fontAlgn="b"/>
                      <a:r>
                        <a:rPr lang="es-MX" sz="1600" b="0" i="0" u="none" strike="noStrike" dirty="0">
                          <a:solidFill>
                            <a:srgbClr val="000000"/>
                          </a:solidFill>
                          <a:effectLst/>
                          <a:latin typeface="Calibri" panose="020F0502020204030204" pitchFamily="34" charset="0"/>
                        </a:rPr>
                        <a:t>pagada en Mayo 26</a:t>
                      </a:r>
                    </a:p>
                  </a:txBody>
                  <a:tcPr marL="0" marR="0" marT="0" marB="0" anchor="b">
                    <a:lnL>
                      <a:noFill/>
                    </a:lnL>
                    <a:lnR>
                      <a:noFill/>
                    </a:lnR>
                    <a:lnT>
                      <a:noFill/>
                    </a:lnT>
                    <a:lnB>
                      <a:noFill/>
                    </a:lnB>
                    <a:solidFill>
                      <a:srgbClr val="92D050"/>
                    </a:solidFill>
                  </a:tcPr>
                </a:tc>
                <a:tc hMerge="1">
                  <a:txBody>
                    <a:bodyPr/>
                    <a:lstStyle/>
                    <a:p>
                      <a:endParaRPr lang="es-MX"/>
                    </a:p>
                  </a:txBody>
                  <a:tcPr/>
                </a:tc>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10"/>
                  </a:ext>
                </a:extLst>
              </a:tr>
              <a:tr h="257167">
                <a:tc>
                  <a:txBody>
                    <a:bodyPr/>
                    <a:lstStyle/>
                    <a:p>
                      <a:pPr algn="r" fontAlgn="b"/>
                      <a:r>
                        <a:rPr lang="es-MX" sz="1600" b="0" i="0" u="none" strike="noStrike">
                          <a:solidFill>
                            <a:srgbClr val="000000"/>
                          </a:solidFill>
                          <a:effectLst/>
                          <a:latin typeface="Calibri" panose="020F0502020204030204" pitchFamily="34" charset="0"/>
                        </a:rPr>
                        <a:t>(=)</a:t>
                      </a:r>
                    </a:p>
                  </a:txBody>
                  <a:tcPr marL="0" marR="0" marT="0" marB="0" anchor="b">
                    <a:lnL>
                      <a:noFill/>
                    </a:lnL>
                    <a:lnR>
                      <a:noFill/>
                    </a:lnR>
                    <a:lnT>
                      <a:noFill/>
                    </a:lnT>
                    <a:lnB>
                      <a:noFill/>
                    </a:lnB>
                  </a:tcPr>
                </a:tc>
                <a:tc>
                  <a:txBody>
                    <a:bodyPr/>
                    <a:lstStyle/>
                    <a:p>
                      <a:pPr algn="r" fontAlgn="b"/>
                      <a:r>
                        <a:rPr lang="es-MX" sz="1600" b="0" i="0" u="none" strike="noStrike" dirty="0">
                          <a:solidFill>
                            <a:srgbClr val="000000"/>
                          </a:solidFill>
                          <a:effectLst/>
                          <a:latin typeface="Calibri" panose="020F0502020204030204" pitchFamily="34" charset="0"/>
                        </a:rPr>
                        <a:t>SDI </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858.91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3">
                  <a:txBody>
                    <a:bodyPr/>
                    <a:lstStyle/>
                    <a:p>
                      <a:pPr algn="l" fontAlgn="b"/>
                      <a:r>
                        <a:rPr lang="es-MX" sz="1600" b="0" i="0" u="none" strike="noStrike" dirty="0">
                          <a:solidFill>
                            <a:srgbClr val="000000"/>
                          </a:solidFill>
                          <a:effectLst/>
                          <a:latin typeface="Calibri" panose="020F0502020204030204" pitchFamily="34" charset="0"/>
                        </a:rPr>
                        <a:t>Para el Bimestre Julio y Agosto 25</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11"/>
                  </a:ext>
                </a:extLst>
              </a:tr>
            </a:tbl>
          </a:graphicData>
        </a:graphic>
      </p:graphicFrame>
      <p:pic>
        <p:nvPicPr>
          <p:cNvPr id="6" name="Imagen 5"/>
          <p:cNvPicPr>
            <a:picLocks noChangeAspect="1"/>
          </p:cNvPicPr>
          <p:nvPr/>
        </p:nvPicPr>
        <p:blipFill>
          <a:blip r:embed="rId2"/>
          <a:stretch>
            <a:fillRect/>
          </a:stretch>
        </p:blipFill>
        <p:spPr>
          <a:xfrm>
            <a:off x="7572776" y="3834579"/>
            <a:ext cx="3915177" cy="2192499"/>
          </a:xfrm>
          <a:prstGeom prst="rect">
            <a:avLst/>
          </a:prstGeom>
        </p:spPr>
      </p:pic>
    </p:spTree>
    <p:extLst>
      <p:ext uri="{BB962C8B-B14F-4D97-AF65-F5344CB8AC3E}">
        <p14:creationId xmlns:p14="http://schemas.microsoft.com/office/powerpoint/2010/main" val="705710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98DE9-C40F-1C47-514A-CA353B80761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7CDEDEA-2BEB-E726-D506-FB2EFAC89CCC}"/>
              </a:ext>
            </a:extLst>
          </p:cNvPr>
          <p:cNvSpPr>
            <a:spLocks noGrp="1" noChangeArrowheads="1"/>
          </p:cNvSpPr>
          <p:nvPr>
            <p:ph type="title"/>
          </p:nvPr>
        </p:nvSpPr>
        <p:spPr>
          <a:xfrm>
            <a:off x="0" y="-26989"/>
            <a:ext cx="12192000" cy="611189"/>
          </a:xfrm>
          <a:solidFill>
            <a:schemeClr val="accent4">
              <a:lumMod val="20000"/>
              <a:lumOff val="80000"/>
            </a:schemeClr>
          </a:solidFill>
          <a:ln>
            <a:solidFill>
              <a:schemeClr val="accent1"/>
            </a:solidFill>
            <a:miter lim="800000"/>
            <a:headEnd/>
            <a:tailEnd/>
          </a:ln>
        </p:spPr>
        <p:txBody>
          <a:bodyPr/>
          <a:lstStyle/>
          <a:p>
            <a:pPr eaLnBrk="1" hangingPunct="1">
              <a:defRPr/>
            </a:pPr>
            <a:r>
              <a:rPr lang="es-ES" sz="3600" dirty="0">
                <a:latin typeface="Arial Rounded MT Bold" pitchFamily="34" charset="0"/>
              </a:rPr>
              <a:t>NUEVOS SALARIOS MÍNIMOS GENERALES 2026</a:t>
            </a:r>
          </a:p>
        </p:txBody>
      </p:sp>
      <p:sp>
        <p:nvSpPr>
          <p:cNvPr id="495619" name="Text Box 3">
            <a:extLst>
              <a:ext uri="{FF2B5EF4-FFF2-40B4-BE49-F238E27FC236}">
                <a16:creationId xmlns:a16="http://schemas.microsoft.com/office/drawing/2014/main" id="{59883F44-5554-E404-15E9-1C0AC732AA8E}"/>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C017416E-1E9E-FCB8-9516-BB0FD0A41FDD}"/>
              </a:ext>
            </a:extLst>
          </p:cNvPr>
          <p:cNvSpPr txBox="1">
            <a:spLocks noChangeArrowheads="1"/>
          </p:cNvSpPr>
          <p:nvPr/>
        </p:nvSpPr>
        <p:spPr bwMode="auto">
          <a:xfrm>
            <a:off x="2471458" y="5099084"/>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0B2A0A1E-681E-76F0-A10E-6CD25EA7BEDC}"/>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2" name="Imagen 1">
            <a:extLst>
              <a:ext uri="{FF2B5EF4-FFF2-40B4-BE49-F238E27FC236}">
                <a16:creationId xmlns:a16="http://schemas.microsoft.com/office/drawing/2014/main" id="{049266C3-3EA1-1A18-0484-CE919438CD09}"/>
              </a:ext>
            </a:extLst>
          </p:cNvPr>
          <p:cNvPicPr>
            <a:picLocks noChangeAspect="1"/>
          </p:cNvPicPr>
          <p:nvPr/>
        </p:nvPicPr>
        <p:blipFill>
          <a:blip r:embed="rId2"/>
          <a:stretch>
            <a:fillRect/>
          </a:stretch>
        </p:blipFill>
        <p:spPr>
          <a:xfrm>
            <a:off x="3259667" y="660400"/>
            <a:ext cx="4876588" cy="6197600"/>
          </a:xfrm>
          <a:prstGeom prst="rect">
            <a:avLst/>
          </a:prstGeom>
        </p:spPr>
      </p:pic>
      <p:sp>
        <p:nvSpPr>
          <p:cNvPr id="3" name="CuadroTexto 2">
            <a:extLst>
              <a:ext uri="{FF2B5EF4-FFF2-40B4-BE49-F238E27FC236}">
                <a16:creationId xmlns:a16="http://schemas.microsoft.com/office/drawing/2014/main" id="{26A1D28C-2BE0-63DB-4579-56B2A1EDC3DE}"/>
              </a:ext>
            </a:extLst>
          </p:cNvPr>
          <p:cNvSpPr txBox="1"/>
          <p:nvPr/>
        </p:nvSpPr>
        <p:spPr>
          <a:xfrm>
            <a:off x="84667" y="6560181"/>
            <a:ext cx="20235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DOF 09/12/25</a:t>
            </a:r>
          </a:p>
        </p:txBody>
      </p:sp>
      <p:sp>
        <p:nvSpPr>
          <p:cNvPr id="4" name="CuadroTexto 3">
            <a:extLst>
              <a:ext uri="{FF2B5EF4-FFF2-40B4-BE49-F238E27FC236}">
                <a16:creationId xmlns:a16="http://schemas.microsoft.com/office/drawing/2014/main" id="{A146B5A2-F222-AF94-4935-925B7A2A1CA2}"/>
              </a:ext>
            </a:extLst>
          </p:cNvPr>
          <p:cNvSpPr txBox="1"/>
          <p:nvPr/>
        </p:nvSpPr>
        <p:spPr>
          <a:xfrm>
            <a:off x="8522208" y="2029968"/>
            <a:ext cx="2980944" cy="707886"/>
          </a:xfrm>
          <a:prstGeom prst="rect">
            <a:avLst/>
          </a:prstGeom>
          <a:solidFill>
            <a:schemeClr val="accent6">
              <a:lumMod val="60000"/>
              <a:lumOff val="40000"/>
            </a:schemeClr>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$ 315.04 (x) 365= $ 114,989.60 / 12 = 9,582.47</a:t>
            </a:r>
          </a:p>
        </p:txBody>
      </p:sp>
      <p:cxnSp>
        <p:nvCxnSpPr>
          <p:cNvPr id="7" name="Conector recto de flecha 6">
            <a:extLst>
              <a:ext uri="{FF2B5EF4-FFF2-40B4-BE49-F238E27FC236}">
                <a16:creationId xmlns:a16="http://schemas.microsoft.com/office/drawing/2014/main" id="{A6667C3E-34B4-FB48-5CA8-39A3F4A7F6CE}"/>
              </a:ext>
            </a:extLst>
          </p:cNvPr>
          <p:cNvCxnSpPr/>
          <p:nvPr/>
        </p:nvCxnSpPr>
        <p:spPr>
          <a:xfrm flipV="1">
            <a:off x="6601968" y="2898648"/>
            <a:ext cx="3739896" cy="132588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2374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61DF3-78FE-2852-7C49-69A00BBB4600}"/>
            </a:ext>
          </a:extLst>
        </p:cNvPr>
        <p:cNvGrpSpPr/>
        <p:nvPr/>
      </p:nvGrpSpPr>
      <p:grpSpPr>
        <a:xfrm>
          <a:off x="0" y="0"/>
          <a:ext cx="0" cy="0"/>
          <a:chOff x="0" y="0"/>
          <a:chExt cx="0" cy="0"/>
        </a:xfrm>
      </p:grpSpPr>
      <p:sp>
        <p:nvSpPr>
          <p:cNvPr id="495619" name="Text Box 3">
            <a:extLst>
              <a:ext uri="{FF2B5EF4-FFF2-40B4-BE49-F238E27FC236}">
                <a16:creationId xmlns:a16="http://schemas.microsoft.com/office/drawing/2014/main" id="{43F514E7-8D9C-5A49-AB6C-D86BE125BCFC}"/>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C361B4C7-DE6D-5492-33F7-BCCCDE0C832A}"/>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6E0DC2F0-514E-1D19-1D85-62B28FB56D54}"/>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E5E5CCC9-FDF4-BF54-47CA-1287D9DA41CD}"/>
              </a:ext>
            </a:extLst>
          </p:cNvPr>
          <p:cNvSpPr txBox="1"/>
          <p:nvPr/>
        </p:nvSpPr>
        <p:spPr>
          <a:xfrm>
            <a:off x="138895" y="6560181"/>
            <a:ext cx="22995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1 LISR</a:t>
            </a:r>
          </a:p>
        </p:txBody>
      </p:sp>
      <p:pic>
        <p:nvPicPr>
          <p:cNvPr id="6" name="Imagen 5">
            <a:extLst>
              <a:ext uri="{FF2B5EF4-FFF2-40B4-BE49-F238E27FC236}">
                <a16:creationId xmlns:a16="http://schemas.microsoft.com/office/drawing/2014/main" id="{7E2EB1C6-F7E9-BD8F-F6C7-BF83C72CCDD0}"/>
              </a:ext>
            </a:extLst>
          </p:cNvPr>
          <p:cNvPicPr>
            <a:picLocks noChangeAspect="1"/>
          </p:cNvPicPr>
          <p:nvPr/>
        </p:nvPicPr>
        <p:blipFill>
          <a:blip r:embed="rId2"/>
          <a:stretch>
            <a:fillRect/>
          </a:stretch>
        </p:blipFill>
        <p:spPr>
          <a:xfrm>
            <a:off x="2579935" y="0"/>
            <a:ext cx="7032129" cy="6858000"/>
          </a:xfrm>
          <a:prstGeom prst="rect">
            <a:avLst/>
          </a:prstGeom>
        </p:spPr>
      </p:pic>
      <p:sp>
        <p:nvSpPr>
          <p:cNvPr id="9" name="Flecha: hacia la izquierda 8">
            <a:extLst>
              <a:ext uri="{FF2B5EF4-FFF2-40B4-BE49-F238E27FC236}">
                <a16:creationId xmlns:a16="http://schemas.microsoft.com/office/drawing/2014/main" id="{5C6F5553-031E-9A30-C8F5-D7DD29F9C8AB}"/>
              </a:ext>
            </a:extLst>
          </p:cNvPr>
          <p:cNvSpPr/>
          <p:nvPr/>
        </p:nvSpPr>
        <p:spPr>
          <a:xfrm>
            <a:off x="9753600" y="3496733"/>
            <a:ext cx="533400" cy="533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Imagen 1">
            <a:extLst>
              <a:ext uri="{FF2B5EF4-FFF2-40B4-BE49-F238E27FC236}">
                <a16:creationId xmlns:a16="http://schemas.microsoft.com/office/drawing/2014/main" id="{63CE15F9-0926-CE17-A4B7-293CB913F45B}"/>
              </a:ext>
            </a:extLst>
          </p:cNvPr>
          <p:cNvPicPr>
            <a:picLocks noChangeAspect="1"/>
          </p:cNvPicPr>
          <p:nvPr/>
        </p:nvPicPr>
        <p:blipFill>
          <a:blip r:embed="rId3"/>
          <a:stretch>
            <a:fillRect/>
          </a:stretch>
        </p:blipFill>
        <p:spPr>
          <a:xfrm>
            <a:off x="9692252" y="2319097"/>
            <a:ext cx="560881" cy="554784"/>
          </a:xfrm>
          <a:prstGeom prst="rect">
            <a:avLst/>
          </a:prstGeom>
        </p:spPr>
      </p:pic>
    </p:spTree>
    <p:extLst>
      <p:ext uri="{BB962C8B-B14F-4D97-AF65-F5344CB8AC3E}">
        <p14:creationId xmlns:p14="http://schemas.microsoft.com/office/powerpoint/2010/main" val="618807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27FCF-2269-248A-E3D9-34BAF6B85701}"/>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D688CCC7-4ADF-7586-BAD8-CCF3660EFFA5}"/>
              </a:ext>
            </a:extLst>
          </p:cNvPr>
          <p:cNvSpPr>
            <a:spLocks noGrp="1" noChangeArrowheads="1"/>
          </p:cNvSpPr>
          <p:nvPr>
            <p:ph type="title"/>
          </p:nvPr>
        </p:nvSpPr>
        <p:spPr>
          <a:xfrm>
            <a:off x="0" y="-26979"/>
            <a:ext cx="12192000" cy="700079"/>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SALARIO MÍNIMO EXENTO DE DESCUENTOS</a:t>
            </a:r>
          </a:p>
        </p:txBody>
      </p:sp>
      <p:sp>
        <p:nvSpPr>
          <p:cNvPr id="495619" name="Text Box 3">
            <a:extLst>
              <a:ext uri="{FF2B5EF4-FFF2-40B4-BE49-F238E27FC236}">
                <a16:creationId xmlns:a16="http://schemas.microsoft.com/office/drawing/2014/main" id="{867B0816-9BC5-76BE-96FE-96AE895E7715}"/>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81C821DF-FA64-4818-A8AC-ED5AA72C4526}"/>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2B8BEC20-959F-3CC8-F5C0-EEA76ED3AC83}"/>
              </a:ext>
            </a:extLst>
          </p:cNvPr>
          <p:cNvSpPr txBox="1">
            <a:spLocks noChangeArrowheads="1"/>
          </p:cNvSpPr>
          <p:nvPr/>
        </p:nvSpPr>
        <p:spPr bwMode="auto">
          <a:xfrm>
            <a:off x="9015157" y="6560238"/>
            <a:ext cx="585681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5AF181A2-B0CA-1B2D-BD76-C181F0309D9F}"/>
              </a:ext>
            </a:extLst>
          </p:cNvPr>
          <p:cNvSpPr txBox="1"/>
          <p:nvPr/>
        </p:nvSpPr>
        <p:spPr>
          <a:xfrm>
            <a:off x="106172" y="6422570"/>
            <a:ext cx="1358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97 LFT</a:t>
            </a:r>
          </a:p>
        </p:txBody>
      </p:sp>
      <p:sp>
        <p:nvSpPr>
          <p:cNvPr id="5" name="CuadroTexto 4">
            <a:extLst>
              <a:ext uri="{FF2B5EF4-FFF2-40B4-BE49-F238E27FC236}">
                <a16:creationId xmlns:a16="http://schemas.microsoft.com/office/drawing/2014/main" id="{08F58902-ED24-A0C5-B7E6-080FAB5939D0}"/>
              </a:ext>
            </a:extLst>
          </p:cNvPr>
          <p:cNvSpPr txBox="1"/>
          <p:nvPr/>
        </p:nvSpPr>
        <p:spPr>
          <a:xfrm>
            <a:off x="109728" y="579823"/>
            <a:ext cx="11960352" cy="57861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black"/>
                </a:solidFill>
                <a:effectLst/>
                <a:uLnTx/>
                <a:uFillTx/>
                <a:latin typeface="Calibri"/>
                <a:ea typeface="+mn-ea"/>
                <a:cs typeface="+mn-cs"/>
              </a:rPr>
              <a:t>Los salarios mínimos NO podrán ser objeto de compensación, descuento o reducción, salvo en los casos siguientes: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300" b="0" i="0" u="none" strike="noStrike" kern="1200" cap="none" spc="0" normalizeH="0" baseline="0" noProof="0" dirty="0">
                <a:ln>
                  <a:noFill/>
                </a:ln>
                <a:solidFill>
                  <a:prstClr val="black"/>
                </a:solidFill>
                <a:effectLst/>
                <a:uLnTx/>
                <a:uFillTx/>
                <a:latin typeface="Calibri"/>
                <a:ea typeface="+mn-ea"/>
                <a:cs typeface="+mn-cs"/>
              </a:rPr>
              <a:t>I. </a:t>
            </a:r>
            <a:r>
              <a:rPr kumimoji="0" lang="es-MX" sz="2300" b="1" i="0" u="sng" strike="noStrike" kern="1200" cap="none" spc="0" normalizeH="0" baseline="0" noProof="0" dirty="0">
                <a:ln>
                  <a:noFill/>
                </a:ln>
                <a:solidFill>
                  <a:srgbClr val="FF0000"/>
                </a:solidFill>
                <a:effectLst/>
                <a:uLnTx/>
                <a:uFillTx/>
                <a:latin typeface="Calibri"/>
                <a:ea typeface="+mn-ea"/>
                <a:cs typeface="+mn-cs"/>
              </a:rPr>
              <a:t>Pensiones alimenticias </a:t>
            </a:r>
            <a:r>
              <a:rPr kumimoji="0" lang="es-MX" sz="2300" b="0" i="0" u="none" strike="noStrike" kern="1200" cap="none" spc="0" normalizeH="0" baseline="0" noProof="0" dirty="0">
                <a:ln>
                  <a:noFill/>
                </a:ln>
                <a:solidFill>
                  <a:prstClr val="black"/>
                </a:solidFill>
                <a:effectLst/>
                <a:uLnTx/>
                <a:uFillTx/>
                <a:latin typeface="Calibri"/>
                <a:ea typeface="+mn-ea"/>
                <a:cs typeface="+mn-cs"/>
              </a:rPr>
              <a:t>decretadas por la autoridad competente en favor de las personas mencionadas en el artículo 110, fracción V; 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300" b="0" i="0" u="none" strike="noStrike" kern="1200" cap="none" spc="0" normalizeH="0" baseline="0" noProof="0" dirty="0">
                <a:ln>
                  <a:noFill/>
                </a:ln>
                <a:solidFill>
                  <a:prstClr val="black"/>
                </a:solidFill>
                <a:effectLst/>
                <a:uLnTx/>
                <a:uFillTx/>
                <a:latin typeface="Calibri"/>
                <a:ea typeface="+mn-ea"/>
                <a:cs typeface="+mn-cs"/>
              </a:rPr>
              <a:t>II. </a:t>
            </a:r>
            <a:r>
              <a:rPr kumimoji="0" lang="es-MX" sz="2300" b="1" i="1" u="sng" strike="noStrike" kern="1200" cap="none" spc="0" normalizeH="0" baseline="0" noProof="0" dirty="0">
                <a:ln>
                  <a:noFill/>
                </a:ln>
                <a:solidFill>
                  <a:prstClr val="black"/>
                </a:solidFill>
                <a:effectLst/>
                <a:uLnTx/>
                <a:uFillTx/>
                <a:latin typeface="Calibri"/>
                <a:ea typeface="+mn-ea"/>
                <a:cs typeface="+mn-cs"/>
              </a:rPr>
              <a:t>Pago de rentas </a:t>
            </a:r>
            <a:r>
              <a:rPr kumimoji="0" lang="es-MX" sz="2300" b="0" i="0" u="none" strike="noStrike" kern="1200" cap="none" spc="0" normalizeH="0" baseline="0" noProof="0" dirty="0">
                <a:ln>
                  <a:noFill/>
                </a:ln>
                <a:solidFill>
                  <a:prstClr val="black"/>
                </a:solidFill>
                <a:effectLst/>
                <a:uLnTx/>
                <a:uFillTx/>
                <a:latin typeface="Calibri"/>
                <a:ea typeface="+mn-ea"/>
                <a:cs typeface="+mn-cs"/>
              </a:rPr>
              <a:t>a que se refiere el artículo 151. Este descuento no podrá exceder del diez por ciento del salario.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300" b="0" i="0" u="none" strike="noStrike" kern="1200" cap="none" spc="0" normalizeH="0" baseline="0" noProof="0" dirty="0">
                <a:ln>
                  <a:noFill/>
                </a:ln>
                <a:solidFill>
                  <a:prstClr val="black"/>
                </a:solidFill>
                <a:effectLst/>
                <a:uLnTx/>
                <a:uFillTx/>
                <a:latin typeface="Calibri"/>
                <a:ea typeface="+mn-ea"/>
                <a:cs typeface="+mn-cs"/>
              </a:rPr>
              <a:t>III. Pago de abonos para cubrir préstamos o rentas provenientes del </a:t>
            </a:r>
            <a:r>
              <a:rPr kumimoji="0" lang="es-MX" sz="2300" b="1" i="0" u="sng" strike="noStrike" kern="1200" cap="none" spc="0" normalizeH="0" baseline="0" noProof="0" dirty="0">
                <a:ln>
                  <a:noFill/>
                </a:ln>
                <a:solidFill>
                  <a:srgbClr val="FF0000"/>
                </a:solidFill>
                <a:effectLst/>
                <a:uLnTx/>
                <a:uFillTx/>
                <a:latin typeface="Calibri"/>
                <a:ea typeface="+mn-ea"/>
                <a:cs typeface="+mn-cs"/>
              </a:rPr>
              <a:t>Fondo Nacional de la Vivienda para los Trabajadores </a:t>
            </a:r>
            <a:r>
              <a:rPr kumimoji="0" lang="es-MX" sz="2300" b="0" i="0" u="none" strike="noStrike" kern="1200" cap="none" spc="0" normalizeH="0" baseline="0" noProof="0" dirty="0">
                <a:ln>
                  <a:noFill/>
                </a:ln>
                <a:solidFill>
                  <a:prstClr val="black"/>
                </a:solidFill>
                <a:effectLst/>
                <a:uLnTx/>
                <a:uFillTx/>
                <a:latin typeface="Calibri"/>
                <a:ea typeface="+mn-ea"/>
                <a:cs typeface="+mn-cs"/>
              </a:rPr>
              <a:t>destinados al arrendamiento social, adquisición, construcción, reparación, ampliación o mejoras de vivienda o al pago de pasivos adquiridos por estos conceptos. Estos descuentos deberán haber sido aceptados libremente por la persona trabajadora y no podrán exceder el 20 por ciento del salario para préstamos y 30 por ciento del salario para rentas.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300" b="0" i="0" u="none" strike="noStrike" kern="1200" cap="none" spc="0" normalizeH="0" baseline="0" noProof="0" dirty="0">
                <a:ln>
                  <a:noFill/>
                </a:ln>
                <a:solidFill>
                  <a:prstClr val="black"/>
                </a:solidFill>
                <a:effectLst/>
                <a:uLnTx/>
                <a:uFillTx/>
                <a:latin typeface="Calibri"/>
                <a:ea typeface="+mn-ea"/>
                <a:cs typeface="+mn-cs"/>
              </a:rPr>
              <a:t>IV. Pago de abonos para cubrir créditos otorgados o garantizados por el Instituto a que se refiere el artículo 103 Bis de esta Ley, destinados a </a:t>
            </a:r>
            <a:r>
              <a:rPr kumimoji="0" lang="es-MX" sz="2300" b="1" i="0" u="sng" strike="noStrike" kern="1200" cap="none" spc="0" normalizeH="0" baseline="0" noProof="0" dirty="0">
                <a:ln>
                  <a:noFill/>
                </a:ln>
                <a:solidFill>
                  <a:prstClr val="black"/>
                </a:solidFill>
                <a:effectLst/>
                <a:uLnTx/>
                <a:uFillTx/>
                <a:latin typeface="Calibri"/>
                <a:ea typeface="+mn-ea"/>
                <a:cs typeface="+mn-cs"/>
              </a:rPr>
              <a:t>la adquisición de bienes de consumo duradero </a:t>
            </a:r>
            <a:r>
              <a:rPr kumimoji="0" lang="es-MX" sz="2300" b="0" i="0" u="none" strike="noStrike" kern="1200" cap="none" spc="0" normalizeH="0" baseline="0" noProof="0" dirty="0">
                <a:ln>
                  <a:noFill/>
                </a:ln>
                <a:solidFill>
                  <a:prstClr val="black"/>
                </a:solidFill>
                <a:effectLst/>
                <a:uLnTx/>
                <a:uFillTx/>
                <a:latin typeface="Calibri"/>
                <a:ea typeface="+mn-ea"/>
                <a:cs typeface="+mn-cs"/>
              </a:rPr>
              <a:t>o al pago de servicios. Estos descuentos estarán precedidos de la aceptación que libremente haya hecho el trabajador y no podrán exceder del 10% del salario.</a:t>
            </a:r>
          </a:p>
        </p:txBody>
      </p:sp>
    </p:spTree>
    <p:extLst>
      <p:ext uri="{BB962C8B-B14F-4D97-AF65-F5344CB8AC3E}">
        <p14:creationId xmlns:p14="http://schemas.microsoft.com/office/powerpoint/2010/main" val="1670634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8"/>
            <a:ext cx="12192000" cy="68380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VALOR DE LA UMA, e IMPORTE DEL SUBSIDIO</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29413" y="6560238"/>
            <a:ext cx="352926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graphicFrame>
        <p:nvGraphicFramePr>
          <p:cNvPr id="2" name="Tabla 1"/>
          <p:cNvGraphicFramePr>
            <a:graphicFrameLocks noGrp="1"/>
          </p:cNvGraphicFramePr>
          <p:nvPr/>
        </p:nvGraphicFramePr>
        <p:xfrm>
          <a:off x="192224" y="772442"/>
          <a:ext cx="9059343" cy="4436999"/>
        </p:xfrm>
        <a:graphic>
          <a:graphicData uri="http://schemas.openxmlformats.org/drawingml/2006/table">
            <a:tbl>
              <a:tblPr firstRow="1" bandRow="1">
                <a:tableStyleId>{5C22544A-7EE6-4342-B048-85BDC9FD1C3A}</a:tableStyleId>
              </a:tblPr>
              <a:tblGrid>
                <a:gridCol w="1911568">
                  <a:extLst>
                    <a:ext uri="{9D8B030D-6E8A-4147-A177-3AD203B41FA5}">
                      <a16:colId xmlns:a16="http://schemas.microsoft.com/office/drawing/2014/main" val="20000"/>
                    </a:ext>
                  </a:extLst>
                </a:gridCol>
                <a:gridCol w="1519707">
                  <a:extLst>
                    <a:ext uri="{9D8B030D-6E8A-4147-A177-3AD203B41FA5}">
                      <a16:colId xmlns:a16="http://schemas.microsoft.com/office/drawing/2014/main" val="20001"/>
                    </a:ext>
                  </a:extLst>
                </a:gridCol>
                <a:gridCol w="2209253">
                  <a:extLst>
                    <a:ext uri="{9D8B030D-6E8A-4147-A177-3AD203B41FA5}">
                      <a16:colId xmlns:a16="http://schemas.microsoft.com/office/drawing/2014/main" val="20002"/>
                    </a:ext>
                  </a:extLst>
                </a:gridCol>
                <a:gridCol w="1738648">
                  <a:extLst>
                    <a:ext uri="{9D8B030D-6E8A-4147-A177-3AD203B41FA5}">
                      <a16:colId xmlns:a16="http://schemas.microsoft.com/office/drawing/2014/main" val="20003"/>
                    </a:ext>
                  </a:extLst>
                </a:gridCol>
                <a:gridCol w="1680167">
                  <a:extLst>
                    <a:ext uri="{9D8B030D-6E8A-4147-A177-3AD203B41FA5}">
                      <a16:colId xmlns:a16="http://schemas.microsoft.com/office/drawing/2014/main" val="20004"/>
                    </a:ext>
                  </a:extLst>
                </a:gridCol>
              </a:tblGrid>
              <a:tr h="370840">
                <a:tc>
                  <a:txBody>
                    <a:bodyPr/>
                    <a:lstStyle/>
                    <a:p>
                      <a:pPr algn="ctr"/>
                      <a:r>
                        <a:rPr lang="es-MX" dirty="0"/>
                        <a:t>Año</a:t>
                      </a:r>
                    </a:p>
                  </a:txBody>
                  <a:tcPr/>
                </a:tc>
                <a:tc>
                  <a:txBody>
                    <a:bodyPr/>
                    <a:lstStyle/>
                    <a:p>
                      <a:pPr algn="ctr"/>
                      <a:r>
                        <a:rPr lang="es-MX" dirty="0"/>
                        <a:t>Valor de la UMA</a:t>
                      </a:r>
                    </a:p>
                  </a:txBody>
                  <a:tcPr/>
                </a:tc>
                <a:tc>
                  <a:txBody>
                    <a:bodyPr/>
                    <a:lstStyle/>
                    <a:p>
                      <a:pPr algn="ctr"/>
                      <a:r>
                        <a:rPr lang="es-MX" dirty="0"/>
                        <a:t>Subsidio</a:t>
                      </a:r>
                      <a:r>
                        <a:rPr lang="es-MX" baseline="0" dirty="0"/>
                        <a:t> Mensual Monto ($)</a:t>
                      </a:r>
                      <a:endParaRPr lang="es-MX" dirty="0"/>
                    </a:p>
                  </a:txBody>
                  <a:tcPr/>
                </a:tc>
                <a:tc>
                  <a:txBody>
                    <a:bodyPr/>
                    <a:lstStyle/>
                    <a:p>
                      <a:pPr algn="ctr"/>
                      <a:r>
                        <a:rPr lang="es-MX" baseline="0" dirty="0"/>
                        <a:t>Porcentaje de Subsidio </a:t>
                      </a:r>
                      <a:endParaRPr lang="es-MX" dirty="0"/>
                    </a:p>
                  </a:txBody>
                  <a:tcPr/>
                </a:tc>
                <a:tc>
                  <a:txBody>
                    <a:bodyPr/>
                    <a:lstStyle/>
                    <a:p>
                      <a:pPr algn="ctr"/>
                      <a:r>
                        <a:rPr lang="es-MX" dirty="0"/>
                        <a:t>Ingreso Base</a:t>
                      </a:r>
                      <a:r>
                        <a:rPr lang="es-MX" baseline="0" dirty="0"/>
                        <a:t> Límite para Subsidio</a:t>
                      </a:r>
                      <a:endParaRPr lang="es-MX" dirty="0"/>
                    </a:p>
                  </a:txBody>
                  <a:tcPr/>
                </a:tc>
                <a:extLst>
                  <a:ext uri="{0D108BD9-81ED-4DB2-BD59-A6C34878D82A}">
                    <a16:rowId xmlns:a16="http://schemas.microsoft.com/office/drawing/2014/main" val="10000"/>
                  </a:ext>
                </a:extLst>
              </a:tr>
              <a:tr h="370840">
                <a:tc>
                  <a:txBody>
                    <a:bodyPr/>
                    <a:lstStyle/>
                    <a:p>
                      <a:pPr algn="ctr"/>
                      <a:r>
                        <a:rPr lang="es-MX" dirty="0"/>
                        <a:t>2021</a:t>
                      </a:r>
                    </a:p>
                  </a:txBody>
                  <a:tcPr/>
                </a:tc>
                <a:tc>
                  <a:txBody>
                    <a:bodyPr/>
                    <a:lstStyle/>
                    <a:p>
                      <a:pPr algn="ctr"/>
                      <a:r>
                        <a:rPr lang="es-MX" dirty="0"/>
                        <a:t>$ 89.62</a:t>
                      </a:r>
                    </a:p>
                  </a:txBody>
                  <a:tcPr/>
                </a:tc>
                <a:tc>
                  <a:txBody>
                    <a:bodyPr/>
                    <a:lstStyle/>
                    <a:p>
                      <a:endParaRPr lang="es-MX"/>
                    </a:p>
                  </a:txBody>
                  <a:tcPr/>
                </a:tc>
                <a:tc>
                  <a:txBody>
                    <a:bodyPr/>
                    <a:lstStyle/>
                    <a:p>
                      <a:endParaRPr lang="es-MX"/>
                    </a:p>
                  </a:txBody>
                  <a:tcPr/>
                </a:tc>
                <a:tc>
                  <a:txBody>
                    <a:bodyPr/>
                    <a:lstStyle/>
                    <a:p>
                      <a:endParaRPr lang="es-MX"/>
                    </a:p>
                  </a:txBody>
                  <a:tcPr/>
                </a:tc>
                <a:extLst>
                  <a:ext uri="{0D108BD9-81ED-4DB2-BD59-A6C34878D82A}">
                    <a16:rowId xmlns:a16="http://schemas.microsoft.com/office/drawing/2014/main" val="10001"/>
                  </a:ext>
                </a:extLst>
              </a:tr>
              <a:tr h="370840">
                <a:tc>
                  <a:txBody>
                    <a:bodyPr/>
                    <a:lstStyle/>
                    <a:p>
                      <a:pPr algn="ctr"/>
                      <a:r>
                        <a:rPr lang="es-MX" dirty="0"/>
                        <a:t>2022</a:t>
                      </a:r>
                    </a:p>
                  </a:txBody>
                  <a:tcPr/>
                </a:tc>
                <a:tc>
                  <a:txBody>
                    <a:bodyPr/>
                    <a:lstStyle/>
                    <a:p>
                      <a:pPr algn="ctr"/>
                      <a:r>
                        <a:rPr lang="es-MX" dirty="0"/>
                        <a:t>$ 96.22</a:t>
                      </a:r>
                    </a:p>
                  </a:txBody>
                  <a:tcPr/>
                </a:tc>
                <a:tc>
                  <a:txBody>
                    <a:bodyPr/>
                    <a:lstStyle/>
                    <a:p>
                      <a:endParaRPr lang="es-MX"/>
                    </a:p>
                  </a:txBody>
                  <a:tcPr/>
                </a:tc>
                <a:tc>
                  <a:txBody>
                    <a:bodyPr/>
                    <a:lstStyle/>
                    <a:p>
                      <a:endParaRPr lang="es-MX" dirty="0"/>
                    </a:p>
                  </a:txBody>
                  <a:tcPr/>
                </a:tc>
                <a:tc>
                  <a:txBody>
                    <a:bodyPr/>
                    <a:lstStyle/>
                    <a:p>
                      <a:endParaRPr lang="es-MX"/>
                    </a:p>
                  </a:txBody>
                  <a:tcPr/>
                </a:tc>
                <a:extLst>
                  <a:ext uri="{0D108BD9-81ED-4DB2-BD59-A6C34878D82A}">
                    <a16:rowId xmlns:a16="http://schemas.microsoft.com/office/drawing/2014/main" val="10002"/>
                  </a:ext>
                </a:extLst>
              </a:tr>
              <a:tr h="370840">
                <a:tc>
                  <a:txBody>
                    <a:bodyPr/>
                    <a:lstStyle/>
                    <a:p>
                      <a:pPr algn="ctr"/>
                      <a:r>
                        <a:rPr lang="es-MX" dirty="0"/>
                        <a:t>2023</a:t>
                      </a:r>
                    </a:p>
                  </a:txBody>
                  <a:tcPr/>
                </a:tc>
                <a:tc>
                  <a:txBody>
                    <a:bodyPr/>
                    <a:lstStyle/>
                    <a:p>
                      <a:pPr algn="ctr"/>
                      <a:r>
                        <a:rPr lang="es-MX" dirty="0"/>
                        <a:t>$ 103.74</a:t>
                      </a:r>
                    </a:p>
                  </a:txBody>
                  <a:tcPr/>
                </a:tc>
                <a:tc>
                  <a:txBody>
                    <a:bodyPr/>
                    <a:lstStyle/>
                    <a:p>
                      <a:endParaRPr lang="es-MX"/>
                    </a:p>
                  </a:txBody>
                  <a:tcPr/>
                </a:tc>
                <a:tc>
                  <a:txBody>
                    <a:bodyPr/>
                    <a:lstStyle/>
                    <a:p>
                      <a:endParaRPr lang="es-MX" dirty="0"/>
                    </a:p>
                  </a:txBody>
                  <a:tcPr/>
                </a:tc>
                <a:tc>
                  <a:txBody>
                    <a:bodyPr/>
                    <a:lstStyle/>
                    <a:p>
                      <a:endParaRPr lang="es-MX"/>
                    </a:p>
                  </a:txBody>
                  <a:tcPr/>
                </a:tc>
                <a:extLst>
                  <a:ext uri="{0D108BD9-81ED-4DB2-BD59-A6C34878D82A}">
                    <a16:rowId xmlns:a16="http://schemas.microsoft.com/office/drawing/2014/main" val="10003"/>
                  </a:ext>
                </a:extLst>
              </a:tr>
              <a:tr h="370840">
                <a:tc>
                  <a:txBody>
                    <a:bodyPr/>
                    <a:lstStyle/>
                    <a:p>
                      <a:pPr algn="ctr"/>
                      <a:r>
                        <a:rPr lang="es-MX" dirty="0"/>
                        <a:t>2024</a:t>
                      </a:r>
                    </a:p>
                  </a:txBody>
                  <a:tcPr/>
                </a:tc>
                <a:tc>
                  <a:txBody>
                    <a:bodyPr/>
                    <a:lstStyle/>
                    <a:p>
                      <a:pPr algn="ctr"/>
                      <a:r>
                        <a:rPr lang="es-MX" dirty="0"/>
                        <a:t>$ 108.57</a:t>
                      </a:r>
                    </a:p>
                  </a:txBody>
                  <a:tcPr/>
                </a:tc>
                <a:tc>
                  <a:txBody>
                    <a:bodyPr/>
                    <a:lstStyle/>
                    <a:p>
                      <a:pPr algn="ctr"/>
                      <a:r>
                        <a:rPr lang="es-MX" dirty="0"/>
                        <a:t>$ 390.12 (2)</a:t>
                      </a:r>
                    </a:p>
                  </a:txBody>
                  <a:tcPr/>
                </a:tc>
                <a:tc>
                  <a:txBody>
                    <a:bodyPr/>
                    <a:lstStyle/>
                    <a:p>
                      <a:pPr algn="ctr"/>
                      <a:r>
                        <a:rPr lang="es-MX" dirty="0"/>
                        <a:t>11.82%</a:t>
                      </a:r>
                    </a:p>
                  </a:txBody>
                  <a:tcPr/>
                </a:tc>
                <a:tc>
                  <a:txBody>
                    <a:bodyPr/>
                    <a:lstStyle/>
                    <a:p>
                      <a:pPr algn="ctr"/>
                      <a:r>
                        <a:rPr lang="es-MX" dirty="0"/>
                        <a:t>$ 9,081.00</a:t>
                      </a:r>
                    </a:p>
                  </a:txBody>
                  <a:tcPr/>
                </a:tc>
                <a:extLst>
                  <a:ext uri="{0D108BD9-81ED-4DB2-BD59-A6C34878D82A}">
                    <a16:rowId xmlns:a16="http://schemas.microsoft.com/office/drawing/2014/main" val="10004"/>
                  </a:ext>
                </a:extLst>
              </a:tr>
              <a:tr h="370840">
                <a:tc>
                  <a:txBody>
                    <a:bodyPr/>
                    <a:lstStyle/>
                    <a:p>
                      <a:pPr algn="ctr"/>
                      <a:r>
                        <a:rPr lang="es-MX" dirty="0"/>
                        <a:t>2025 Enero</a:t>
                      </a:r>
                    </a:p>
                  </a:txBody>
                  <a:tcPr>
                    <a:solidFill>
                      <a:srgbClr val="FFFF00"/>
                    </a:solidFill>
                  </a:tcPr>
                </a:tc>
                <a:tc>
                  <a:txBody>
                    <a:bodyPr/>
                    <a:lstStyle/>
                    <a:p>
                      <a:pPr algn="ctr"/>
                      <a:r>
                        <a:rPr lang="es-MX" dirty="0"/>
                        <a:t>$ 108.57</a:t>
                      </a:r>
                    </a:p>
                  </a:txBody>
                  <a:tcPr>
                    <a:solidFill>
                      <a:srgbClr val="FFFF00"/>
                    </a:solidFill>
                  </a:tcPr>
                </a:tc>
                <a:tc>
                  <a:txBody>
                    <a:bodyPr/>
                    <a:lstStyle/>
                    <a:p>
                      <a:pPr algn="ctr"/>
                      <a:r>
                        <a:rPr lang="es-MX" dirty="0"/>
                        <a:t>$ 475.00</a:t>
                      </a:r>
                      <a:r>
                        <a:rPr lang="es-MX" baseline="0" dirty="0"/>
                        <a:t> </a:t>
                      </a:r>
                      <a:endParaRPr lang="es-MX" dirty="0"/>
                    </a:p>
                  </a:txBody>
                  <a:tcPr>
                    <a:solidFill>
                      <a:srgbClr val="FFFF00"/>
                    </a:solidFill>
                  </a:tcPr>
                </a:tc>
                <a:tc>
                  <a:txBody>
                    <a:bodyPr/>
                    <a:lstStyle/>
                    <a:p>
                      <a:pPr algn="ctr"/>
                      <a:r>
                        <a:rPr lang="es-MX" dirty="0"/>
                        <a:t>14.39%</a:t>
                      </a:r>
                    </a:p>
                  </a:txBody>
                  <a:tcPr>
                    <a:solidFill>
                      <a:srgbClr val="FFFF00"/>
                    </a:solidFill>
                  </a:tcPr>
                </a:tc>
                <a:tc>
                  <a:txBody>
                    <a:bodyPr/>
                    <a:lstStyle/>
                    <a:p>
                      <a:pPr algn="ctr"/>
                      <a:r>
                        <a:rPr lang="es-MX" dirty="0"/>
                        <a:t>$ 10,171.00</a:t>
                      </a:r>
                    </a:p>
                  </a:txBody>
                  <a:tcPr>
                    <a:solidFill>
                      <a:srgbClr val="FFFF00"/>
                    </a:solidFill>
                  </a:tcPr>
                </a:tc>
                <a:extLst>
                  <a:ext uri="{0D108BD9-81ED-4DB2-BD59-A6C34878D82A}">
                    <a16:rowId xmlns:a16="http://schemas.microsoft.com/office/drawing/2014/main" val="10005"/>
                  </a:ext>
                </a:extLst>
              </a:tr>
              <a:tr h="370840">
                <a:tc>
                  <a:txBody>
                    <a:bodyPr/>
                    <a:lstStyle/>
                    <a:p>
                      <a:pPr algn="ctr"/>
                      <a:r>
                        <a:rPr lang="es-MX" dirty="0"/>
                        <a:t>2025 Febrero </a:t>
                      </a:r>
                    </a:p>
                  </a:txBody>
                  <a:tcPr>
                    <a:solidFill>
                      <a:srgbClr val="FFFF00"/>
                    </a:solidFill>
                  </a:tcPr>
                </a:tc>
                <a:tc>
                  <a:txBody>
                    <a:bodyPr/>
                    <a:lstStyle/>
                    <a:p>
                      <a:pPr algn="ctr"/>
                      <a:r>
                        <a:rPr lang="es-MX" dirty="0"/>
                        <a:t>$ 113.14 (1)</a:t>
                      </a:r>
                    </a:p>
                  </a:txBody>
                  <a:tcPr>
                    <a:solidFill>
                      <a:srgbClr val="FFFF00"/>
                    </a:solidFill>
                  </a:tcPr>
                </a:tc>
                <a:tc>
                  <a:txBody>
                    <a:bodyPr/>
                    <a:lstStyle/>
                    <a:p>
                      <a:pPr algn="ctr"/>
                      <a:r>
                        <a:rPr lang="es-MX" dirty="0"/>
                        <a:t>$ 475.00</a:t>
                      </a:r>
                    </a:p>
                  </a:txBody>
                  <a:tcPr>
                    <a:solidFill>
                      <a:srgbClr val="FFFF00"/>
                    </a:solidFill>
                  </a:tcPr>
                </a:tc>
                <a:tc>
                  <a:txBody>
                    <a:bodyPr/>
                    <a:lstStyle/>
                    <a:p>
                      <a:pPr algn="ctr"/>
                      <a:r>
                        <a:rPr lang="es-MX" dirty="0"/>
                        <a:t>13.80%</a:t>
                      </a:r>
                    </a:p>
                  </a:txBody>
                  <a:tcPr>
                    <a:solidFill>
                      <a:srgbClr val="FFFF00"/>
                    </a:solidFill>
                  </a:tcPr>
                </a:tc>
                <a:tc>
                  <a:txBody>
                    <a:bodyPr/>
                    <a:lstStyle/>
                    <a:p>
                      <a:pPr algn="ctr"/>
                      <a:r>
                        <a:rPr lang="es-MX" dirty="0"/>
                        <a:t>$ 10,171.00</a:t>
                      </a:r>
                    </a:p>
                  </a:txBody>
                  <a:tcPr>
                    <a:solidFill>
                      <a:srgbClr val="FFFF00"/>
                    </a:solidFill>
                  </a:tcPr>
                </a:tc>
                <a:extLst>
                  <a:ext uri="{0D108BD9-81ED-4DB2-BD59-A6C34878D82A}">
                    <a16:rowId xmlns:a16="http://schemas.microsoft.com/office/drawing/2014/main" val="10006"/>
                  </a:ext>
                </a:extLst>
              </a:tr>
              <a:tr h="370840">
                <a:tc>
                  <a:txBody>
                    <a:bodyPr/>
                    <a:lstStyle/>
                    <a:p>
                      <a:pPr algn="ctr"/>
                      <a:r>
                        <a:rPr lang="es-MX" dirty="0"/>
                        <a:t>2026 Enero</a:t>
                      </a:r>
                    </a:p>
                  </a:txBody>
                  <a:tcPr>
                    <a:solidFill>
                      <a:srgbClr val="FFFF00"/>
                    </a:solidFill>
                  </a:tcPr>
                </a:tc>
                <a:tc>
                  <a:txBody>
                    <a:bodyPr/>
                    <a:lstStyle/>
                    <a:p>
                      <a:pPr algn="ctr"/>
                      <a:r>
                        <a:rPr lang="es-MX" dirty="0"/>
                        <a:t>$ 113.14</a:t>
                      </a:r>
                    </a:p>
                  </a:txBody>
                  <a:tcPr>
                    <a:solidFill>
                      <a:srgbClr val="FFFF00"/>
                    </a:solidFill>
                  </a:tcPr>
                </a:tc>
                <a:tc>
                  <a:txBody>
                    <a:bodyPr/>
                    <a:lstStyle/>
                    <a:p>
                      <a:pPr algn="ctr"/>
                      <a:r>
                        <a:rPr lang="es-MX" dirty="0"/>
                        <a:t>$ 536.22</a:t>
                      </a:r>
                    </a:p>
                  </a:txBody>
                  <a:tcPr>
                    <a:solidFill>
                      <a:srgbClr val="FFFF00"/>
                    </a:solidFill>
                  </a:tcPr>
                </a:tc>
                <a:tc>
                  <a:txBody>
                    <a:bodyPr/>
                    <a:lstStyle/>
                    <a:p>
                      <a:pPr algn="ctr"/>
                      <a:r>
                        <a:rPr lang="es-MX" dirty="0"/>
                        <a:t>15.59%</a:t>
                      </a:r>
                    </a:p>
                  </a:txBody>
                  <a:tcPr>
                    <a:solidFill>
                      <a:srgbClr val="FFFF00"/>
                    </a:solidFill>
                  </a:tcPr>
                </a:tc>
                <a:tc>
                  <a:txBody>
                    <a:bodyPr/>
                    <a:lstStyle/>
                    <a:p>
                      <a:pPr algn="ctr"/>
                      <a:r>
                        <a:rPr lang="es-MX" dirty="0"/>
                        <a:t>$ 11,492.66</a:t>
                      </a:r>
                    </a:p>
                  </a:txBody>
                  <a:tcPr>
                    <a:solidFill>
                      <a:srgbClr val="FFFF00"/>
                    </a:solidFill>
                  </a:tcPr>
                </a:tc>
                <a:extLst>
                  <a:ext uri="{0D108BD9-81ED-4DB2-BD59-A6C34878D82A}">
                    <a16:rowId xmlns:a16="http://schemas.microsoft.com/office/drawing/2014/main" val="71908390"/>
                  </a:ext>
                </a:extLst>
              </a:tr>
              <a:tr h="370840">
                <a:tc>
                  <a:txBody>
                    <a:bodyPr/>
                    <a:lstStyle/>
                    <a:p>
                      <a:pPr algn="ctr"/>
                      <a:r>
                        <a:rPr lang="es-MX" dirty="0"/>
                        <a:t>2026 Febrero</a:t>
                      </a:r>
                    </a:p>
                  </a:txBody>
                  <a:tcPr>
                    <a:solidFill>
                      <a:srgbClr val="FFFF00"/>
                    </a:solidFill>
                  </a:tcPr>
                </a:tc>
                <a:tc>
                  <a:txBody>
                    <a:bodyPr/>
                    <a:lstStyle/>
                    <a:p>
                      <a:pPr algn="ctr"/>
                      <a:r>
                        <a:rPr lang="es-MX" dirty="0"/>
                        <a:t>$ 117.31</a:t>
                      </a:r>
                    </a:p>
                  </a:txBody>
                  <a:tcPr>
                    <a:solidFill>
                      <a:srgbClr val="FFFF00"/>
                    </a:solidFill>
                  </a:tcPr>
                </a:tc>
                <a:tc>
                  <a:txBody>
                    <a:bodyPr/>
                    <a:lstStyle/>
                    <a:p>
                      <a:pPr algn="ctr"/>
                      <a:r>
                        <a:rPr lang="es-MX" dirty="0"/>
                        <a:t>$ 535.65</a:t>
                      </a:r>
                    </a:p>
                  </a:txBody>
                  <a:tcPr>
                    <a:solidFill>
                      <a:srgbClr val="FFFF00"/>
                    </a:solidFill>
                  </a:tcPr>
                </a:tc>
                <a:tc>
                  <a:txBody>
                    <a:bodyPr/>
                    <a:lstStyle/>
                    <a:p>
                      <a:pPr algn="ctr"/>
                      <a:r>
                        <a:rPr lang="es-MX" dirty="0"/>
                        <a:t>15.02 %</a:t>
                      </a:r>
                    </a:p>
                  </a:txBody>
                  <a:tcPr>
                    <a:solidFill>
                      <a:srgbClr val="FFFF00"/>
                    </a:solidFill>
                  </a:tcPr>
                </a:tc>
                <a:tc>
                  <a:txBody>
                    <a:bodyPr/>
                    <a:lstStyle/>
                    <a:p>
                      <a:pPr algn="ctr"/>
                      <a:r>
                        <a:rPr lang="es-MX" dirty="0"/>
                        <a:t>$11,492.66</a:t>
                      </a:r>
                    </a:p>
                  </a:txBody>
                  <a:tcPr>
                    <a:solidFill>
                      <a:srgbClr val="FFFF00"/>
                    </a:solidFill>
                  </a:tcPr>
                </a:tc>
                <a:extLst>
                  <a:ext uri="{0D108BD9-81ED-4DB2-BD59-A6C34878D82A}">
                    <a16:rowId xmlns:a16="http://schemas.microsoft.com/office/drawing/2014/main" val="245002271"/>
                  </a:ext>
                </a:extLst>
              </a:tr>
            </a:tbl>
          </a:graphicData>
        </a:graphic>
      </p:graphicFrame>
      <p:sp>
        <p:nvSpPr>
          <p:cNvPr id="4" name="CuadroTexto 3"/>
          <p:cNvSpPr txBox="1"/>
          <p:nvPr/>
        </p:nvSpPr>
        <p:spPr>
          <a:xfrm>
            <a:off x="270455" y="5281570"/>
            <a:ext cx="7006107" cy="110799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s-MX" sz="2200" b="1" i="0" u="none" strike="noStrike" kern="1200" cap="none" spc="0" normalizeH="0" baseline="0" noProof="0" dirty="0">
                <a:ln>
                  <a:noFill/>
                </a:ln>
                <a:solidFill>
                  <a:prstClr val="black"/>
                </a:solidFill>
                <a:effectLst/>
                <a:uLnTx/>
                <a:uFillTx/>
                <a:latin typeface="Calibri"/>
                <a:ea typeface="+mn-ea"/>
                <a:cs typeface="+mn-cs"/>
              </a:rPr>
              <a:t>Vigente a partir del 01 de Febrero de 2025.</a:t>
            </a: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endParaRPr kumimoji="0" lang="es-MX" sz="22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Both"/>
              <a:tabLst/>
              <a:defRPr/>
            </a:pPr>
            <a:r>
              <a:rPr kumimoji="0" lang="es-MX" sz="2200" b="1" i="0" u="none" strike="noStrike" kern="1200" cap="none" spc="0" normalizeH="0" baseline="0" noProof="0" dirty="0">
                <a:ln>
                  <a:noFill/>
                </a:ln>
                <a:solidFill>
                  <a:prstClr val="black"/>
                </a:solidFill>
                <a:effectLst/>
                <a:uLnTx/>
                <a:uFillTx/>
                <a:latin typeface="Calibri"/>
                <a:ea typeface="+mn-ea"/>
                <a:cs typeface="+mn-cs"/>
              </a:rPr>
              <a:t>A partir de Mayo de 2024.</a:t>
            </a:r>
          </a:p>
        </p:txBody>
      </p:sp>
      <p:sp>
        <p:nvSpPr>
          <p:cNvPr id="6" name="CuadroTexto 5"/>
          <p:cNvSpPr txBox="1"/>
          <p:nvPr/>
        </p:nvSpPr>
        <p:spPr>
          <a:xfrm>
            <a:off x="20110" y="6432623"/>
            <a:ext cx="38507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a:ea typeface="+mn-ea"/>
                <a:cs typeface="+mn-cs"/>
              </a:rPr>
              <a:t>Decreto Publicado 31 de Diciembre de 2024</a:t>
            </a:r>
          </a:p>
        </p:txBody>
      </p:sp>
      <p:sp>
        <p:nvSpPr>
          <p:cNvPr id="8" name="CuadroTexto 7"/>
          <p:cNvSpPr txBox="1"/>
          <p:nvPr/>
        </p:nvSpPr>
        <p:spPr>
          <a:xfrm>
            <a:off x="9440214" y="901521"/>
            <a:ext cx="225380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“República con Trabajo y Salario Justo”</a:t>
            </a:r>
          </a:p>
        </p:txBody>
      </p:sp>
    </p:spTree>
    <p:extLst>
      <p:ext uri="{BB962C8B-B14F-4D97-AF65-F5344CB8AC3E}">
        <p14:creationId xmlns:p14="http://schemas.microsoft.com/office/powerpoint/2010/main" val="380211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A5C89-DB05-1546-8355-55AE43081936}"/>
            </a:ext>
          </a:extLst>
        </p:cNvPr>
        <p:cNvGrpSpPr/>
        <p:nvPr/>
      </p:nvGrpSpPr>
      <p:grpSpPr>
        <a:xfrm>
          <a:off x="0" y="0"/>
          <a:ext cx="0" cy="0"/>
          <a:chOff x="0" y="0"/>
          <a:chExt cx="0" cy="0"/>
        </a:xfrm>
      </p:grpSpPr>
      <p:sp>
        <p:nvSpPr>
          <p:cNvPr id="2" name="1 Rectángulo">
            <a:extLst>
              <a:ext uri="{FF2B5EF4-FFF2-40B4-BE49-F238E27FC236}">
                <a16:creationId xmlns:a16="http://schemas.microsoft.com/office/drawing/2014/main" id="{F3DC9B48-9DC5-9A3C-446E-D72BEA7A5542}"/>
              </a:ext>
            </a:extLst>
          </p:cNvPr>
          <p:cNvSpPr/>
          <p:nvPr/>
        </p:nvSpPr>
        <p:spPr>
          <a:xfrm>
            <a:off x="9144950" y="6534345"/>
            <a:ext cx="1660898" cy="288604"/>
          </a:xfrm>
          <a:prstGeom prst="rect">
            <a:avLst/>
          </a:prstGeom>
        </p:spPr>
        <p:txBody>
          <a:bodyPr wrap="none" lIns="85722" tIns="42862" rIns="85722" bIns="42862">
            <a:spAutoFit/>
          </a:bodyPr>
          <a:lstStyle/>
          <a:p>
            <a:pPr marL="0" marR="0" lvl="0" indent="0" algn="l" defTabSz="1088358"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3" name="2 CuadroTexto">
            <a:extLst>
              <a:ext uri="{FF2B5EF4-FFF2-40B4-BE49-F238E27FC236}">
                <a16:creationId xmlns:a16="http://schemas.microsoft.com/office/drawing/2014/main" id="{6AB84383-563F-CCEC-A54D-ABF7226F8ECD}"/>
              </a:ext>
            </a:extLst>
          </p:cNvPr>
          <p:cNvSpPr txBox="1"/>
          <p:nvPr/>
        </p:nvSpPr>
        <p:spPr>
          <a:xfrm>
            <a:off x="1" y="-13883"/>
            <a:ext cx="12191999" cy="519437"/>
          </a:xfrm>
          <a:prstGeom prst="rect">
            <a:avLst/>
          </a:prstGeom>
          <a:solidFill>
            <a:schemeClr val="accent4">
              <a:lumMod val="20000"/>
              <a:lumOff val="80000"/>
            </a:schemeClr>
          </a:solidFill>
          <a:ln>
            <a:solidFill>
              <a:schemeClr val="accent1"/>
            </a:solidFill>
          </a:ln>
        </p:spPr>
        <p:txBody>
          <a:bodyPr wrap="square" lIns="85722" tIns="42862" rIns="85722" bIns="42862" rtlCol="0">
            <a:spAutoFit/>
          </a:bodyPr>
          <a:lstStyle/>
          <a:p>
            <a:pPr marL="0" marR="0" lvl="0" indent="0" algn="ctr" defTabSz="1088358" rtl="0" eaLnBrk="1" fontAlgn="auto" latinLnBrk="0" hangingPunct="1">
              <a:lnSpc>
                <a:spcPct val="100000"/>
              </a:lnSpc>
              <a:spcBef>
                <a:spcPts val="0"/>
              </a:spcBef>
              <a:spcAft>
                <a:spcPts val="0"/>
              </a:spcAft>
              <a:buClrTx/>
              <a:buSzTx/>
              <a:buFontTx/>
              <a:buNone/>
              <a:tabLst/>
              <a:defRPr/>
            </a:pP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DECRETO SUBSIDIO PARA EL EMPLEO 2026</a:t>
            </a:r>
            <a:endParaRPr kumimoji="0" lang="es-MX" sz="2813" b="0" i="0" u="none" strike="noStrike" kern="1200" cap="none" spc="0" normalizeH="0" baseline="0" noProof="0" dirty="0">
              <a:ln>
                <a:noFill/>
              </a:ln>
              <a:solidFill>
                <a:srgbClr val="FF0000"/>
              </a:solidFill>
              <a:effectLst/>
              <a:uLnTx/>
              <a:uFillTx/>
              <a:latin typeface="Arial Rounded MT Bold" pitchFamily="34" charset="0"/>
              <a:ea typeface="+mn-ea"/>
              <a:cs typeface="+mn-cs"/>
            </a:endParaRPr>
          </a:p>
        </p:txBody>
      </p:sp>
      <p:pic>
        <p:nvPicPr>
          <p:cNvPr id="5" name="Imagen 4">
            <a:extLst>
              <a:ext uri="{FF2B5EF4-FFF2-40B4-BE49-F238E27FC236}">
                <a16:creationId xmlns:a16="http://schemas.microsoft.com/office/drawing/2014/main" id="{DFA92536-0D51-034F-F369-070FF2BD7E81}"/>
              </a:ext>
            </a:extLst>
          </p:cNvPr>
          <p:cNvPicPr>
            <a:picLocks noChangeAspect="1"/>
          </p:cNvPicPr>
          <p:nvPr/>
        </p:nvPicPr>
        <p:blipFill>
          <a:blip r:embed="rId2"/>
          <a:stretch>
            <a:fillRect/>
          </a:stretch>
        </p:blipFill>
        <p:spPr>
          <a:xfrm>
            <a:off x="226423" y="653143"/>
            <a:ext cx="11652068" cy="5881202"/>
          </a:xfrm>
          <a:prstGeom prst="rect">
            <a:avLst/>
          </a:prstGeom>
        </p:spPr>
      </p:pic>
      <p:sp>
        <p:nvSpPr>
          <p:cNvPr id="4" name="Rectángulo: esquinas redondeadas 3">
            <a:extLst>
              <a:ext uri="{FF2B5EF4-FFF2-40B4-BE49-F238E27FC236}">
                <a16:creationId xmlns:a16="http://schemas.microsoft.com/office/drawing/2014/main" id="{E60802F6-7C76-A132-94BA-368F45930874}"/>
              </a:ext>
            </a:extLst>
          </p:cNvPr>
          <p:cNvSpPr/>
          <p:nvPr/>
        </p:nvSpPr>
        <p:spPr>
          <a:xfrm>
            <a:off x="11007633" y="5817324"/>
            <a:ext cx="740229" cy="21771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767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77D2-2B1D-79EB-1D38-FE6A4AA79D9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B6464F5-18D8-FCAA-E4ED-42044E513688}"/>
              </a:ext>
            </a:extLst>
          </p:cNvPr>
          <p:cNvSpPr>
            <a:spLocks noGrp="1"/>
          </p:cNvSpPr>
          <p:nvPr>
            <p:ph type="ctrTitle"/>
          </p:nvPr>
        </p:nvSpPr>
        <p:spPr>
          <a:xfrm>
            <a:off x="0" y="-1"/>
            <a:ext cx="12192000" cy="678731"/>
          </a:xfrm>
          <a:solidFill>
            <a:schemeClr val="accent1">
              <a:lumMod val="20000"/>
              <a:lumOff val="80000"/>
            </a:schemeClr>
          </a:solidFill>
          <a:ln w="12700">
            <a:solidFill>
              <a:schemeClr val="accent1"/>
            </a:solidFill>
          </a:ln>
        </p:spPr>
        <p:txBody>
          <a:bodyPr>
            <a:noAutofit/>
          </a:bodyPr>
          <a:lstStyle/>
          <a:p>
            <a:r>
              <a:rPr lang="es-MX" sz="4000" dirty="0">
                <a:latin typeface="Arial Rounded MT Bold" panose="020F0704030504030204" pitchFamily="34" charset="0"/>
              </a:rPr>
              <a:t>INCONSISTENCIAS EN LA ANUAL DE </a:t>
            </a:r>
            <a:r>
              <a:rPr lang="es-MX" sz="4400" dirty="0">
                <a:latin typeface="Arial Rounded MT Bold" panose="020F0704030504030204" pitchFamily="34" charset="0"/>
              </a:rPr>
              <a:t>PM</a:t>
            </a:r>
          </a:p>
        </p:txBody>
      </p:sp>
      <p:sp>
        <p:nvSpPr>
          <p:cNvPr id="10" name="CuadroTexto 9">
            <a:extLst>
              <a:ext uri="{FF2B5EF4-FFF2-40B4-BE49-F238E27FC236}">
                <a16:creationId xmlns:a16="http://schemas.microsoft.com/office/drawing/2014/main" id="{00BAFCAF-F9E3-982F-952B-95EA2A7E8B1E}"/>
              </a:ext>
            </a:extLst>
          </p:cNvPr>
          <p:cNvSpPr txBox="1"/>
          <p:nvPr/>
        </p:nvSpPr>
        <p:spPr>
          <a:xfrm>
            <a:off x="47130" y="754140"/>
            <a:ext cx="11953192" cy="577081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Integran de manera incorrecta los Ingresos Nominales, para la Determinación del C de U. y para Pagos Provisionales de ISR.</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No se declaran los Ingresos de Fuente de Riqueza del Extranjero.</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Deducen las Notas de Crédito sin cumplir con los requisitos y el correcto Timbrado.</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Se timbra de forma incorrecta el CFDI de Nómina y se sigue devolviendo Subsidio para el Empleo al Colaborador.</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No se reúnen los Requisitos para que proceda el Acreditamiento del IVA</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Se pagan Ingresos por Asimilables a Salarios, cuando realmente son Trabajadores.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Se realizan operaciones entre Partes Relacionadas y no hay Estudio de Precios de Transferencia y No se presenta la Declaración Informativa.</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Se realizan Esquemas Reportables y no se presentan los avisos correspondientes.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700" b="0" i="0" u="none" strike="noStrike" kern="1200" cap="none" spc="0" normalizeH="0" baseline="0" noProof="0" dirty="0">
                <a:ln>
                  <a:noFill/>
                </a:ln>
                <a:solidFill>
                  <a:prstClr val="black"/>
                </a:solidFill>
                <a:effectLst/>
                <a:uLnTx/>
                <a:uFillTx/>
                <a:latin typeface="Calibri"/>
                <a:ea typeface="+mn-ea"/>
                <a:cs typeface="+mn-cs"/>
              </a:rPr>
              <a:t>Se deducen los Salarios sin cumplir los Requisitos para que proceda la Deducción.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uadroTexto 10">
            <a:extLst>
              <a:ext uri="{FF2B5EF4-FFF2-40B4-BE49-F238E27FC236}">
                <a16:creationId xmlns:a16="http://schemas.microsoft.com/office/drawing/2014/main" id="{5B5D0B7C-F5CD-C418-4B62-AABD8735D252}"/>
              </a:ext>
            </a:extLst>
          </p:cNvPr>
          <p:cNvSpPr txBox="1"/>
          <p:nvPr/>
        </p:nvSpPr>
        <p:spPr>
          <a:xfrm>
            <a:off x="8616101" y="6447934"/>
            <a:ext cx="37990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a:ea typeface="+mn-ea"/>
                <a:cs typeface="+mn-cs"/>
              </a:rPr>
              <a:t>ACTUALIZACION 2026</a:t>
            </a:r>
          </a:p>
        </p:txBody>
      </p:sp>
    </p:spTree>
    <p:extLst>
      <p:ext uri="{BB962C8B-B14F-4D97-AF65-F5344CB8AC3E}">
        <p14:creationId xmlns:p14="http://schemas.microsoft.com/office/powerpoint/2010/main" val="342103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77178-3A5C-44F0-C6F8-2A54868F0FA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11225E99-D504-214E-9880-4DD5F4182A76}"/>
              </a:ext>
            </a:extLst>
          </p:cNvPr>
          <p:cNvSpPr>
            <a:spLocks noGrp="1" noChangeArrowheads="1"/>
          </p:cNvSpPr>
          <p:nvPr>
            <p:ph type="title"/>
          </p:nvPr>
        </p:nvSpPr>
        <p:spPr>
          <a:xfrm>
            <a:off x="0" y="-26979"/>
            <a:ext cx="12192000" cy="700079"/>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CÁLCULO RETENCIÓN ISR CON INGRESOS PEQUEÑOS</a:t>
            </a:r>
          </a:p>
        </p:txBody>
      </p:sp>
      <p:sp>
        <p:nvSpPr>
          <p:cNvPr id="495619" name="Text Box 3">
            <a:extLst>
              <a:ext uri="{FF2B5EF4-FFF2-40B4-BE49-F238E27FC236}">
                <a16:creationId xmlns:a16="http://schemas.microsoft.com/office/drawing/2014/main" id="{8B2C3D98-8981-EEAA-6BEB-E39476EB4C27}"/>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D3310385-651B-9AA3-AD91-C6482AAA12FD}"/>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B3ECA0A5-FFC0-DE30-77E0-CBF6E537DC59}"/>
              </a:ext>
            </a:extLst>
          </p:cNvPr>
          <p:cNvSpPr txBox="1">
            <a:spLocks noChangeArrowheads="1"/>
          </p:cNvSpPr>
          <p:nvPr/>
        </p:nvSpPr>
        <p:spPr bwMode="auto">
          <a:xfrm>
            <a:off x="9015157" y="6560238"/>
            <a:ext cx="585681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3071E3D1-BDD9-7670-8667-DED53EC98A66}"/>
              </a:ext>
            </a:extLst>
          </p:cNvPr>
          <p:cNvSpPr txBox="1"/>
          <p:nvPr/>
        </p:nvSpPr>
        <p:spPr>
          <a:xfrm>
            <a:off x="106172" y="6422570"/>
            <a:ext cx="1358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96 LISR</a:t>
            </a:r>
          </a:p>
        </p:txBody>
      </p:sp>
      <p:graphicFrame>
        <p:nvGraphicFramePr>
          <p:cNvPr id="2" name="Tabla 1">
            <a:extLst>
              <a:ext uri="{FF2B5EF4-FFF2-40B4-BE49-F238E27FC236}">
                <a16:creationId xmlns:a16="http://schemas.microsoft.com/office/drawing/2014/main" id="{1F869459-F486-0A42-C827-B93D4B72FFF6}"/>
              </a:ext>
            </a:extLst>
          </p:cNvPr>
          <p:cNvGraphicFramePr>
            <a:graphicFrameLocks noGrp="1"/>
          </p:cNvGraphicFramePr>
          <p:nvPr/>
        </p:nvGraphicFramePr>
        <p:xfrm>
          <a:off x="106172" y="1005840"/>
          <a:ext cx="10451593" cy="4197097"/>
        </p:xfrm>
        <a:graphic>
          <a:graphicData uri="http://schemas.openxmlformats.org/drawingml/2006/table">
            <a:tbl>
              <a:tblPr/>
              <a:tblGrid>
                <a:gridCol w="1301028">
                  <a:extLst>
                    <a:ext uri="{9D8B030D-6E8A-4147-A177-3AD203B41FA5}">
                      <a16:colId xmlns:a16="http://schemas.microsoft.com/office/drawing/2014/main" val="1178617628"/>
                    </a:ext>
                  </a:extLst>
                </a:gridCol>
                <a:gridCol w="1908175">
                  <a:extLst>
                    <a:ext uri="{9D8B030D-6E8A-4147-A177-3AD203B41FA5}">
                      <a16:colId xmlns:a16="http://schemas.microsoft.com/office/drawing/2014/main" val="943088434"/>
                    </a:ext>
                  </a:extLst>
                </a:gridCol>
                <a:gridCol w="1582918">
                  <a:extLst>
                    <a:ext uri="{9D8B030D-6E8A-4147-A177-3AD203B41FA5}">
                      <a16:colId xmlns:a16="http://schemas.microsoft.com/office/drawing/2014/main" val="1953608136"/>
                    </a:ext>
                  </a:extLst>
                </a:gridCol>
                <a:gridCol w="1431131">
                  <a:extLst>
                    <a:ext uri="{9D8B030D-6E8A-4147-A177-3AD203B41FA5}">
                      <a16:colId xmlns:a16="http://schemas.microsoft.com/office/drawing/2014/main" val="1766478605"/>
                    </a:ext>
                  </a:extLst>
                </a:gridCol>
                <a:gridCol w="1626285">
                  <a:extLst>
                    <a:ext uri="{9D8B030D-6E8A-4147-A177-3AD203B41FA5}">
                      <a16:colId xmlns:a16="http://schemas.microsoft.com/office/drawing/2014/main" val="2382916545"/>
                    </a:ext>
                  </a:extLst>
                </a:gridCol>
                <a:gridCol w="1301028">
                  <a:extLst>
                    <a:ext uri="{9D8B030D-6E8A-4147-A177-3AD203B41FA5}">
                      <a16:colId xmlns:a16="http://schemas.microsoft.com/office/drawing/2014/main" val="4189158301"/>
                    </a:ext>
                  </a:extLst>
                </a:gridCol>
                <a:gridCol w="1301028">
                  <a:extLst>
                    <a:ext uri="{9D8B030D-6E8A-4147-A177-3AD203B41FA5}">
                      <a16:colId xmlns:a16="http://schemas.microsoft.com/office/drawing/2014/main" val="4012462605"/>
                    </a:ext>
                  </a:extLst>
                </a:gridCol>
              </a:tblGrid>
              <a:tr h="379177">
                <a:tc>
                  <a:txBody>
                    <a:bodyPr/>
                    <a:lstStyle/>
                    <a:p>
                      <a:pPr algn="l" fontAlgn="b">
                        <a:buNone/>
                      </a:pPr>
                      <a:endParaRPr lang="es-MX" sz="16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Referencia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"B"</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"C"</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12305427"/>
                  </a:ext>
                </a:extLst>
              </a:tr>
              <a:tr h="379177">
                <a:tc>
                  <a:txBody>
                    <a:bodyPr/>
                    <a:lstStyle/>
                    <a:p>
                      <a:pPr algn="l" fontAlgn="b">
                        <a:buNone/>
                      </a:pPr>
                      <a:endParaRPr lang="es-MX" sz="16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Base</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9,582.47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buNone/>
                      </a:pPr>
                      <a:r>
                        <a:rPr lang="es-MX" sz="1600" b="0" i="0" u="none" strike="noStrike">
                          <a:solidFill>
                            <a:srgbClr val="000000"/>
                          </a:solidFill>
                          <a:effectLst/>
                          <a:latin typeface="Calibri" panose="020F0502020204030204" pitchFamily="34" charset="0"/>
                        </a:rPr>
                        <a:t>        9,800.00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10,200.00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10,800.00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11,300.00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2719760"/>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Lím Inferior</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7,168.52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7,168.52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7,168.52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7,168.52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7,168.52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604993"/>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Excedente</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2,413.95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2,631.48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3,031.48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3,631.48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4,131.48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81047761"/>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(x)</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Tasa</a:t>
                      </a:r>
                    </a:p>
                  </a:txBody>
                  <a:tcPr marL="6350" marR="6350" marT="635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10.88%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s-MX" sz="1600" b="0" i="0" u="none" strike="noStrike">
                          <a:solidFill>
                            <a:srgbClr val="000000"/>
                          </a:solidFill>
                          <a:effectLst/>
                          <a:latin typeface="Calibri" panose="020F0502020204030204" pitchFamily="34" charset="0"/>
                        </a:rPr>
                        <a:t>10.88%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s-MX" sz="1600" b="0" i="0" u="none" strike="noStrike">
                          <a:solidFill>
                            <a:srgbClr val="000000"/>
                          </a:solidFill>
                          <a:effectLst/>
                          <a:latin typeface="Calibri" panose="020F0502020204030204" pitchFamily="34" charset="0"/>
                        </a:rPr>
                        <a:t>10.88%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s-MX" sz="1600" b="0" i="0" u="none" strike="noStrike">
                          <a:solidFill>
                            <a:srgbClr val="000000"/>
                          </a:solidFill>
                          <a:effectLst/>
                          <a:latin typeface="Calibri" panose="020F0502020204030204" pitchFamily="34" charset="0"/>
                        </a:rPr>
                        <a:t>10.88%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buNone/>
                      </a:pPr>
                      <a:r>
                        <a:rPr lang="es-MX" sz="1600" b="0" i="0" u="none" strike="noStrike">
                          <a:solidFill>
                            <a:srgbClr val="000000"/>
                          </a:solidFill>
                          <a:effectLst/>
                          <a:latin typeface="Calibri" panose="020F0502020204030204" pitchFamily="34" charset="0"/>
                        </a:rPr>
                        <a:t>10.88%</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7605009"/>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Impuesto Marg.</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262.64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286.31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329.83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395.11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449.51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17417437"/>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Cuota Fija</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420.95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420.95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420.95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420.95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420.95 </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4731467"/>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ISR Causado</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683.59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707.26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750.78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816.06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870.46 </a:t>
                      </a:r>
                    </a:p>
                  </a:txBody>
                  <a:tcPr marL="6350" marR="6350" marT="635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44976374"/>
                  </a:ext>
                </a:extLst>
              </a:tr>
              <a:tr h="379177">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Subsidio Empleo</a:t>
                      </a:r>
                    </a:p>
                  </a:txBody>
                  <a:tcPr marL="6350" marR="6350" marT="635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535.65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r" fontAlgn="b">
                        <a:buNone/>
                      </a:pPr>
                      <a:r>
                        <a:rPr lang="es-MX" sz="1600" b="0" i="0" u="none" strike="noStrike">
                          <a:solidFill>
                            <a:srgbClr val="000000"/>
                          </a:solidFill>
                          <a:effectLst/>
                          <a:latin typeface="Calibri" panose="020F0502020204030204" pitchFamily="34" charset="0"/>
                        </a:rPr>
                        <a:t>535.65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r" fontAlgn="b">
                        <a:buNone/>
                      </a:pPr>
                      <a:r>
                        <a:rPr lang="es-MX" sz="1600" b="0" i="0" u="none" strike="noStrike">
                          <a:solidFill>
                            <a:srgbClr val="000000"/>
                          </a:solidFill>
                          <a:effectLst/>
                          <a:latin typeface="Calibri" panose="020F0502020204030204" pitchFamily="34" charset="0"/>
                        </a:rPr>
                        <a:t>535.65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r" fontAlgn="b">
                        <a:buNone/>
                      </a:pPr>
                      <a:r>
                        <a:rPr lang="es-MX" sz="1600" b="0" i="0" u="none" strike="noStrike">
                          <a:solidFill>
                            <a:srgbClr val="000000"/>
                          </a:solidFill>
                          <a:effectLst/>
                          <a:latin typeface="Calibri" panose="020F0502020204030204" pitchFamily="34" charset="0"/>
                        </a:rPr>
                        <a:t>535.65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tc>
                  <a:txBody>
                    <a:bodyPr/>
                    <a:lstStyle/>
                    <a:p>
                      <a:pPr algn="r" fontAlgn="b">
                        <a:buNone/>
                      </a:pPr>
                      <a:r>
                        <a:rPr lang="es-MX" sz="1600" b="0" i="0" u="none" strike="noStrike">
                          <a:solidFill>
                            <a:srgbClr val="000000"/>
                          </a:solidFill>
                          <a:effectLst/>
                          <a:latin typeface="Calibri" panose="020F0502020204030204" pitchFamily="34" charset="0"/>
                        </a:rPr>
                        <a:t>535.65</a:t>
                      </a:r>
                    </a:p>
                  </a:txBody>
                  <a:tcPr marL="6350" marR="6350" marT="6350" marB="0" anchor="b">
                    <a:lnL>
                      <a:noFill/>
                    </a:lnL>
                    <a:lnR>
                      <a:noFill/>
                    </a:lnR>
                    <a:lnT>
                      <a:noFill/>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821140099"/>
                  </a:ext>
                </a:extLst>
              </a:tr>
              <a:tr h="392252">
                <a:tc>
                  <a:txBody>
                    <a:bodyPr/>
                    <a:lstStyle/>
                    <a:p>
                      <a:pPr algn="r" fontAlgn="b">
                        <a:buNone/>
                      </a:pPr>
                      <a:r>
                        <a:rPr lang="es-MX" sz="1600" b="0" i="0" u="none" strike="noStrike" dirty="0">
                          <a:solidFill>
                            <a:srgbClr val="000000"/>
                          </a:solidFill>
                          <a:effectLst/>
                          <a:latin typeface="Calibri" panose="020F0502020204030204" pitchFamily="34" charset="0"/>
                        </a:rPr>
                        <a:t>(=)</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ISR a Retener</a:t>
                      </a:r>
                    </a:p>
                  </a:txBody>
                  <a:tcPr marL="6350" marR="6350" marT="635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171.61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215.13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280.41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600" b="0" i="0" u="none" strike="noStrike">
                          <a:solidFill>
                            <a:srgbClr val="000000"/>
                          </a:solidFill>
                          <a:effectLst/>
                          <a:latin typeface="Calibri" panose="020F0502020204030204" pitchFamily="34" charset="0"/>
                        </a:rPr>
                        <a:t>         334.81 </a:t>
                      </a:r>
                    </a:p>
                  </a:txBody>
                  <a:tcPr marL="6350" marR="6350" marT="635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621491584"/>
                  </a:ext>
                </a:extLst>
              </a:tr>
              <a:tr h="392252">
                <a:tc>
                  <a:txBody>
                    <a:bodyPr/>
                    <a:lstStyle/>
                    <a:p>
                      <a:pPr algn="l" fontAlgn="b">
                        <a:buNone/>
                      </a:pPr>
                      <a:endParaRPr lang="es-MX" sz="16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Ingreso Neto $</a:t>
                      </a:r>
                    </a:p>
                  </a:txBody>
                  <a:tcPr marL="6350" marR="6350" marT="6350" marB="0" anchor="b">
                    <a:lnL>
                      <a:noFill/>
                    </a:lnL>
                    <a:lnR>
                      <a:noFill/>
                    </a:lnR>
                    <a:lnT>
                      <a:noFill/>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9,582.47 </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9,628.39 </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9,984.87 </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10,519.59 </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10,965.19 </a:t>
                      </a:r>
                    </a:p>
                  </a:txBody>
                  <a:tcPr marL="6350" marR="6350" marT="6350"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75294300"/>
                  </a:ext>
                </a:extLst>
              </a:tr>
            </a:tbl>
          </a:graphicData>
        </a:graphic>
      </p:graphicFrame>
    </p:spTree>
    <p:extLst>
      <p:ext uri="{BB962C8B-B14F-4D97-AF65-F5344CB8AC3E}">
        <p14:creationId xmlns:p14="http://schemas.microsoft.com/office/powerpoint/2010/main" val="423885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9E40C-8BF0-59A1-72B6-AB87DD11736F}"/>
            </a:ext>
          </a:extLst>
        </p:cNvPr>
        <p:cNvGrpSpPr/>
        <p:nvPr/>
      </p:nvGrpSpPr>
      <p:grpSpPr>
        <a:xfrm>
          <a:off x="0" y="0"/>
          <a:ext cx="0" cy="0"/>
          <a:chOff x="0" y="0"/>
          <a:chExt cx="0" cy="0"/>
        </a:xfrm>
      </p:grpSpPr>
      <p:sp>
        <p:nvSpPr>
          <p:cNvPr id="2" name="1 Rectángulo">
            <a:extLst>
              <a:ext uri="{FF2B5EF4-FFF2-40B4-BE49-F238E27FC236}">
                <a16:creationId xmlns:a16="http://schemas.microsoft.com/office/drawing/2014/main" id="{76D4C561-23C2-539B-BDFF-B7979810D43A}"/>
              </a:ext>
            </a:extLst>
          </p:cNvPr>
          <p:cNvSpPr/>
          <p:nvPr/>
        </p:nvSpPr>
        <p:spPr>
          <a:xfrm>
            <a:off x="9144950" y="6534345"/>
            <a:ext cx="1660898" cy="288604"/>
          </a:xfrm>
          <a:prstGeom prst="rect">
            <a:avLst/>
          </a:prstGeom>
        </p:spPr>
        <p:txBody>
          <a:bodyPr wrap="none" lIns="85722" tIns="42862" rIns="85722" bIns="42862">
            <a:spAutoFit/>
          </a:bodyPr>
          <a:lstStyle/>
          <a:p>
            <a:pPr marL="0" marR="0" lvl="0" indent="0" algn="l" defTabSz="1088358"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3" name="2 CuadroTexto">
            <a:extLst>
              <a:ext uri="{FF2B5EF4-FFF2-40B4-BE49-F238E27FC236}">
                <a16:creationId xmlns:a16="http://schemas.microsoft.com/office/drawing/2014/main" id="{85596B91-8A45-912E-B07C-FBEDDF830F69}"/>
              </a:ext>
            </a:extLst>
          </p:cNvPr>
          <p:cNvSpPr txBox="1"/>
          <p:nvPr/>
        </p:nvSpPr>
        <p:spPr>
          <a:xfrm>
            <a:off x="1" y="-13883"/>
            <a:ext cx="12191999" cy="519437"/>
          </a:xfrm>
          <a:prstGeom prst="rect">
            <a:avLst/>
          </a:prstGeom>
          <a:solidFill>
            <a:schemeClr val="accent4">
              <a:lumMod val="20000"/>
              <a:lumOff val="80000"/>
            </a:schemeClr>
          </a:solidFill>
          <a:ln>
            <a:solidFill>
              <a:schemeClr val="accent1"/>
            </a:solidFill>
          </a:ln>
        </p:spPr>
        <p:txBody>
          <a:bodyPr wrap="square" lIns="85722" tIns="42862" rIns="85722" bIns="42862" rtlCol="0">
            <a:spAutoFit/>
          </a:bodyPr>
          <a:lstStyle/>
          <a:p>
            <a:pPr marL="0" marR="0" lvl="0" indent="0" algn="ctr" defTabSz="1088358" rtl="0" eaLnBrk="1" fontAlgn="auto" latinLnBrk="0" hangingPunct="1">
              <a:lnSpc>
                <a:spcPct val="100000"/>
              </a:lnSpc>
              <a:spcBef>
                <a:spcPts val="0"/>
              </a:spcBef>
              <a:spcAft>
                <a:spcPts val="0"/>
              </a:spcAft>
              <a:buClrTx/>
              <a:buSzTx/>
              <a:buFontTx/>
              <a:buNone/>
              <a:tabLst/>
              <a:defRPr/>
            </a:pP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RETENCIÓN ISR </a:t>
            </a:r>
            <a:r>
              <a:rPr kumimoji="0" lang="es-MX" sz="2813" b="0" i="0" u="none" strike="noStrike" kern="1200" cap="none" spc="0" normalizeH="0" baseline="0" noProof="0" dirty="0" err="1">
                <a:ln>
                  <a:noFill/>
                </a:ln>
                <a:solidFill>
                  <a:prstClr val="black"/>
                </a:solidFill>
                <a:effectLst/>
                <a:uLnTx/>
                <a:uFillTx/>
                <a:latin typeface="Arial Rounded MT Bold" pitchFamily="34" charset="0"/>
                <a:ea typeface="+mn-ea"/>
                <a:cs typeface="+mn-cs"/>
              </a:rPr>
              <a:t>Sy</a:t>
            </a: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S 25 vs 26</a:t>
            </a:r>
            <a:endParaRPr kumimoji="0" lang="es-MX" sz="2813" b="0" i="0" u="none" strike="noStrike" kern="1200" cap="none" spc="0" normalizeH="0" baseline="0" noProof="0" dirty="0">
              <a:ln>
                <a:noFill/>
              </a:ln>
              <a:solidFill>
                <a:srgbClr val="FF0000"/>
              </a:solidFill>
              <a:effectLst/>
              <a:uLnTx/>
              <a:uFillTx/>
              <a:latin typeface="Arial Rounded MT Bold" pitchFamily="34" charset="0"/>
              <a:ea typeface="+mn-ea"/>
              <a:cs typeface="+mn-cs"/>
            </a:endParaRPr>
          </a:p>
        </p:txBody>
      </p:sp>
      <p:sp>
        <p:nvSpPr>
          <p:cNvPr id="6" name="Flecha: a la derecha 5">
            <a:extLst>
              <a:ext uri="{FF2B5EF4-FFF2-40B4-BE49-F238E27FC236}">
                <a16:creationId xmlns:a16="http://schemas.microsoft.com/office/drawing/2014/main" id="{B5D18B1B-48E6-3D70-4F0A-E29C18453807}"/>
              </a:ext>
            </a:extLst>
          </p:cNvPr>
          <p:cNvSpPr/>
          <p:nvPr/>
        </p:nvSpPr>
        <p:spPr>
          <a:xfrm>
            <a:off x="1611085" y="2908663"/>
            <a:ext cx="252549" cy="1306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echa: a la derecha 6">
            <a:extLst>
              <a:ext uri="{FF2B5EF4-FFF2-40B4-BE49-F238E27FC236}">
                <a16:creationId xmlns:a16="http://schemas.microsoft.com/office/drawing/2014/main" id="{A0977DED-3559-57F8-8881-9FC952FE0BC6}"/>
              </a:ext>
            </a:extLst>
          </p:cNvPr>
          <p:cNvSpPr/>
          <p:nvPr/>
        </p:nvSpPr>
        <p:spPr>
          <a:xfrm>
            <a:off x="1628501" y="5390602"/>
            <a:ext cx="252549" cy="2177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DBD52DD9-BB2A-9977-3242-14F7034F2AEB}"/>
              </a:ext>
            </a:extLst>
          </p:cNvPr>
          <p:cNvSpPr txBox="1"/>
          <p:nvPr/>
        </p:nvSpPr>
        <p:spPr>
          <a:xfrm>
            <a:off x="9422674" y="1121711"/>
            <a:ext cx="2281646" cy="1631216"/>
          </a:xfrm>
          <a:prstGeom prst="rect">
            <a:avLst/>
          </a:prstGeom>
          <a:solidFill>
            <a:schemeClr val="accent6">
              <a:lumMod val="40000"/>
              <a:lumOff val="60000"/>
            </a:schemeClr>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Decreto que publica el límite de Ingresos Base del Subsidio para el Empleo DOF </a:t>
            </a:r>
            <a:r>
              <a:rPr kumimoji="0" lang="es-MX" sz="2000" b="1" i="0" u="sng" strike="noStrike" kern="1200" cap="none" spc="0" normalizeH="0" baseline="0" noProof="0" dirty="0">
                <a:ln>
                  <a:noFill/>
                </a:ln>
                <a:solidFill>
                  <a:prstClr val="black"/>
                </a:solidFill>
                <a:effectLst/>
                <a:uLnTx/>
                <a:uFillTx/>
                <a:latin typeface="Calibri"/>
                <a:ea typeface="+mn-ea"/>
                <a:cs typeface="+mn-cs"/>
              </a:rPr>
              <a:t>31/12/25</a:t>
            </a:r>
          </a:p>
        </p:txBody>
      </p:sp>
      <p:graphicFrame>
        <p:nvGraphicFramePr>
          <p:cNvPr id="8" name="Tabla 7">
            <a:extLst>
              <a:ext uri="{FF2B5EF4-FFF2-40B4-BE49-F238E27FC236}">
                <a16:creationId xmlns:a16="http://schemas.microsoft.com/office/drawing/2014/main" id="{49A71510-C4B5-36AE-1C48-0B3EAC63EB3A}"/>
              </a:ext>
            </a:extLst>
          </p:cNvPr>
          <p:cNvGraphicFramePr>
            <a:graphicFrameLocks noGrp="1"/>
          </p:cNvGraphicFramePr>
          <p:nvPr/>
        </p:nvGraphicFramePr>
        <p:xfrm>
          <a:off x="1018903" y="896984"/>
          <a:ext cx="7532913" cy="5346496"/>
        </p:xfrm>
        <a:graphic>
          <a:graphicData uri="http://schemas.openxmlformats.org/drawingml/2006/table">
            <a:tbl>
              <a:tblPr/>
              <a:tblGrid>
                <a:gridCol w="1136432">
                  <a:extLst>
                    <a:ext uri="{9D8B030D-6E8A-4147-A177-3AD203B41FA5}">
                      <a16:colId xmlns:a16="http://schemas.microsoft.com/office/drawing/2014/main" val="2733623488"/>
                    </a:ext>
                  </a:extLst>
                </a:gridCol>
                <a:gridCol w="1233840">
                  <a:extLst>
                    <a:ext uri="{9D8B030D-6E8A-4147-A177-3AD203B41FA5}">
                      <a16:colId xmlns:a16="http://schemas.microsoft.com/office/drawing/2014/main" val="803696375"/>
                    </a:ext>
                  </a:extLst>
                </a:gridCol>
                <a:gridCol w="990318">
                  <a:extLst>
                    <a:ext uri="{9D8B030D-6E8A-4147-A177-3AD203B41FA5}">
                      <a16:colId xmlns:a16="http://schemas.microsoft.com/office/drawing/2014/main" val="3130905903"/>
                    </a:ext>
                  </a:extLst>
                </a:gridCol>
                <a:gridCol w="974082">
                  <a:extLst>
                    <a:ext uri="{9D8B030D-6E8A-4147-A177-3AD203B41FA5}">
                      <a16:colId xmlns:a16="http://schemas.microsoft.com/office/drawing/2014/main" val="178273159"/>
                    </a:ext>
                  </a:extLst>
                </a:gridCol>
                <a:gridCol w="974082">
                  <a:extLst>
                    <a:ext uri="{9D8B030D-6E8A-4147-A177-3AD203B41FA5}">
                      <a16:colId xmlns:a16="http://schemas.microsoft.com/office/drawing/2014/main" val="3874475868"/>
                    </a:ext>
                  </a:extLst>
                </a:gridCol>
                <a:gridCol w="1103962">
                  <a:extLst>
                    <a:ext uri="{9D8B030D-6E8A-4147-A177-3AD203B41FA5}">
                      <a16:colId xmlns:a16="http://schemas.microsoft.com/office/drawing/2014/main" val="704038377"/>
                    </a:ext>
                  </a:extLst>
                </a:gridCol>
                <a:gridCol w="1120197">
                  <a:extLst>
                    <a:ext uri="{9D8B030D-6E8A-4147-A177-3AD203B41FA5}">
                      <a16:colId xmlns:a16="http://schemas.microsoft.com/office/drawing/2014/main" val="2907374573"/>
                    </a:ext>
                  </a:extLst>
                </a:gridCol>
              </a:tblGrid>
              <a:tr h="214602">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s-MX" sz="1100" b="0" i="0" u="none" strike="noStrike" dirty="0">
                          <a:solidFill>
                            <a:srgbClr val="000000"/>
                          </a:solidFill>
                          <a:effectLst/>
                          <a:latin typeface="Calibri" panose="020F0502020204030204" pitchFamily="34" charset="0"/>
                        </a:rPr>
                        <a:t>Ejercicio 25</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"A"</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"B"</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"C"</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"D"</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"E</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84857950"/>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Base Gravable</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dirty="0">
                          <a:solidFill>
                            <a:srgbClr val="000000"/>
                          </a:solidFill>
                          <a:effectLst/>
                          <a:latin typeface="Calibri" panose="020F0502020204030204" pitchFamily="34" charset="0"/>
                        </a:rPr>
                        <a:t>    </a:t>
                      </a:r>
                      <a:r>
                        <a:rPr lang="es-MX" sz="1100" b="1" i="0" u="none" strike="noStrike" dirty="0">
                          <a:solidFill>
                            <a:srgbClr val="000000"/>
                          </a:solidFill>
                          <a:effectLst/>
                          <a:latin typeface="Calibri" panose="020F0502020204030204" pitchFamily="34" charset="0"/>
                        </a:rPr>
                        <a:t>10,171.00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15,000.00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20,000.00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25,000.00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30,000.00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15113888"/>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Límite Inferior</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6,332.06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12,935.83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15,487.72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15,487.72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15,487.72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7520353"/>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dirty="0">
                          <a:solidFill>
                            <a:srgbClr val="000000"/>
                          </a:solidFill>
                          <a:effectLst/>
                          <a:latin typeface="Arial" panose="020B0604020202020204" pitchFamily="34" charset="0"/>
                        </a:rPr>
                        <a:t>Excedente </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3,838.94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2,064.17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4,512.28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9,512.28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14,512.28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801367276"/>
                  </a:ext>
                </a:extLst>
              </a:tr>
              <a:tr h="214602">
                <a:tc>
                  <a:txBody>
                    <a:bodyPr/>
                    <a:lstStyle/>
                    <a:p>
                      <a:pPr algn="r" fontAlgn="b">
                        <a:buNone/>
                      </a:pPr>
                      <a:r>
                        <a:rPr lang="es-MX" sz="1000" b="0" i="0" u="none" strike="noStrike">
                          <a:solidFill>
                            <a:srgbClr val="000000"/>
                          </a:solidFill>
                          <a:effectLst/>
                          <a:latin typeface="Arial" panose="020B0604020202020204" pitchFamily="34" charset="0"/>
                        </a:rPr>
                        <a:t>x</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Tasa de ISR</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0.1088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0.1792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2338612"/>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Impto.Marginal</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417.68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369.90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963.82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2,031.82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3,099.82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018070983"/>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Cuota Fija</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371.83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1,182.88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1,640.18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1,640.18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1,640.18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2666386"/>
                  </a:ext>
                </a:extLst>
              </a:tr>
              <a:tr h="2220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ISR Causado</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789.51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1,552.78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2,604.00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dirty="0">
                          <a:solidFill>
                            <a:srgbClr val="000000"/>
                          </a:solidFill>
                          <a:effectLst/>
                          <a:latin typeface="Arial" panose="020B0604020202020204" pitchFamily="34" charset="0"/>
                        </a:rPr>
                        <a:t>       3,672.00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dirty="0">
                          <a:solidFill>
                            <a:srgbClr val="000000"/>
                          </a:solidFill>
                          <a:effectLst/>
                          <a:latin typeface="Arial" panose="020B0604020202020204" pitchFamily="34" charset="0"/>
                        </a:rPr>
                        <a:t>       4,740.00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390968585"/>
                  </a:ext>
                </a:extLst>
              </a:tr>
              <a:tr h="222002">
                <a:tc>
                  <a:txBody>
                    <a:bodyPr/>
                    <a:lstStyle/>
                    <a:p>
                      <a:pPr algn="r" fontAlgn="b">
                        <a:buNone/>
                      </a:pPr>
                      <a:r>
                        <a:rPr lang="es-MX" sz="1000" b="0" i="0" u="none" strike="noStrike" dirty="0">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dirty="0">
                          <a:solidFill>
                            <a:srgbClr val="000000"/>
                          </a:solidFill>
                          <a:effectLst/>
                          <a:latin typeface="Arial" panose="020B0604020202020204" pitchFamily="34" charset="0"/>
                        </a:rPr>
                        <a:t>Subsidio</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475.00 </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3886783"/>
                  </a:ext>
                </a:extLst>
              </a:tr>
              <a:tr h="214602">
                <a:tc>
                  <a:txBody>
                    <a:bodyPr/>
                    <a:lstStyle/>
                    <a:p>
                      <a:pPr algn="r" fontAlgn="b">
                        <a:buNone/>
                      </a:pPr>
                      <a:r>
                        <a:rPr lang="es-MX" sz="1000" b="0" i="0" u="none" strike="noStrike" dirty="0">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ISR a Retener</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314.51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1,552.78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2,604.00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3,672.00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4,740.00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864381747"/>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Ing Neto</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9,856.49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13,447.22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17,396.00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21,328.00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25,260.00 </a:t>
                      </a:r>
                    </a:p>
                  </a:txBody>
                  <a:tcPr marL="6208" marR="6208" marT="6208" marB="0" anchor="b">
                    <a:lnL>
                      <a:noFill/>
                    </a:lnL>
                    <a:lnR>
                      <a:noFill/>
                    </a:lnR>
                    <a:lnT>
                      <a:noFill/>
                    </a:lnT>
                    <a:lnB>
                      <a:noFill/>
                    </a:lnB>
                    <a:noFill/>
                  </a:tcPr>
                </a:tc>
                <a:extLst>
                  <a:ext uri="{0D108BD9-81ED-4DB2-BD59-A6C34878D82A}">
                    <a16:rowId xmlns:a16="http://schemas.microsoft.com/office/drawing/2014/main" val="313405888"/>
                  </a:ext>
                </a:extLst>
              </a:tr>
              <a:tr h="214602">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5568467"/>
                  </a:ext>
                </a:extLst>
              </a:tr>
              <a:tr h="214602">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Ejercicio 26</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"A"</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"B"</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"C"</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"D"</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100" b="0" i="0" u="none" strike="noStrike">
                          <a:solidFill>
                            <a:srgbClr val="000000"/>
                          </a:solidFill>
                          <a:effectLst/>
                          <a:latin typeface="Calibri" panose="020F0502020204030204" pitchFamily="34" charset="0"/>
                        </a:rPr>
                        <a:t>"E</a:t>
                      </a:r>
                    </a:p>
                  </a:txBody>
                  <a:tcPr marL="6208" marR="6208" marT="62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275035869"/>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Base Gravable</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dirty="0">
                          <a:solidFill>
                            <a:srgbClr val="000000"/>
                          </a:solidFill>
                          <a:effectLst/>
                          <a:latin typeface="Calibri" panose="020F0502020204030204" pitchFamily="34" charset="0"/>
                        </a:rPr>
                        <a:t>    </a:t>
                      </a:r>
                      <a:r>
                        <a:rPr lang="es-MX" sz="1100" b="1" i="0" u="none" strike="noStrike" dirty="0">
                          <a:solidFill>
                            <a:srgbClr val="000000"/>
                          </a:solidFill>
                          <a:effectLst/>
                          <a:latin typeface="Calibri" panose="020F0502020204030204" pitchFamily="34" charset="0"/>
                        </a:rPr>
                        <a:t>11,492.66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15,000.00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20,000.00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25,000.00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30,000.00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41008399"/>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Límite Inferior</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7,168.52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14,644.65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17,533.65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17,533.65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100" b="0" i="0" u="none" strike="noStrike">
                          <a:solidFill>
                            <a:srgbClr val="000000"/>
                          </a:solidFill>
                          <a:effectLst/>
                          <a:latin typeface="Calibri" panose="020F0502020204030204" pitchFamily="34" charset="0"/>
                        </a:rPr>
                        <a:t>       17,533.65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894844"/>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Excedente </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4,324.14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355.35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2,466.35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7,466.35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12,466.35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265333111"/>
                  </a:ext>
                </a:extLst>
              </a:tr>
              <a:tr h="214602">
                <a:tc>
                  <a:txBody>
                    <a:bodyPr/>
                    <a:lstStyle/>
                    <a:p>
                      <a:pPr algn="r" fontAlgn="b">
                        <a:buNone/>
                      </a:pPr>
                      <a:r>
                        <a:rPr lang="es-MX" sz="1000" b="0" i="0" u="none" strike="noStrike">
                          <a:solidFill>
                            <a:srgbClr val="000000"/>
                          </a:solidFill>
                          <a:effectLst/>
                          <a:latin typeface="Arial" panose="020B0604020202020204" pitchFamily="34" charset="0"/>
                        </a:rPr>
                        <a:t>x</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Tasa de ISR</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0.1088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0.1792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0.2136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170111"/>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Impto.Marginal</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470.47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63.68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526.81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1,594.81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2,662.81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64413177"/>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Cuota Fija</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420.95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1,339.14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1,856.84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1,856.84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1,856.84 </a:t>
                      </a:r>
                    </a:p>
                  </a:txBody>
                  <a:tcPr marL="6208" marR="6208" marT="6208"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78197"/>
                  </a:ext>
                </a:extLst>
              </a:tr>
              <a:tr h="2220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ISR Causado</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        891.42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1,402.82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2,383.65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3,451.65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r>
                        <a:rPr lang="es-MX" sz="1000" b="0" i="0" u="none" strike="noStrike">
                          <a:solidFill>
                            <a:srgbClr val="000000"/>
                          </a:solidFill>
                          <a:effectLst/>
                          <a:latin typeface="Arial" panose="020B0604020202020204" pitchFamily="34" charset="0"/>
                        </a:rPr>
                        <a:t>       4,519.65 </a:t>
                      </a:r>
                    </a:p>
                  </a:txBody>
                  <a:tcPr marL="6208" marR="6208" marT="6208"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175460383"/>
                  </a:ext>
                </a:extLst>
              </a:tr>
              <a:tr h="0">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Subsidio</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536.22 </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s-MX" sz="1100" b="0" i="0" u="none" strike="noStrike">
                          <a:solidFill>
                            <a:srgbClr val="000000"/>
                          </a:solidFill>
                          <a:effectLst/>
                          <a:latin typeface="Calibri" panose="020F0502020204030204" pitchFamily="34" charset="0"/>
                        </a:rPr>
                        <a:t>0.00</a:t>
                      </a:r>
                    </a:p>
                  </a:txBody>
                  <a:tcPr marL="6208" marR="6208" marT="6208"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1128464"/>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ISR a Retener</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355.20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1,402.82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2,383.65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3,451.65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buNone/>
                      </a:pPr>
                      <a:r>
                        <a:rPr lang="es-MX" sz="1100" b="0" i="0" u="none" strike="noStrike">
                          <a:solidFill>
                            <a:srgbClr val="000000"/>
                          </a:solidFill>
                          <a:effectLst/>
                          <a:latin typeface="Calibri" panose="020F0502020204030204" pitchFamily="34" charset="0"/>
                        </a:rPr>
                        <a:t>         4,519.65 </a:t>
                      </a:r>
                    </a:p>
                  </a:txBody>
                  <a:tcPr marL="6208" marR="6208" marT="6208" marB="0" anchor="b">
                    <a:lnL>
                      <a:noFill/>
                    </a:lnL>
                    <a:lnR>
                      <a:noFill/>
                    </a:lnR>
                    <a:lnT w="635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477854643"/>
                  </a:ext>
                </a:extLst>
              </a:tr>
              <a:tr h="214602">
                <a:tc>
                  <a:txBody>
                    <a:bodyPr/>
                    <a:lstStyle/>
                    <a:p>
                      <a:pPr algn="r" fontAlgn="b">
                        <a:buNone/>
                      </a:pPr>
                      <a:r>
                        <a:rPr lang="es-MX" sz="1000" b="0" i="0" u="none" strike="noStrike">
                          <a:solidFill>
                            <a:srgbClr val="000000"/>
                          </a:solidFill>
                          <a:effectLst/>
                          <a:latin typeface="Arial" panose="020B0604020202020204" pitchFamily="34" charset="0"/>
                        </a:rPr>
                        <a:t>=</a:t>
                      </a: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Ing Neto</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11,137.46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13,597.18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17,616.35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21,548.35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25,480.35 </a:t>
                      </a:r>
                    </a:p>
                  </a:txBody>
                  <a:tcPr marL="6208" marR="6208" marT="6208" marB="0" anchor="b">
                    <a:lnL>
                      <a:noFill/>
                    </a:lnL>
                    <a:lnR>
                      <a:noFill/>
                    </a:lnR>
                    <a:lnT>
                      <a:noFill/>
                    </a:lnT>
                    <a:lnB>
                      <a:noFill/>
                    </a:lnB>
                    <a:noFill/>
                  </a:tcPr>
                </a:tc>
                <a:extLst>
                  <a:ext uri="{0D108BD9-81ED-4DB2-BD59-A6C34878D82A}">
                    <a16:rowId xmlns:a16="http://schemas.microsoft.com/office/drawing/2014/main" val="3135012585"/>
                  </a:ext>
                </a:extLst>
              </a:tr>
              <a:tr h="214602">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extLst>
                  <a:ext uri="{0D108BD9-81ED-4DB2-BD59-A6C34878D82A}">
                    <a16:rowId xmlns:a16="http://schemas.microsoft.com/office/drawing/2014/main" val="4100938102"/>
                  </a:ext>
                </a:extLst>
              </a:tr>
              <a:tr h="214602">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r>
                        <a:rPr lang="es-MX" sz="1000" b="0" i="0" u="none" strike="noStrike">
                          <a:solidFill>
                            <a:srgbClr val="000000"/>
                          </a:solidFill>
                          <a:effectLst/>
                          <a:latin typeface="Arial" panose="020B0604020202020204" pitchFamily="34" charset="0"/>
                        </a:rPr>
                        <a:t>Diferencia (-)</a:t>
                      </a:r>
                    </a:p>
                  </a:txBody>
                  <a:tcPr marL="6208" marR="6208" marT="6208" marB="0" anchor="b">
                    <a:lnL>
                      <a:noFill/>
                    </a:lnL>
                    <a:lnR>
                      <a:noFill/>
                    </a:lnR>
                    <a:lnT>
                      <a:noFill/>
                    </a:lnT>
                    <a:lnB>
                      <a:noFill/>
                    </a:lnB>
                    <a:noFill/>
                  </a:tcPr>
                </a:tc>
                <a:tc>
                  <a:txBody>
                    <a:bodyPr/>
                    <a:lstStyle/>
                    <a:p>
                      <a:pPr algn="l" fontAlgn="b">
                        <a:buNone/>
                      </a:pPr>
                      <a:endParaRPr lang="es-MX" sz="1100" b="0" i="0" u="none" strike="noStrike">
                        <a:solidFill>
                          <a:srgbClr val="000000"/>
                        </a:solidFill>
                        <a:effectLst/>
                        <a:latin typeface="Calibri" panose="020F0502020204030204" pitchFamily="34" charset="0"/>
                      </a:endParaRP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149.96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220.35 </a:t>
                      </a:r>
                    </a:p>
                  </a:txBody>
                  <a:tcPr marL="6208" marR="6208" marT="6208" marB="0" anchor="b">
                    <a:lnL>
                      <a:noFill/>
                    </a:lnL>
                    <a:lnR>
                      <a:noFill/>
                    </a:lnR>
                    <a:lnT>
                      <a:noFill/>
                    </a:lnT>
                    <a:lnB>
                      <a:noFill/>
                    </a:lnB>
                    <a:noFill/>
                  </a:tcPr>
                </a:tc>
                <a:tc>
                  <a:txBody>
                    <a:bodyPr/>
                    <a:lstStyle/>
                    <a:p>
                      <a:pPr algn="l" fontAlgn="b">
                        <a:buNone/>
                      </a:pPr>
                      <a:r>
                        <a:rPr lang="es-MX" sz="1100" b="0" i="0" u="none" strike="noStrike">
                          <a:solidFill>
                            <a:srgbClr val="000000"/>
                          </a:solidFill>
                          <a:effectLst/>
                          <a:latin typeface="Calibri" panose="020F0502020204030204" pitchFamily="34" charset="0"/>
                        </a:rPr>
                        <a:t>            220.35 </a:t>
                      </a:r>
                    </a:p>
                  </a:txBody>
                  <a:tcPr marL="6208" marR="6208" marT="6208" marB="0" anchor="b">
                    <a:lnL>
                      <a:noFill/>
                    </a:lnL>
                    <a:lnR>
                      <a:noFill/>
                    </a:lnR>
                    <a:lnT>
                      <a:noFill/>
                    </a:lnT>
                    <a:lnB>
                      <a:noFill/>
                    </a:lnB>
                    <a:noFill/>
                  </a:tcPr>
                </a:tc>
                <a:tc>
                  <a:txBody>
                    <a:bodyPr/>
                    <a:lstStyle/>
                    <a:p>
                      <a:pPr algn="l" fontAlgn="b">
                        <a:buNone/>
                      </a:pPr>
                      <a:r>
                        <a:rPr lang="es-MX" sz="1100" b="0" i="0" u="none" strike="noStrike" dirty="0">
                          <a:solidFill>
                            <a:srgbClr val="000000"/>
                          </a:solidFill>
                          <a:effectLst/>
                          <a:latin typeface="Calibri" panose="020F0502020204030204" pitchFamily="34" charset="0"/>
                        </a:rPr>
                        <a:t>             220.35 </a:t>
                      </a:r>
                    </a:p>
                  </a:txBody>
                  <a:tcPr marL="6208" marR="6208" marT="6208" marB="0" anchor="b">
                    <a:lnL>
                      <a:noFill/>
                    </a:lnL>
                    <a:lnR>
                      <a:noFill/>
                    </a:lnR>
                    <a:lnT>
                      <a:noFill/>
                    </a:lnT>
                    <a:lnB>
                      <a:noFill/>
                    </a:lnB>
                    <a:noFill/>
                  </a:tcPr>
                </a:tc>
                <a:extLst>
                  <a:ext uri="{0D108BD9-81ED-4DB2-BD59-A6C34878D82A}">
                    <a16:rowId xmlns:a16="http://schemas.microsoft.com/office/drawing/2014/main" val="1791264714"/>
                  </a:ext>
                </a:extLst>
              </a:tr>
            </a:tbl>
          </a:graphicData>
        </a:graphic>
      </p:graphicFrame>
      <p:sp>
        <p:nvSpPr>
          <p:cNvPr id="4" name="Flecha: hacia abajo 3">
            <a:extLst>
              <a:ext uri="{FF2B5EF4-FFF2-40B4-BE49-F238E27FC236}">
                <a16:creationId xmlns:a16="http://schemas.microsoft.com/office/drawing/2014/main" id="{4E4677DF-E699-16CC-6EEC-3D879859213E}"/>
              </a:ext>
            </a:extLst>
          </p:cNvPr>
          <p:cNvSpPr/>
          <p:nvPr/>
        </p:nvSpPr>
        <p:spPr>
          <a:xfrm>
            <a:off x="10092267" y="2844800"/>
            <a:ext cx="423333" cy="584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9D7F11F5-AE27-30B5-84C5-6FA1B02B56EC}"/>
              </a:ext>
            </a:extLst>
          </p:cNvPr>
          <p:cNvSpPr txBox="1"/>
          <p:nvPr/>
        </p:nvSpPr>
        <p:spPr>
          <a:xfrm>
            <a:off x="9422674" y="3743761"/>
            <a:ext cx="2369717" cy="923330"/>
          </a:xfrm>
          <a:prstGeom prst="rect">
            <a:avLst/>
          </a:prstGeom>
          <a:solidFill>
            <a:srgbClr val="FFFF00"/>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$ 113.14 (x) 30.4 = $3,439.46 (x) 15.59% = </a:t>
            </a:r>
            <a:r>
              <a:rPr kumimoji="0" lang="es-MX" sz="1800" b="0" i="0" u="sng" strike="noStrike" kern="1200" cap="none" spc="0" normalizeH="0" baseline="0" noProof="0" dirty="0">
                <a:ln>
                  <a:noFill/>
                </a:ln>
                <a:solidFill>
                  <a:prstClr val="black"/>
                </a:solidFill>
                <a:effectLst/>
                <a:uLnTx/>
                <a:uFillTx/>
                <a:latin typeface="Calibri"/>
                <a:ea typeface="+mn-ea"/>
                <a:cs typeface="+mn-cs"/>
              </a:rPr>
              <a:t>$  536.22 Enero 26</a:t>
            </a:r>
          </a:p>
        </p:txBody>
      </p:sp>
      <p:sp>
        <p:nvSpPr>
          <p:cNvPr id="10" name="CuadroTexto 9">
            <a:extLst>
              <a:ext uri="{FF2B5EF4-FFF2-40B4-BE49-F238E27FC236}">
                <a16:creationId xmlns:a16="http://schemas.microsoft.com/office/drawing/2014/main" id="{4A9E1DC0-3AF8-1174-4769-6D9ECBA5DFC0}"/>
              </a:ext>
            </a:extLst>
          </p:cNvPr>
          <p:cNvSpPr txBox="1"/>
          <p:nvPr/>
        </p:nvSpPr>
        <p:spPr>
          <a:xfrm>
            <a:off x="9493135" y="5178829"/>
            <a:ext cx="2119745" cy="1200329"/>
          </a:xfrm>
          <a:prstGeom prst="rect">
            <a:avLst/>
          </a:prstGeom>
          <a:solidFill>
            <a:schemeClr val="accent6">
              <a:lumMod val="40000"/>
              <a:lumOff val="60000"/>
            </a:schemeClr>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$ 117.31 (x) 30.4 = $ 3,566.22 (x) 15.02% = 535.65 a partir de Feb. 26</a:t>
            </a:r>
          </a:p>
        </p:txBody>
      </p:sp>
    </p:spTree>
    <p:extLst>
      <p:ext uri="{BB962C8B-B14F-4D97-AF65-F5344CB8AC3E}">
        <p14:creationId xmlns:p14="http://schemas.microsoft.com/office/powerpoint/2010/main" val="1238994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0247A-8CB2-1306-5F90-C1511D15C2A6}"/>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A72CCBBE-FAD3-2010-0FC9-290800B760FB}"/>
              </a:ext>
            </a:extLst>
          </p:cNvPr>
          <p:cNvSpPr>
            <a:spLocks noGrp="1" noChangeArrowheads="1"/>
          </p:cNvSpPr>
          <p:nvPr>
            <p:ph type="title"/>
          </p:nvPr>
        </p:nvSpPr>
        <p:spPr>
          <a:xfrm>
            <a:off x="0" y="-26988"/>
            <a:ext cx="12192000" cy="538292"/>
          </a:xfrm>
          <a:solidFill>
            <a:schemeClr val="accent4">
              <a:lumMod val="20000"/>
              <a:lumOff val="80000"/>
            </a:schemeClr>
          </a:solidFill>
          <a:ln>
            <a:solidFill>
              <a:schemeClr val="accent1"/>
            </a:solidFill>
            <a:miter lim="800000"/>
            <a:headEnd/>
            <a:tailEnd/>
          </a:ln>
        </p:spPr>
        <p:txBody>
          <a:bodyPr/>
          <a:lstStyle/>
          <a:p>
            <a:pPr eaLnBrk="1" hangingPunct="1">
              <a:defRPr/>
            </a:pPr>
            <a:r>
              <a:rPr lang="es-ES" sz="3500" dirty="0">
                <a:latin typeface="Arial Rounded MT Bold" pitchFamily="34" charset="0"/>
              </a:rPr>
              <a:t>PAGO DE TIEMPO EXTRA</a:t>
            </a:r>
          </a:p>
        </p:txBody>
      </p:sp>
      <p:sp>
        <p:nvSpPr>
          <p:cNvPr id="495619" name="Text Box 3">
            <a:extLst>
              <a:ext uri="{FF2B5EF4-FFF2-40B4-BE49-F238E27FC236}">
                <a16:creationId xmlns:a16="http://schemas.microsoft.com/office/drawing/2014/main" id="{87BAB493-59EC-5198-202C-CAC90D862634}"/>
              </a:ext>
            </a:extLst>
          </p:cNvPr>
          <p:cNvSpPr txBox="1">
            <a:spLocks noChangeArrowheads="1"/>
          </p:cNvSpPr>
          <p:nvPr/>
        </p:nvSpPr>
        <p:spPr bwMode="auto">
          <a:xfrm>
            <a:off x="2438407" y="215269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789E540E-1A89-2C15-665F-5240279F90AE}"/>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60C12C15-3BFA-361A-B5F9-98AB8EE3679A}"/>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E1D0FEA2-927B-5D55-554E-573257779701}"/>
              </a:ext>
            </a:extLst>
          </p:cNvPr>
          <p:cNvSpPr txBox="1"/>
          <p:nvPr/>
        </p:nvSpPr>
        <p:spPr>
          <a:xfrm>
            <a:off x="65984" y="451060"/>
            <a:ext cx="11990897"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XI. Cuando por circunstancias extraordinarias deban aumentarse las horas de la jornada, se abonará como salario por este tiempo </a:t>
            </a:r>
            <a:r>
              <a:rPr kumimoji="0" lang="es-MX" sz="2400" b="1" i="0" u="sng" strike="noStrike" kern="1200" cap="none" spc="0" normalizeH="0" baseline="0" noProof="0" dirty="0">
                <a:ln>
                  <a:noFill/>
                </a:ln>
                <a:solidFill>
                  <a:prstClr val="black"/>
                </a:solidFill>
                <a:effectLst/>
                <a:uLnTx/>
                <a:uFillTx/>
                <a:latin typeface="Calibri"/>
                <a:ea typeface="+mn-ea"/>
                <a:cs typeface="+mn-cs"/>
              </a:rPr>
              <a:t>un cien por ciento más (200%) </a:t>
            </a:r>
            <a:r>
              <a:rPr kumimoji="0" lang="es-MX" sz="2400" b="0" i="0" u="none" strike="noStrike" kern="1200" cap="none" spc="0" normalizeH="0" baseline="0" noProof="0" dirty="0">
                <a:ln>
                  <a:noFill/>
                </a:ln>
                <a:solidFill>
                  <a:prstClr val="black"/>
                </a:solidFill>
                <a:effectLst/>
                <a:uLnTx/>
                <a:uFillTx/>
                <a:latin typeface="Calibri"/>
                <a:ea typeface="+mn-ea"/>
                <a:cs typeface="+mn-cs"/>
              </a:rPr>
              <a:t>de lo fijado por las horas ordinarias. </a:t>
            </a:r>
            <a:r>
              <a:rPr kumimoji="0" lang="es-MX" sz="2400" b="1" i="0" u="sng" strike="noStrike" kern="1200" cap="none" spc="0" normalizeH="0" baseline="0" noProof="0" dirty="0">
                <a:ln>
                  <a:noFill/>
                </a:ln>
                <a:solidFill>
                  <a:srgbClr val="FF0000"/>
                </a:solidFill>
                <a:effectLst/>
                <a:uLnTx/>
                <a:uFillTx/>
                <a:latin typeface="Calibri"/>
                <a:ea typeface="+mn-ea"/>
                <a:cs typeface="+mn-cs"/>
              </a:rPr>
              <a:t>El trabajo extraordinario no excederá de “doce” horas en una semana</a:t>
            </a:r>
            <a:r>
              <a:rPr kumimoji="0" lang="es-MX" sz="2400" b="0" i="0" u="none" strike="noStrike" kern="1200" cap="none" spc="0" normalizeH="0" baseline="0" noProof="0" dirty="0">
                <a:ln>
                  <a:noFill/>
                </a:ln>
                <a:solidFill>
                  <a:prstClr val="black"/>
                </a:solidFill>
                <a:effectLst/>
                <a:uLnTx/>
                <a:uFillTx/>
                <a:latin typeface="Calibri"/>
                <a:ea typeface="+mn-ea"/>
                <a:cs typeface="+mn-cs"/>
              </a:rPr>
              <a:t>, las cuales podrán distribuirse en hasta </a:t>
            </a:r>
            <a:r>
              <a:rPr kumimoji="0" lang="es-MX" sz="2400" b="1" i="0" u="sng" strike="noStrike" kern="1200" cap="none" spc="0" normalizeH="0" baseline="0" noProof="0" dirty="0">
                <a:ln>
                  <a:noFill/>
                </a:ln>
                <a:solidFill>
                  <a:prstClr val="black"/>
                </a:solidFill>
                <a:effectLst/>
                <a:uLnTx/>
                <a:uFillTx/>
                <a:latin typeface="Calibri"/>
                <a:ea typeface="+mn-ea"/>
                <a:cs typeface="+mn-cs"/>
              </a:rPr>
              <a:t>cuatro horas diarias</a:t>
            </a:r>
            <a:r>
              <a:rPr kumimoji="0" lang="es-MX" sz="2400" b="0" i="0" u="none" strike="noStrike" kern="1200" cap="none" spc="0" normalizeH="0" baseline="0" noProof="0" dirty="0">
                <a:ln>
                  <a:noFill/>
                </a:ln>
                <a:solidFill>
                  <a:prstClr val="black"/>
                </a:solidFill>
                <a:effectLst/>
                <a:uLnTx/>
                <a:uFillTx/>
                <a:latin typeface="Calibri"/>
                <a:ea typeface="+mn-ea"/>
                <a:cs typeface="+mn-cs"/>
              </a:rPr>
              <a:t>, en un máximo de “</a:t>
            </a:r>
            <a:r>
              <a:rPr kumimoji="0" lang="es-MX" sz="2400" b="1" i="1" u="sng" strike="noStrike" kern="1200" cap="none" spc="0" normalizeH="0" baseline="0" noProof="0" dirty="0">
                <a:ln>
                  <a:noFill/>
                </a:ln>
                <a:solidFill>
                  <a:srgbClr val="FF0000"/>
                </a:solidFill>
                <a:effectLst/>
                <a:uLnTx/>
                <a:uFillTx/>
                <a:latin typeface="Calibri"/>
                <a:ea typeface="+mn-ea"/>
                <a:cs typeface="+mn-cs"/>
              </a:rPr>
              <a:t>cuatro” días en ese periodo.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1" i="1" u="sng" strike="noStrike" kern="1200" cap="none" spc="0" normalizeH="0" baseline="0" noProof="0" dirty="0">
              <a:ln>
                <a:noFill/>
              </a:ln>
              <a:solidFill>
                <a:srgbClr val="FF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1" i="1" u="sng" strike="noStrike" kern="1200" cap="none" spc="0" normalizeH="0" baseline="0" noProof="0" dirty="0">
                <a:ln>
                  <a:noFill/>
                </a:ln>
                <a:solidFill>
                  <a:srgbClr val="FF0000"/>
                </a:solidFill>
                <a:effectLst/>
                <a:uLnTx/>
                <a:uFillTx/>
                <a:latin typeface="Calibri"/>
                <a:ea typeface="+mn-ea"/>
                <a:cs typeface="+mn-cs"/>
              </a:rPr>
              <a:t>La prolongación del tiempo extraordinario que “supere” lo establecido en el párrafo que antecede, obliga a la persona empleadora a pagar doscientos por ciento más del salario que corresponda a las horas de la jornada ordinaria conforme a lo establecido en la Ley de la Materia.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1" i="1" u="sng" strike="noStrike" kern="1200" cap="none" spc="0" normalizeH="0" baseline="0" noProof="0" dirty="0">
              <a:ln>
                <a:noFill/>
              </a:ln>
              <a:solidFill>
                <a:srgbClr val="FF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1" i="1" u="sng" strike="noStrike" kern="1200" cap="none" spc="0" normalizeH="0" baseline="0" noProof="0" dirty="0">
                <a:ln>
                  <a:noFill/>
                </a:ln>
                <a:solidFill>
                  <a:srgbClr val="FF0000"/>
                </a:solidFill>
                <a:effectLst/>
                <a:uLnTx/>
                <a:uFillTx/>
                <a:latin typeface="Calibri"/>
                <a:ea typeface="+mn-ea"/>
                <a:cs typeface="+mn-cs"/>
              </a:rPr>
              <a:t>Las personas menores de 18 años no podrán laborar tiempo extraordinario.</a:t>
            </a:r>
          </a:p>
        </p:txBody>
      </p:sp>
      <p:sp>
        <p:nvSpPr>
          <p:cNvPr id="7" name="CuadroTexto 6">
            <a:extLst>
              <a:ext uri="{FF2B5EF4-FFF2-40B4-BE49-F238E27FC236}">
                <a16:creationId xmlns:a16="http://schemas.microsoft.com/office/drawing/2014/main" id="{8F08E9DA-821C-B575-AA63-63904409BD5F}"/>
              </a:ext>
            </a:extLst>
          </p:cNvPr>
          <p:cNvSpPr txBox="1"/>
          <p:nvPr/>
        </p:nvSpPr>
        <p:spPr>
          <a:xfrm>
            <a:off x="141402" y="6447934"/>
            <a:ext cx="3478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Publicado 03 de Marzo de 2026</a:t>
            </a:r>
          </a:p>
        </p:txBody>
      </p:sp>
      <p:graphicFrame>
        <p:nvGraphicFramePr>
          <p:cNvPr id="2" name="Tabla 1">
            <a:extLst>
              <a:ext uri="{FF2B5EF4-FFF2-40B4-BE49-F238E27FC236}">
                <a16:creationId xmlns:a16="http://schemas.microsoft.com/office/drawing/2014/main" id="{C14925D9-F576-3A2D-634D-F319D88D937D}"/>
              </a:ext>
            </a:extLst>
          </p:cNvPr>
          <p:cNvGraphicFramePr>
            <a:graphicFrameLocks noGrp="1"/>
          </p:cNvGraphicFramePr>
          <p:nvPr>
            <p:extLst>
              <p:ext uri="{D42A27DB-BD31-4B8C-83A1-F6EECF244321}">
                <p14:modId xmlns:p14="http://schemas.microsoft.com/office/powerpoint/2010/main" val="3752981702"/>
              </p:ext>
            </p:extLst>
          </p:nvPr>
        </p:nvGraphicFramePr>
        <p:xfrm>
          <a:off x="3638550" y="4989680"/>
          <a:ext cx="6014497" cy="1477105"/>
        </p:xfrm>
        <a:graphic>
          <a:graphicData uri="http://schemas.openxmlformats.org/drawingml/2006/table">
            <a:tbl>
              <a:tblPr/>
              <a:tblGrid>
                <a:gridCol w="745985">
                  <a:extLst>
                    <a:ext uri="{9D8B030D-6E8A-4147-A177-3AD203B41FA5}">
                      <a16:colId xmlns:a16="http://schemas.microsoft.com/office/drawing/2014/main" val="3324309280"/>
                    </a:ext>
                  </a:extLst>
                </a:gridCol>
                <a:gridCol w="792608">
                  <a:extLst>
                    <a:ext uri="{9D8B030D-6E8A-4147-A177-3AD203B41FA5}">
                      <a16:colId xmlns:a16="http://schemas.microsoft.com/office/drawing/2014/main" val="1600170549"/>
                    </a:ext>
                  </a:extLst>
                </a:gridCol>
                <a:gridCol w="714902">
                  <a:extLst>
                    <a:ext uri="{9D8B030D-6E8A-4147-A177-3AD203B41FA5}">
                      <a16:colId xmlns:a16="http://schemas.microsoft.com/office/drawing/2014/main" val="3598615905"/>
                    </a:ext>
                  </a:extLst>
                </a:gridCol>
                <a:gridCol w="730443">
                  <a:extLst>
                    <a:ext uri="{9D8B030D-6E8A-4147-A177-3AD203B41FA5}">
                      <a16:colId xmlns:a16="http://schemas.microsoft.com/office/drawing/2014/main" val="4042865201"/>
                    </a:ext>
                  </a:extLst>
                </a:gridCol>
                <a:gridCol w="683818">
                  <a:extLst>
                    <a:ext uri="{9D8B030D-6E8A-4147-A177-3AD203B41FA5}">
                      <a16:colId xmlns:a16="http://schemas.microsoft.com/office/drawing/2014/main" val="4252649087"/>
                    </a:ext>
                  </a:extLst>
                </a:gridCol>
                <a:gridCol w="683818">
                  <a:extLst>
                    <a:ext uri="{9D8B030D-6E8A-4147-A177-3AD203B41FA5}">
                      <a16:colId xmlns:a16="http://schemas.microsoft.com/office/drawing/2014/main" val="94744154"/>
                    </a:ext>
                  </a:extLst>
                </a:gridCol>
                <a:gridCol w="963563">
                  <a:extLst>
                    <a:ext uri="{9D8B030D-6E8A-4147-A177-3AD203B41FA5}">
                      <a16:colId xmlns:a16="http://schemas.microsoft.com/office/drawing/2014/main" val="1087072811"/>
                    </a:ext>
                  </a:extLst>
                </a:gridCol>
                <a:gridCol w="699360">
                  <a:extLst>
                    <a:ext uri="{9D8B030D-6E8A-4147-A177-3AD203B41FA5}">
                      <a16:colId xmlns:a16="http://schemas.microsoft.com/office/drawing/2014/main" val="181170837"/>
                    </a:ext>
                  </a:extLst>
                </a:gridCol>
              </a:tblGrid>
              <a:tr h="295421">
                <a:tc>
                  <a:txBody>
                    <a:bodyPr/>
                    <a:lstStyle/>
                    <a:p>
                      <a:pPr algn="ctr" fontAlgn="b">
                        <a:buNone/>
                      </a:pPr>
                      <a:r>
                        <a:rPr lang="es-MX" sz="1600" b="1" i="0" u="none" strike="noStrike" dirty="0">
                          <a:solidFill>
                            <a:srgbClr val="000000"/>
                          </a:solidFill>
                          <a:effectLst/>
                          <a:latin typeface="Calibri" panose="020F0502020204030204" pitchFamily="34" charset="0"/>
                        </a:rPr>
                        <a:t>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J</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V</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a:solidFill>
                            <a:srgbClr val="000000"/>
                          </a:solidFill>
                          <a:effectLst/>
                          <a:latin typeface="Calibri" panose="020F050202020403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50869647"/>
                  </a:ext>
                </a:extLst>
              </a:tr>
              <a:tr h="295421">
                <a:tc>
                  <a:txBody>
                    <a:bodyPr/>
                    <a:lstStyle/>
                    <a:p>
                      <a:pPr algn="r" fontAlgn="b">
                        <a:buNone/>
                      </a:pPr>
                      <a:r>
                        <a:rPr lang="es-MX" sz="1600" b="0" i="0" u="none" strike="noStrike" dirty="0">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Descanso</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12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38831984"/>
                  </a:ext>
                </a:extLst>
              </a:tr>
              <a:tr h="295421">
                <a:tc>
                  <a:txBody>
                    <a:bodyPr/>
                    <a:lstStyle/>
                    <a:p>
                      <a:pPr algn="r" fontAlgn="b">
                        <a:buNone/>
                      </a:pPr>
                      <a:r>
                        <a:rPr lang="es-MX" sz="1600" b="0" i="0" u="none" strike="noStrike" dirty="0">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Descanso</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12</a:t>
                      </a:r>
                    </a:p>
                  </a:txBody>
                  <a:tcPr marL="7620" marR="7620" marT="7620" marB="0" anchor="b">
                    <a:lnL>
                      <a:noFill/>
                    </a:lnL>
                    <a:lnR>
                      <a:noFill/>
                    </a:lnR>
                    <a:lnT>
                      <a:noFill/>
                    </a:lnT>
                    <a:lnB>
                      <a:noFill/>
                    </a:lnB>
                    <a:noFill/>
                  </a:tcPr>
                </a:tc>
                <a:extLst>
                  <a:ext uri="{0D108BD9-81ED-4DB2-BD59-A6C34878D82A}">
                    <a16:rowId xmlns:a16="http://schemas.microsoft.com/office/drawing/2014/main" val="2168847164"/>
                  </a:ext>
                </a:extLst>
              </a:tr>
              <a:tr h="295421">
                <a:tc>
                  <a:txBody>
                    <a:bodyPr/>
                    <a:lstStyle/>
                    <a:p>
                      <a:pPr algn="r" fontAlgn="b">
                        <a:buNone/>
                      </a:pPr>
                      <a:r>
                        <a:rPr lang="es-MX" sz="1600" b="0" i="0" u="none" strike="noStrike" dirty="0">
                          <a:solidFill>
                            <a:srgbClr val="000000"/>
                          </a:solidFill>
                          <a:effectLst/>
                          <a:latin typeface="Calibri" panose="020F0502020204030204" pitchFamily="34" charset="0"/>
                        </a:rPr>
                        <a:t>4</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Descanso</a:t>
                      </a:r>
                    </a:p>
                  </a:txBody>
                  <a:tcPr marL="7620" marR="7620" marT="7620" marB="0" anchor="b">
                    <a:lnL>
                      <a:noFill/>
                    </a:lnL>
                    <a:lnR>
                      <a:noFill/>
                    </a:lnR>
                    <a:lnT>
                      <a:noFill/>
                    </a:lnT>
                    <a:lnB>
                      <a:noFill/>
                    </a:lnB>
                    <a:noFill/>
                  </a:tcPr>
                </a:tc>
                <a:tc>
                  <a:txBody>
                    <a:bodyPr/>
                    <a:lstStyle/>
                    <a:p>
                      <a:pPr algn="r" fontAlgn="b">
                        <a:buNone/>
                      </a:pPr>
                      <a:r>
                        <a:rPr lang="es-MX" sz="1600" b="0" i="0" u="none" strike="noStrike">
                          <a:solidFill>
                            <a:srgbClr val="000000"/>
                          </a:solidFill>
                          <a:effectLst/>
                          <a:latin typeface="Calibri" panose="020F0502020204030204" pitchFamily="34" charset="0"/>
                        </a:rPr>
                        <a:t>12</a:t>
                      </a:r>
                    </a:p>
                  </a:txBody>
                  <a:tcPr marL="7620" marR="7620" marT="7620" marB="0" anchor="b">
                    <a:lnL>
                      <a:noFill/>
                    </a:lnL>
                    <a:lnR>
                      <a:noFill/>
                    </a:lnR>
                    <a:lnT>
                      <a:noFill/>
                    </a:lnT>
                    <a:lnB>
                      <a:noFill/>
                    </a:lnB>
                    <a:noFill/>
                  </a:tcPr>
                </a:tc>
                <a:extLst>
                  <a:ext uri="{0D108BD9-81ED-4DB2-BD59-A6C34878D82A}">
                    <a16:rowId xmlns:a16="http://schemas.microsoft.com/office/drawing/2014/main" val="571565163"/>
                  </a:ext>
                </a:extLst>
              </a:tr>
              <a:tr h="295421">
                <a:tc>
                  <a:txBody>
                    <a:bodyPr/>
                    <a:lstStyle/>
                    <a:p>
                      <a:pPr algn="r" fontAlgn="b">
                        <a:buNone/>
                      </a:pPr>
                      <a:r>
                        <a:rPr lang="es-MX" sz="16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r" fontAlgn="b">
                        <a:buNone/>
                      </a:pPr>
                      <a:r>
                        <a:rPr lang="es-MX" sz="16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r" fontAlgn="b">
                        <a:buNone/>
                      </a:pPr>
                      <a:r>
                        <a:rPr lang="es-MX" sz="16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r" fontAlgn="b">
                        <a:buNone/>
                      </a:pPr>
                      <a:r>
                        <a:rPr lang="es-MX" sz="16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l" fontAlgn="b">
                        <a:buNone/>
                      </a:pPr>
                      <a:endParaRPr lang="es-MX" sz="16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6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Descanso</a:t>
                      </a:r>
                    </a:p>
                  </a:txBody>
                  <a:tcPr marL="7620" marR="7620" marT="7620" marB="0" anchor="b">
                    <a:lnL>
                      <a:noFill/>
                    </a:lnL>
                    <a:lnR>
                      <a:noFill/>
                    </a:lnR>
                    <a:lnT>
                      <a:noFill/>
                    </a:lnT>
                    <a:lnB>
                      <a:noFill/>
                    </a:lnB>
                    <a:noFill/>
                  </a:tcPr>
                </a:tc>
                <a:tc>
                  <a:txBody>
                    <a:bodyPr/>
                    <a:lstStyle/>
                    <a:p>
                      <a:pPr algn="r" fontAlgn="b">
                        <a:buNone/>
                      </a:pPr>
                      <a:r>
                        <a:rPr lang="es-MX" sz="1600" b="0" i="0" u="none" strike="noStrike" dirty="0">
                          <a:solidFill>
                            <a:srgbClr val="000000"/>
                          </a:solidFill>
                          <a:effectLst/>
                          <a:latin typeface="Calibri" panose="020F0502020204030204" pitchFamily="34" charset="0"/>
                        </a:rPr>
                        <a:t>8</a:t>
                      </a:r>
                    </a:p>
                  </a:txBody>
                  <a:tcPr marL="7620" marR="7620" marT="7620" marB="0" anchor="b">
                    <a:lnL>
                      <a:noFill/>
                    </a:lnL>
                    <a:lnR>
                      <a:noFill/>
                    </a:lnR>
                    <a:lnT>
                      <a:noFill/>
                    </a:lnT>
                    <a:lnB>
                      <a:noFill/>
                    </a:lnB>
                    <a:noFill/>
                  </a:tcPr>
                </a:tc>
                <a:extLst>
                  <a:ext uri="{0D108BD9-81ED-4DB2-BD59-A6C34878D82A}">
                    <a16:rowId xmlns:a16="http://schemas.microsoft.com/office/drawing/2014/main" val="2066119822"/>
                  </a:ext>
                </a:extLst>
              </a:tr>
            </a:tbl>
          </a:graphicData>
        </a:graphic>
      </p:graphicFrame>
      <p:sp>
        <p:nvSpPr>
          <p:cNvPr id="3" name="CuadroTexto 2">
            <a:extLst>
              <a:ext uri="{FF2B5EF4-FFF2-40B4-BE49-F238E27FC236}">
                <a16:creationId xmlns:a16="http://schemas.microsoft.com/office/drawing/2014/main" id="{9B365F3A-0DF8-EE99-86E0-E4C70DA8FC59}"/>
              </a:ext>
            </a:extLst>
          </p:cNvPr>
          <p:cNvSpPr txBox="1"/>
          <p:nvPr/>
        </p:nvSpPr>
        <p:spPr>
          <a:xfrm>
            <a:off x="311085" y="4939648"/>
            <a:ext cx="2620651" cy="1200329"/>
          </a:xfrm>
          <a:prstGeom prst="rect">
            <a:avLst/>
          </a:prstGeom>
          <a:solidFill>
            <a:schemeClr val="accent6">
              <a:lumMod val="60000"/>
              <a:lumOff val="40000"/>
            </a:schemeClr>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Entra en vigencia una vez publicada en el DOF</a:t>
            </a:r>
          </a:p>
        </p:txBody>
      </p:sp>
    </p:spTree>
    <p:extLst>
      <p:ext uri="{BB962C8B-B14F-4D97-AF65-F5344CB8AC3E}">
        <p14:creationId xmlns:p14="http://schemas.microsoft.com/office/powerpoint/2010/main" val="1848053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D0DE-4AB9-89A5-E847-935948061960}"/>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0B591838-0E06-B5E7-5F72-6B6A32B75116}"/>
              </a:ext>
            </a:extLst>
          </p:cNvPr>
          <p:cNvSpPr>
            <a:spLocks noGrp="1" noChangeArrowheads="1"/>
          </p:cNvSpPr>
          <p:nvPr>
            <p:ph type="title"/>
          </p:nvPr>
        </p:nvSpPr>
        <p:spPr>
          <a:xfrm>
            <a:off x="0" y="-26988"/>
            <a:ext cx="12192000" cy="538292"/>
          </a:xfrm>
          <a:solidFill>
            <a:schemeClr val="accent4">
              <a:lumMod val="20000"/>
              <a:lumOff val="80000"/>
            </a:schemeClr>
          </a:solidFill>
          <a:ln>
            <a:solidFill>
              <a:schemeClr val="accent1"/>
            </a:solidFill>
            <a:miter lim="800000"/>
            <a:headEnd/>
            <a:tailEnd/>
          </a:ln>
        </p:spPr>
        <p:txBody>
          <a:bodyPr/>
          <a:lstStyle/>
          <a:p>
            <a:pPr eaLnBrk="1" hangingPunct="1">
              <a:defRPr/>
            </a:pPr>
            <a:r>
              <a:rPr lang="es-ES" sz="3500" dirty="0">
                <a:latin typeface="Arial Rounded MT Bold" pitchFamily="34" charset="0"/>
              </a:rPr>
              <a:t>TIEMPO EXTRA EXENTO y GRAVADO</a:t>
            </a:r>
          </a:p>
        </p:txBody>
      </p:sp>
      <p:sp>
        <p:nvSpPr>
          <p:cNvPr id="495619" name="Text Box 3">
            <a:extLst>
              <a:ext uri="{FF2B5EF4-FFF2-40B4-BE49-F238E27FC236}">
                <a16:creationId xmlns:a16="http://schemas.microsoft.com/office/drawing/2014/main" id="{3789AC3B-B7CF-04B5-9F97-5B917085EEBC}"/>
              </a:ext>
            </a:extLst>
          </p:cNvPr>
          <p:cNvSpPr txBox="1">
            <a:spLocks noChangeArrowheads="1"/>
          </p:cNvSpPr>
          <p:nvPr/>
        </p:nvSpPr>
        <p:spPr bwMode="auto">
          <a:xfrm>
            <a:off x="2438407" y="215269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69487A59-927C-AF1B-BBCE-D1AA94A5E22A}"/>
              </a:ext>
            </a:extLst>
          </p:cNvPr>
          <p:cNvSpPr txBox="1">
            <a:spLocks noChangeArrowheads="1"/>
          </p:cNvSpPr>
          <p:nvPr/>
        </p:nvSpPr>
        <p:spPr bwMode="auto">
          <a:xfrm>
            <a:off x="2428980"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1F317ED3-8AF0-8328-0A73-3123A83EC7DE}"/>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7" name="CuadroTexto 6">
            <a:extLst>
              <a:ext uri="{FF2B5EF4-FFF2-40B4-BE49-F238E27FC236}">
                <a16:creationId xmlns:a16="http://schemas.microsoft.com/office/drawing/2014/main" id="{383AC26A-2299-FB70-7371-069EF221E510}"/>
              </a:ext>
            </a:extLst>
          </p:cNvPr>
          <p:cNvSpPr txBox="1"/>
          <p:nvPr/>
        </p:nvSpPr>
        <p:spPr>
          <a:xfrm>
            <a:off x="141402" y="6447934"/>
            <a:ext cx="3478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93-I y II LISR</a:t>
            </a:r>
          </a:p>
        </p:txBody>
      </p:sp>
      <p:sp>
        <p:nvSpPr>
          <p:cNvPr id="5" name="CuadroTexto 4">
            <a:extLst>
              <a:ext uri="{FF2B5EF4-FFF2-40B4-BE49-F238E27FC236}">
                <a16:creationId xmlns:a16="http://schemas.microsoft.com/office/drawing/2014/main" id="{6B7151D5-0256-4071-3520-BDD05A4E5695}"/>
              </a:ext>
            </a:extLst>
          </p:cNvPr>
          <p:cNvSpPr txBox="1"/>
          <p:nvPr/>
        </p:nvSpPr>
        <p:spPr>
          <a:xfrm>
            <a:off x="329936" y="648450"/>
            <a:ext cx="11623249"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a:ea typeface="+mn-ea"/>
                <a:cs typeface="+mn-cs"/>
              </a:rPr>
              <a:t>Artículo 93. No se pagará el impuesto sobre la renta por la obtención de los siguientes ingresos: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a:ea typeface="+mn-ea"/>
                <a:cs typeface="+mn-cs"/>
              </a:rPr>
              <a:t>I. Las prestaciones distintas del salario que reciban los trabajadores del salario mínimo general para una o varias áreas geográficas, calculadas sobre la base de dicho salario, cuando no excedan de los mínimos señalados por la legislación laboral, así como las remuneraciones por concepto de tiempo extraordinario o de prestación de servicios que se realice en los días de descanso sin disfrutar de otros en sustitución, </a:t>
            </a:r>
            <a:r>
              <a:rPr kumimoji="0" lang="es-ES" sz="2200" b="1" i="0" u="sng" strike="noStrike" kern="1200" cap="none" spc="0" normalizeH="0" baseline="0" noProof="0" dirty="0">
                <a:ln>
                  <a:noFill/>
                </a:ln>
                <a:solidFill>
                  <a:srgbClr val="FF0000"/>
                </a:solidFill>
                <a:effectLst/>
                <a:uLnTx/>
                <a:uFillTx/>
                <a:latin typeface="Calibri"/>
                <a:ea typeface="+mn-ea"/>
                <a:cs typeface="+mn-cs"/>
              </a:rPr>
              <a:t>hasta el límite establecido en la Legislación </a:t>
            </a:r>
            <a:r>
              <a:rPr lang="es-ES" sz="2200" b="1" u="sng" dirty="0">
                <a:solidFill>
                  <a:srgbClr val="FF0000"/>
                </a:solidFill>
                <a:latin typeface="Calibri"/>
              </a:rPr>
              <a:t>L</a:t>
            </a:r>
            <a:r>
              <a:rPr kumimoji="0" lang="es-ES" sz="2200" b="1" i="0" u="sng" strike="noStrike" kern="1200" cap="none" spc="0" normalizeH="0" baseline="0" noProof="0" dirty="0">
                <a:ln>
                  <a:noFill/>
                </a:ln>
                <a:solidFill>
                  <a:srgbClr val="FF0000"/>
                </a:solidFill>
                <a:effectLst/>
                <a:uLnTx/>
                <a:uFillTx/>
                <a:latin typeface="Calibri"/>
                <a:ea typeface="+mn-ea"/>
                <a:cs typeface="+mn-cs"/>
              </a:rPr>
              <a:t>aboral</a:t>
            </a:r>
            <a:r>
              <a:rPr kumimoji="0" lang="es-ES" sz="2200" b="0" i="0" u="none" strike="noStrike" kern="1200" cap="none" spc="0" normalizeH="0" baseline="0" noProof="0" dirty="0">
                <a:ln>
                  <a:noFill/>
                </a:ln>
                <a:solidFill>
                  <a:prstClr val="black"/>
                </a:solidFill>
                <a:effectLst/>
                <a:uLnTx/>
                <a:uFillTx/>
                <a:latin typeface="Calibri"/>
                <a:ea typeface="+mn-ea"/>
                <a:cs typeface="+mn-cs"/>
              </a:rPr>
              <a:t>, que perciban dichos trabajadores. Tratándose de los demás trabajadores, el 50% de las remuneraciones por concepto de tiempo extraordinario o de la prestación de servicios que se realice en los días de descanso sin disfrutar de otros en sustitución, que no exceda el límite previsto en la legislación laboral y sin que esta exención exceda del equivalente de cinco veces el salario mínimo general del área geográfica del trabajador por cada semana de servicios.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black"/>
                </a:solidFill>
                <a:effectLst/>
                <a:uLnTx/>
                <a:uFillTx/>
                <a:latin typeface="Calibri"/>
                <a:ea typeface="+mn-ea"/>
                <a:cs typeface="+mn-cs"/>
              </a:rPr>
              <a:t>II. Por el excedente de las prestaciones exceptuadas del pago del impuesto a que se refiere la fracción anterior, se pagará el impuesto en los términos de este Título.</a:t>
            </a: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623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A674-8A97-FCEB-1673-F0C6A33E366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54808FEA-7E7E-FE7F-1072-115F618DADBB}"/>
              </a:ext>
            </a:extLst>
          </p:cNvPr>
          <p:cNvSpPr>
            <a:spLocks noGrp="1" noChangeArrowheads="1"/>
          </p:cNvSpPr>
          <p:nvPr>
            <p:ph type="title"/>
          </p:nvPr>
        </p:nvSpPr>
        <p:spPr>
          <a:xfrm>
            <a:off x="0" y="-26988"/>
            <a:ext cx="12192000" cy="538292"/>
          </a:xfrm>
          <a:solidFill>
            <a:schemeClr val="accent4">
              <a:lumMod val="20000"/>
              <a:lumOff val="80000"/>
            </a:schemeClr>
          </a:solidFill>
          <a:ln>
            <a:solidFill>
              <a:schemeClr val="accent1"/>
            </a:solidFill>
            <a:miter lim="800000"/>
            <a:headEnd/>
            <a:tailEnd/>
          </a:ln>
        </p:spPr>
        <p:txBody>
          <a:bodyPr/>
          <a:lstStyle/>
          <a:p>
            <a:pPr eaLnBrk="1" hangingPunct="1">
              <a:defRPr/>
            </a:pPr>
            <a:r>
              <a:rPr lang="es-ES" sz="3500" dirty="0">
                <a:latin typeface="Arial Rounded MT Bold" pitchFamily="34" charset="0"/>
              </a:rPr>
              <a:t>TIEMPO EXTRA EXENTO y GRAVADO</a:t>
            </a:r>
          </a:p>
        </p:txBody>
      </p:sp>
      <p:sp>
        <p:nvSpPr>
          <p:cNvPr id="495619" name="Text Box 3">
            <a:extLst>
              <a:ext uri="{FF2B5EF4-FFF2-40B4-BE49-F238E27FC236}">
                <a16:creationId xmlns:a16="http://schemas.microsoft.com/office/drawing/2014/main" id="{EAEFF202-F03E-0228-3D21-492827FDE47F}"/>
              </a:ext>
            </a:extLst>
          </p:cNvPr>
          <p:cNvSpPr txBox="1">
            <a:spLocks noChangeArrowheads="1"/>
          </p:cNvSpPr>
          <p:nvPr/>
        </p:nvSpPr>
        <p:spPr bwMode="auto">
          <a:xfrm>
            <a:off x="2438407" y="215269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1E00C332-7AB0-1A8A-3C05-81CBC076802E}"/>
              </a:ext>
            </a:extLst>
          </p:cNvPr>
          <p:cNvSpPr txBox="1">
            <a:spLocks noChangeArrowheads="1"/>
          </p:cNvSpPr>
          <p:nvPr/>
        </p:nvSpPr>
        <p:spPr bwMode="auto">
          <a:xfrm>
            <a:off x="2428980"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CF5E75A-FF83-8E3B-CC3B-1813EFB85AD4}"/>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7" name="CuadroTexto 6">
            <a:extLst>
              <a:ext uri="{FF2B5EF4-FFF2-40B4-BE49-F238E27FC236}">
                <a16:creationId xmlns:a16="http://schemas.microsoft.com/office/drawing/2014/main" id="{2C6D912D-E25A-CB7A-9A72-AA3390FE2C7E}"/>
              </a:ext>
            </a:extLst>
          </p:cNvPr>
          <p:cNvSpPr txBox="1"/>
          <p:nvPr/>
        </p:nvSpPr>
        <p:spPr>
          <a:xfrm>
            <a:off x="141402" y="6447934"/>
            <a:ext cx="3478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93-I y II LISR</a:t>
            </a:r>
          </a:p>
        </p:txBody>
      </p:sp>
      <p:graphicFrame>
        <p:nvGraphicFramePr>
          <p:cNvPr id="2" name="Tabla 1">
            <a:extLst>
              <a:ext uri="{FF2B5EF4-FFF2-40B4-BE49-F238E27FC236}">
                <a16:creationId xmlns:a16="http://schemas.microsoft.com/office/drawing/2014/main" id="{DE7C25F8-3259-F49F-8A95-EF4B792D9BB7}"/>
              </a:ext>
            </a:extLst>
          </p:cNvPr>
          <p:cNvGraphicFramePr>
            <a:graphicFrameLocks noGrp="1"/>
          </p:cNvGraphicFramePr>
          <p:nvPr>
            <p:extLst>
              <p:ext uri="{D42A27DB-BD31-4B8C-83A1-F6EECF244321}">
                <p14:modId xmlns:p14="http://schemas.microsoft.com/office/powerpoint/2010/main" val="127378869"/>
              </p:ext>
            </p:extLst>
          </p:nvPr>
        </p:nvGraphicFramePr>
        <p:xfrm>
          <a:off x="594732" y="724900"/>
          <a:ext cx="9322264" cy="5141575"/>
        </p:xfrm>
        <a:graphic>
          <a:graphicData uri="http://schemas.openxmlformats.org/drawingml/2006/table">
            <a:tbl>
              <a:tblPr/>
              <a:tblGrid>
                <a:gridCol w="1003438">
                  <a:extLst>
                    <a:ext uri="{9D8B030D-6E8A-4147-A177-3AD203B41FA5}">
                      <a16:colId xmlns:a16="http://schemas.microsoft.com/office/drawing/2014/main" val="2915004608"/>
                    </a:ext>
                  </a:extLst>
                </a:gridCol>
                <a:gridCol w="1294760">
                  <a:extLst>
                    <a:ext uri="{9D8B030D-6E8A-4147-A177-3AD203B41FA5}">
                      <a16:colId xmlns:a16="http://schemas.microsoft.com/office/drawing/2014/main" val="3002858081"/>
                    </a:ext>
                  </a:extLst>
                </a:gridCol>
                <a:gridCol w="1003438">
                  <a:extLst>
                    <a:ext uri="{9D8B030D-6E8A-4147-A177-3AD203B41FA5}">
                      <a16:colId xmlns:a16="http://schemas.microsoft.com/office/drawing/2014/main" val="2465830815"/>
                    </a:ext>
                  </a:extLst>
                </a:gridCol>
                <a:gridCol w="1003438">
                  <a:extLst>
                    <a:ext uri="{9D8B030D-6E8A-4147-A177-3AD203B41FA5}">
                      <a16:colId xmlns:a16="http://schemas.microsoft.com/office/drawing/2014/main" val="3483413417"/>
                    </a:ext>
                  </a:extLst>
                </a:gridCol>
                <a:gridCol w="1003438">
                  <a:extLst>
                    <a:ext uri="{9D8B030D-6E8A-4147-A177-3AD203B41FA5}">
                      <a16:colId xmlns:a16="http://schemas.microsoft.com/office/drawing/2014/main" val="1784058518"/>
                    </a:ext>
                  </a:extLst>
                </a:gridCol>
                <a:gridCol w="1003438">
                  <a:extLst>
                    <a:ext uri="{9D8B030D-6E8A-4147-A177-3AD203B41FA5}">
                      <a16:colId xmlns:a16="http://schemas.microsoft.com/office/drawing/2014/main" val="4195821129"/>
                    </a:ext>
                  </a:extLst>
                </a:gridCol>
                <a:gridCol w="1003438">
                  <a:extLst>
                    <a:ext uri="{9D8B030D-6E8A-4147-A177-3AD203B41FA5}">
                      <a16:colId xmlns:a16="http://schemas.microsoft.com/office/drawing/2014/main" val="394048113"/>
                    </a:ext>
                  </a:extLst>
                </a:gridCol>
                <a:gridCol w="1003438">
                  <a:extLst>
                    <a:ext uri="{9D8B030D-6E8A-4147-A177-3AD203B41FA5}">
                      <a16:colId xmlns:a16="http://schemas.microsoft.com/office/drawing/2014/main" val="804344180"/>
                    </a:ext>
                  </a:extLst>
                </a:gridCol>
                <a:gridCol w="1003438">
                  <a:extLst>
                    <a:ext uri="{9D8B030D-6E8A-4147-A177-3AD203B41FA5}">
                      <a16:colId xmlns:a16="http://schemas.microsoft.com/office/drawing/2014/main" val="2060988975"/>
                    </a:ext>
                  </a:extLst>
                </a:gridCol>
              </a:tblGrid>
              <a:tr h="194519">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Lunes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Martes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Miércoles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Jueves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Viernes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Sábado</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Domingo</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Total</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19031356"/>
                  </a:ext>
                </a:extLst>
              </a:tr>
              <a:tr h="194519">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4</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4</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4</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Descanso</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12</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95866795"/>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483.33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483.33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483.33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1,450.00 </a:t>
                      </a:r>
                    </a:p>
                  </a:txBody>
                  <a:tcPr marL="7543" marR="7543" marT="7543" marB="0" anchor="b">
                    <a:lnL>
                      <a:noFill/>
                    </a:lnL>
                    <a:lnR>
                      <a:noFill/>
                    </a:lnR>
                    <a:lnT>
                      <a:noFill/>
                    </a:lnT>
                    <a:lnB>
                      <a:noFill/>
                    </a:lnB>
                    <a:noFill/>
                  </a:tcPr>
                </a:tc>
                <a:extLst>
                  <a:ext uri="{0D108BD9-81ED-4DB2-BD59-A6C34878D82A}">
                    <a16:rowId xmlns:a16="http://schemas.microsoft.com/office/drawing/2014/main" val="32383337"/>
                  </a:ext>
                </a:extLst>
              </a:tr>
              <a:tr h="194519">
                <a:tc>
                  <a:txBody>
                    <a:bodyPr/>
                    <a:lstStyle/>
                    <a:p>
                      <a:pPr algn="l" fontAlgn="b">
                        <a:buNone/>
                      </a:pPr>
                      <a:r>
                        <a:rPr lang="es-MX" sz="1300" b="0" i="0" u="none" strike="noStrike">
                          <a:solidFill>
                            <a:srgbClr val="000000"/>
                          </a:solidFill>
                          <a:effectLst/>
                          <a:latin typeface="Calibri" panose="020F0502020204030204" pitchFamily="34" charset="0"/>
                        </a:rPr>
                        <a:t>50% Gravado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725.00 </a:t>
                      </a:r>
                    </a:p>
                  </a:txBody>
                  <a:tcPr marL="7543" marR="7543" marT="7543" marB="0" anchor="b">
                    <a:lnL>
                      <a:noFill/>
                    </a:lnL>
                    <a:lnR>
                      <a:noFill/>
                    </a:lnR>
                    <a:lnT>
                      <a:noFill/>
                    </a:lnT>
                    <a:lnB>
                      <a:noFill/>
                    </a:lnB>
                    <a:noFill/>
                  </a:tcPr>
                </a:tc>
                <a:extLst>
                  <a:ext uri="{0D108BD9-81ED-4DB2-BD59-A6C34878D82A}">
                    <a16:rowId xmlns:a16="http://schemas.microsoft.com/office/drawing/2014/main" val="3919538777"/>
                  </a:ext>
                </a:extLst>
              </a:tr>
              <a:tr h="194519">
                <a:tc>
                  <a:txBody>
                    <a:bodyPr/>
                    <a:lstStyle/>
                    <a:p>
                      <a:pPr algn="l" fontAlgn="b">
                        <a:buNone/>
                      </a:pPr>
                      <a:r>
                        <a:rPr lang="es-MX" sz="1300" b="0" i="0" u="none" strike="noStrike">
                          <a:solidFill>
                            <a:srgbClr val="000000"/>
                          </a:solidFill>
                          <a:effectLst/>
                          <a:latin typeface="Calibri" panose="020F0502020204030204" pitchFamily="34" charset="0"/>
                        </a:rPr>
                        <a:t>50% Exento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241.67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725.00 </a:t>
                      </a:r>
                    </a:p>
                  </a:txBody>
                  <a:tcPr marL="7543" marR="7543" marT="7543" marB="0" anchor="b">
                    <a:lnL>
                      <a:noFill/>
                    </a:lnL>
                    <a:lnR>
                      <a:noFill/>
                    </a:lnR>
                    <a:lnT>
                      <a:noFill/>
                    </a:lnT>
                    <a:lnB>
                      <a:noFill/>
                    </a:lnB>
                    <a:noFill/>
                  </a:tcPr>
                </a:tc>
                <a:extLst>
                  <a:ext uri="{0D108BD9-81ED-4DB2-BD59-A6C34878D82A}">
                    <a16:rowId xmlns:a16="http://schemas.microsoft.com/office/drawing/2014/main" val="1854363632"/>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730965932"/>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Mensual</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14,500.00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1748307083"/>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Diario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483.33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1898823112"/>
                  </a:ext>
                </a:extLst>
              </a:tr>
              <a:tr h="194519">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por Hora</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60.42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3060255079"/>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Hora Extra</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120.83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2603925723"/>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Valor de la UMA</a:t>
                      </a:r>
                    </a:p>
                  </a:txBody>
                  <a:tcPr marL="7543" marR="7543" marT="7543" marB="0" anchor="b">
                    <a:lnL>
                      <a:noFill/>
                    </a:lnL>
                    <a:lnR>
                      <a:noFill/>
                    </a:lnR>
                    <a:lnT>
                      <a:noFill/>
                    </a:lnT>
                    <a:lnB>
                      <a:noFill/>
                    </a:lnB>
                    <a:noFill/>
                  </a:tcPr>
                </a:tc>
                <a:tc>
                  <a:txBody>
                    <a:bodyPr/>
                    <a:lstStyle/>
                    <a:p>
                      <a:pPr algn="r" fontAlgn="b">
                        <a:buNone/>
                      </a:pPr>
                      <a:r>
                        <a:rPr lang="es-MX" sz="1300" b="0" i="0" u="none" strike="noStrike">
                          <a:solidFill>
                            <a:srgbClr val="000000"/>
                          </a:solidFill>
                          <a:effectLst/>
                          <a:latin typeface="Calibri" panose="020F0502020204030204" pitchFamily="34" charset="0"/>
                        </a:rPr>
                        <a:t>117.31</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1958530188"/>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5 UMAS</a:t>
                      </a:r>
                    </a:p>
                  </a:txBody>
                  <a:tcPr marL="7543" marR="7543" marT="7543" marB="0" anchor="b">
                    <a:lnL>
                      <a:noFill/>
                    </a:lnL>
                    <a:lnR>
                      <a:noFill/>
                    </a:lnR>
                    <a:lnT>
                      <a:noFill/>
                    </a:lnT>
                    <a:lnB>
                      <a:noFill/>
                    </a:lnB>
                    <a:noFill/>
                  </a:tcPr>
                </a:tc>
                <a:tc>
                  <a:txBody>
                    <a:bodyPr/>
                    <a:lstStyle/>
                    <a:p>
                      <a:pPr algn="r" fontAlgn="b">
                        <a:buNone/>
                      </a:pPr>
                      <a:r>
                        <a:rPr lang="es-MX" sz="1300" b="0" i="0" u="none" strike="noStrike">
                          <a:solidFill>
                            <a:srgbClr val="000000"/>
                          </a:solidFill>
                          <a:effectLst/>
                          <a:latin typeface="Calibri" panose="020F0502020204030204" pitchFamily="34" charset="0"/>
                        </a:rPr>
                        <a:t>586.55</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2405793794"/>
                  </a:ext>
                </a:extLst>
              </a:tr>
              <a:tr h="194519">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1530556"/>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Lunes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Martes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Miércoles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Jueves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Viernes</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Sábado</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Domingo</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300" b="0" i="0" u="none" strike="noStrike">
                          <a:solidFill>
                            <a:srgbClr val="000000"/>
                          </a:solidFill>
                          <a:effectLst/>
                          <a:latin typeface="Calibri" panose="020F0502020204030204" pitchFamily="34" charset="0"/>
                        </a:rPr>
                        <a:t>Total</a:t>
                      </a:r>
                    </a:p>
                  </a:txBody>
                  <a:tcPr marL="7543" marR="7543" marT="75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194074541"/>
                  </a:ext>
                </a:extLst>
              </a:tr>
              <a:tr h="194519">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3</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3</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3</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3</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Descanso</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12</a:t>
                      </a:r>
                    </a:p>
                  </a:txBody>
                  <a:tcPr marL="7543" marR="7543" marT="7543"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62395720"/>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475.00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475.00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475.00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1,662.50 </a:t>
                      </a:r>
                    </a:p>
                  </a:txBody>
                  <a:tcPr marL="7543" marR="7543" marT="7543" marB="0" anchor="b">
                    <a:lnL>
                      <a:noFill/>
                    </a:lnL>
                    <a:lnR>
                      <a:noFill/>
                    </a:lnR>
                    <a:lnT>
                      <a:noFill/>
                    </a:lnT>
                    <a:lnB>
                      <a:noFill/>
                    </a:lnB>
                    <a:noFill/>
                  </a:tcPr>
                </a:tc>
                <a:extLst>
                  <a:ext uri="{0D108BD9-81ED-4DB2-BD59-A6C34878D82A}">
                    <a16:rowId xmlns:a16="http://schemas.microsoft.com/office/drawing/2014/main" val="2190382553"/>
                  </a:ext>
                </a:extLst>
              </a:tr>
              <a:tr h="194519">
                <a:tc>
                  <a:txBody>
                    <a:bodyPr/>
                    <a:lstStyle/>
                    <a:p>
                      <a:pPr algn="l" fontAlgn="b">
                        <a:buNone/>
                      </a:pPr>
                      <a:r>
                        <a:rPr lang="es-MX" sz="1300" b="0" i="0" u="none" strike="noStrike">
                          <a:solidFill>
                            <a:srgbClr val="000000"/>
                          </a:solidFill>
                          <a:effectLst/>
                          <a:latin typeface="Calibri" panose="020F0502020204030204" pitchFamily="34" charset="0"/>
                        </a:rPr>
                        <a:t>50% Gravado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118.75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831.25 </a:t>
                      </a:r>
                    </a:p>
                  </a:txBody>
                  <a:tcPr marL="7543" marR="7543" marT="7543" marB="0" anchor="b">
                    <a:lnL>
                      <a:noFill/>
                    </a:lnL>
                    <a:lnR>
                      <a:noFill/>
                    </a:lnR>
                    <a:lnT>
                      <a:noFill/>
                    </a:lnT>
                    <a:lnB>
                      <a:noFill/>
                    </a:lnB>
                    <a:noFill/>
                  </a:tcPr>
                </a:tc>
                <a:extLst>
                  <a:ext uri="{0D108BD9-81ED-4DB2-BD59-A6C34878D82A}">
                    <a16:rowId xmlns:a16="http://schemas.microsoft.com/office/drawing/2014/main" val="1596076829"/>
                  </a:ext>
                </a:extLst>
              </a:tr>
              <a:tr h="194519">
                <a:tc>
                  <a:txBody>
                    <a:bodyPr/>
                    <a:lstStyle/>
                    <a:p>
                      <a:pPr algn="l" fontAlgn="b">
                        <a:buNone/>
                      </a:pPr>
                      <a:r>
                        <a:rPr lang="es-MX" sz="1300" b="0" i="0" u="none" strike="noStrike">
                          <a:solidFill>
                            <a:srgbClr val="000000"/>
                          </a:solidFill>
                          <a:effectLst/>
                          <a:latin typeface="Calibri" panose="020F0502020204030204" pitchFamily="34" charset="0"/>
                        </a:rPr>
                        <a:t>50% Exento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237.50 </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118.75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ctr" fontAlgn="b">
                        <a:buNone/>
                      </a:pPr>
                      <a:r>
                        <a:rPr lang="es-MX" sz="1300" b="0" i="0" u="none" strike="noStrike">
                          <a:solidFill>
                            <a:srgbClr val="000000"/>
                          </a:solidFill>
                          <a:effectLst/>
                          <a:latin typeface="Calibri" panose="020F0502020204030204" pitchFamily="34" charset="0"/>
                        </a:rPr>
                        <a:t>          831.25 </a:t>
                      </a:r>
                    </a:p>
                  </a:txBody>
                  <a:tcPr marL="7543" marR="7543" marT="7543" marB="0" anchor="b">
                    <a:lnL>
                      <a:noFill/>
                    </a:lnL>
                    <a:lnR>
                      <a:noFill/>
                    </a:lnR>
                    <a:lnT>
                      <a:noFill/>
                    </a:lnT>
                    <a:lnB>
                      <a:noFill/>
                    </a:lnB>
                    <a:noFill/>
                  </a:tcPr>
                </a:tc>
                <a:extLst>
                  <a:ext uri="{0D108BD9-81ED-4DB2-BD59-A6C34878D82A}">
                    <a16:rowId xmlns:a16="http://schemas.microsoft.com/office/drawing/2014/main" val="1349046548"/>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3055161659"/>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Mensual</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19,000.00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1788328039"/>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Diario</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633.33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3862398603"/>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Salario por Hora</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79.17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1962122027"/>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Hora Extra</a:t>
                      </a: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          158.33 </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3449410842"/>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a:solidFill>
                            <a:srgbClr val="000000"/>
                          </a:solidFill>
                          <a:effectLst/>
                          <a:latin typeface="Calibri" panose="020F0502020204030204" pitchFamily="34" charset="0"/>
                        </a:rPr>
                        <a:t>Valor de la UMA</a:t>
                      </a:r>
                    </a:p>
                  </a:txBody>
                  <a:tcPr marL="7543" marR="7543" marT="7543" marB="0" anchor="b">
                    <a:lnL>
                      <a:noFill/>
                    </a:lnL>
                    <a:lnR>
                      <a:noFill/>
                    </a:lnR>
                    <a:lnT>
                      <a:noFill/>
                    </a:lnT>
                    <a:lnB>
                      <a:noFill/>
                    </a:lnB>
                    <a:noFill/>
                  </a:tcPr>
                </a:tc>
                <a:tc>
                  <a:txBody>
                    <a:bodyPr/>
                    <a:lstStyle/>
                    <a:p>
                      <a:pPr algn="r" fontAlgn="b">
                        <a:buNone/>
                      </a:pPr>
                      <a:r>
                        <a:rPr lang="es-MX" sz="1300" b="0" i="0" u="none" strike="noStrike">
                          <a:solidFill>
                            <a:srgbClr val="000000"/>
                          </a:solidFill>
                          <a:effectLst/>
                          <a:latin typeface="Calibri" panose="020F0502020204030204" pitchFamily="34" charset="0"/>
                        </a:rPr>
                        <a:t>117.31</a:t>
                      </a: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822366057"/>
                  </a:ext>
                </a:extLst>
              </a:tr>
              <a:tr h="194519">
                <a:tc>
                  <a:txBody>
                    <a:bodyPr/>
                    <a:lstStyle/>
                    <a:p>
                      <a:pPr algn="l" fontAlgn="b">
                        <a:buNone/>
                      </a:pPr>
                      <a:endParaRPr lang="es-MX" sz="1300" b="0" i="0" u="none" strike="noStrike">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r>
                        <a:rPr lang="es-MX" sz="1300" b="0" i="0" u="none" strike="noStrike" dirty="0">
                          <a:solidFill>
                            <a:srgbClr val="000000"/>
                          </a:solidFill>
                          <a:effectLst/>
                          <a:latin typeface="Calibri" panose="020F0502020204030204" pitchFamily="34" charset="0"/>
                        </a:rPr>
                        <a:t>5 UMAS</a:t>
                      </a:r>
                    </a:p>
                  </a:txBody>
                  <a:tcPr marL="7543" marR="7543" marT="7543" marB="0" anchor="b">
                    <a:lnL>
                      <a:noFill/>
                    </a:lnL>
                    <a:lnR>
                      <a:noFill/>
                    </a:lnR>
                    <a:lnT>
                      <a:noFill/>
                    </a:lnT>
                    <a:lnB>
                      <a:noFill/>
                    </a:lnB>
                    <a:noFill/>
                  </a:tcPr>
                </a:tc>
                <a:tc>
                  <a:txBody>
                    <a:bodyPr/>
                    <a:lstStyle/>
                    <a:p>
                      <a:pPr algn="r" fontAlgn="b">
                        <a:buNone/>
                      </a:pPr>
                      <a:r>
                        <a:rPr lang="es-MX" sz="1300" b="0" i="0" u="none" strike="noStrike" dirty="0">
                          <a:solidFill>
                            <a:srgbClr val="000000"/>
                          </a:solidFill>
                          <a:effectLst/>
                          <a:latin typeface="Calibri" panose="020F0502020204030204" pitchFamily="34" charset="0"/>
                        </a:rPr>
                        <a:t>586.55</a:t>
                      </a: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tc>
                  <a:txBody>
                    <a:bodyPr/>
                    <a:lstStyle/>
                    <a:p>
                      <a:pPr algn="l" fontAlgn="b">
                        <a:buNone/>
                      </a:pPr>
                      <a:endParaRPr lang="es-MX" sz="1300" b="0" i="0" u="none" strike="noStrike" dirty="0">
                        <a:solidFill>
                          <a:srgbClr val="000000"/>
                        </a:solidFill>
                        <a:effectLst/>
                        <a:latin typeface="Calibri" panose="020F0502020204030204" pitchFamily="34" charset="0"/>
                      </a:endParaRPr>
                    </a:p>
                  </a:txBody>
                  <a:tcPr marL="7543" marR="7543" marT="7543" marB="0" anchor="b">
                    <a:lnL>
                      <a:noFill/>
                    </a:lnL>
                    <a:lnR>
                      <a:noFill/>
                    </a:lnR>
                    <a:lnT>
                      <a:noFill/>
                    </a:lnT>
                    <a:lnB>
                      <a:noFill/>
                    </a:lnB>
                    <a:noFill/>
                  </a:tcPr>
                </a:tc>
                <a:extLst>
                  <a:ext uri="{0D108BD9-81ED-4DB2-BD59-A6C34878D82A}">
                    <a16:rowId xmlns:a16="http://schemas.microsoft.com/office/drawing/2014/main" val="362630602"/>
                  </a:ext>
                </a:extLst>
              </a:tr>
            </a:tbl>
          </a:graphicData>
        </a:graphic>
      </p:graphicFrame>
    </p:spTree>
    <p:extLst>
      <p:ext uri="{BB962C8B-B14F-4D97-AF65-F5344CB8AC3E}">
        <p14:creationId xmlns:p14="http://schemas.microsoft.com/office/powerpoint/2010/main" val="3679304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71FF-27BC-CD9C-61A0-9A45A9AC6C99}"/>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08392147-7661-7A00-1D6F-933A3CBCA60B}"/>
              </a:ext>
            </a:extLst>
          </p:cNvPr>
          <p:cNvSpPr>
            <a:spLocks noGrp="1" noChangeArrowheads="1"/>
          </p:cNvSpPr>
          <p:nvPr>
            <p:ph type="title"/>
          </p:nvPr>
        </p:nvSpPr>
        <p:spPr>
          <a:xfrm>
            <a:off x="0" y="-26988"/>
            <a:ext cx="12192000" cy="538292"/>
          </a:xfrm>
          <a:solidFill>
            <a:schemeClr val="accent4">
              <a:lumMod val="20000"/>
              <a:lumOff val="80000"/>
            </a:schemeClr>
          </a:solidFill>
          <a:ln>
            <a:solidFill>
              <a:schemeClr val="accent1"/>
            </a:solidFill>
            <a:miter lim="800000"/>
            <a:headEnd/>
            <a:tailEnd/>
          </a:ln>
        </p:spPr>
        <p:txBody>
          <a:bodyPr/>
          <a:lstStyle/>
          <a:p>
            <a:pPr eaLnBrk="1" hangingPunct="1">
              <a:defRPr/>
            </a:pPr>
            <a:r>
              <a:rPr lang="es-ES" sz="3500" dirty="0">
                <a:latin typeface="Arial Rounded MT Bold" pitchFamily="34" charset="0"/>
              </a:rPr>
              <a:t>TIEMPO EXTRA EXENTO y GRAVADO</a:t>
            </a:r>
          </a:p>
        </p:txBody>
      </p:sp>
      <p:sp>
        <p:nvSpPr>
          <p:cNvPr id="495619" name="Text Box 3">
            <a:extLst>
              <a:ext uri="{FF2B5EF4-FFF2-40B4-BE49-F238E27FC236}">
                <a16:creationId xmlns:a16="http://schemas.microsoft.com/office/drawing/2014/main" id="{693F1853-6EFE-3088-3453-19DA86BD2C40}"/>
              </a:ext>
            </a:extLst>
          </p:cNvPr>
          <p:cNvSpPr txBox="1">
            <a:spLocks noChangeArrowheads="1"/>
          </p:cNvSpPr>
          <p:nvPr/>
        </p:nvSpPr>
        <p:spPr bwMode="auto">
          <a:xfrm>
            <a:off x="2438407" y="215269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5ED9B4DE-AD93-8CF1-A0FD-023FE6EF4ED7}"/>
              </a:ext>
            </a:extLst>
          </p:cNvPr>
          <p:cNvSpPr txBox="1">
            <a:spLocks noChangeArrowheads="1"/>
          </p:cNvSpPr>
          <p:nvPr/>
        </p:nvSpPr>
        <p:spPr bwMode="auto">
          <a:xfrm>
            <a:off x="2428980"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2698A7DD-77CC-D0A2-F2BC-88D1B53A284F}"/>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7" name="CuadroTexto 6">
            <a:extLst>
              <a:ext uri="{FF2B5EF4-FFF2-40B4-BE49-F238E27FC236}">
                <a16:creationId xmlns:a16="http://schemas.microsoft.com/office/drawing/2014/main" id="{9C7B313D-AEA5-6D84-F776-E7E633475BBE}"/>
              </a:ext>
            </a:extLst>
          </p:cNvPr>
          <p:cNvSpPr txBox="1"/>
          <p:nvPr/>
        </p:nvSpPr>
        <p:spPr>
          <a:xfrm>
            <a:off x="141402" y="6447934"/>
            <a:ext cx="3478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93-I y II LISR</a:t>
            </a:r>
          </a:p>
        </p:txBody>
      </p:sp>
      <p:graphicFrame>
        <p:nvGraphicFramePr>
          <p:cNvPr id="3" name="Tabla 2">
            <a:extLst>
              <a:ext uri="{FF2B5EF4-FFF2-40B4-BE49-F238E27FC236}">
                <a16:creationId xmlns:a16="http://schemas.microsoft.com/office/drawing/2014/main" id="{D71FCD55-11AD-DD94-D52D-FA395CEF7442}"/>
              </a:ext>
            </a:extLst>
          </p:cNvPr>
          <p:cNvGraphicFramePr>
            <a:graphicFrameLocks noGrp="1"/>
          </p:cNvGraphicFramePr>
          <p:nvPr>
            <p:extLst>
              <p:ext uri="{D42A27DB-BD31-4B8C-83A1-F6EECF244321}">
                <p14:modId xmlns:p14="http://schemas.microsoft.com/office/powerpoint/2010/main" val="3136538094"/>
              </p:ext>
            </p:extLst>
          </p:nvPr>
        </p:nvGraphicFramePr>
        <p:xfrm>
          <a:off x="562168" y="829558"/>
          <a:ext cx="9973558" cy="4845374"/>
        </p:xfrm>
        <a:graphic>
          <a:graphicData uri="http://schemas.openxmlformats.org/drawingml/2006/table">
            <a:tbl>
              <a:tblPr/>
              <a:tblGrid>
                <a:gridCol w="1689332">
                  <a:extLst>
                    <a:ext uri="{9D8B030D-6E8A-4147-A177-3AD203B41FA5}">
                      <a16:colId xmlns:a16="http://schemas.microsoft.com/office/drawing/2014/main" val="1741987670"/>
                    </a:ext>
                  </a:extLst>
                </a:gridCol>
                <a:gridCol w="1234512">
                  <a:extLst>
                    <a:ext uri="{9D8B030D-6E8A-4147-A177-3AD203B41FA5}">
                      <a16:colId xmlns:a16="http://schemas.microsoft.com/office/drawing/2014/main" val="2622115221"/>
                    </a:ext>
                  </a:extLst>
                </a:gridCol>
                <a:gridCol w="1007102">
                  <a:extLst>
                    <a:ext uri="{9D8B030D-6E8A-4147-A177-3AD203B41FA5}">
                      <a16:colId xmlns:a16="http://schemas.microsoft.com/office/drawing/2014/main" val="4028472962"/>
                    </a:ext>
                  </a:extLst>
                </a:gridCol>
                <a:gridCol w="1007102">
                  <a:extLst>
                    <a:ext uri="{9D8B030D-6E8A-4147-A177-3AD203B41FA5}">
                      <a16:colId xmlns:a16="http://schemas.microsoft.com/office/drawing/2014/main" val="2683002649"/>
                    </a:ext>
                  </a:extLst>
                </a:gridCol>
                <a:gridCol w="1007102">
                  <a:extLst>
                    <a:ext uri="{9D8B030D-6E8A-4147-A177-3AD203B41FA5}">
                      <a16:colId xmlns:a16="http://schemas.microsoft.com/office/drawing/2014/main" val="933055059"/>
                    </a:ext>
                  </a:extLst>
                </a:gridCol>
                <a:gridCol w="1007102">
                  <a:extLst>
                    <a:ext uri="{9D8B030D-6E8A-4147-A177-3AD203B41FA5}">
                      <a16:colId xmlns:a16="http://schemas.microsoft.com/office/drawing/2014/main" val="4073254964"/>
                    </a:ext>
                  </a:extLst>
                </a:gridCol>
                <a:gridCol w="1007102">
                  <a:extLst>
                    <a:ext uri="{9D8B030D-6E8A-4147-A177-3AD203B41FA5}">
                      <a16:colId xmlns:a16="http://schemas.microsoft.com/office/drawing/2014/main" val="3076046537"/>
                    </a:ext>
                  </a:extLst>
                </a:gridCol>
                <a:gridCol w="1007102">
                  <a:extLst>
                    <a:ext uri="{9D8B030D-6E8A-4147-A177-3AD203B41FA5}">
                      <a16:colId xmlns:a16="http://schemas.microsoft.com/office/drawing/2014/main" val="2884013879"/>
                    </a:ext>
                  </a:extLst>
                </a:gridCol>
                <a:gridCol w="1007102">
                  <a:extLst>
                    <a:ext uri="{9D8B030D-6E8A-4147-A177-3AD203B41FA5}">
                      <a16:colId xmlns:a16="http://schemas.microsoft.com/office/drawing/2014/main" val="1133721168"/>
                    </a:ext>
                  </a:extLst>
                </a:gridCol>
              </a:tblGrid>
              <a:tr h="241765">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Lunes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Martes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Miércoles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Jueves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Viernes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Sábado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Domingo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243346265"/>
                  </a:ext>
                </a:extLst>
              </a:tr>
              <a:tr h="241765">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Descanso</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637216258"/>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800.00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800.00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800.00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       2,400.00 </a:t>
                      </a:r>
                    </a:p>
                  </a:txBody>
                  <a:tcPr marL="7620" marR="7620" marT="7620" marB="0" anchor="b">
                    <a:lnL>
                      <a:noFill/>
                    </a:lnL>
                    <a:lnR>
                      <a:noFill/>
                    </a:lnR>
                    <a:lnT>
                      <a:noFill/>
                    </a:lnT>
                    <a:lnB>
                      <a:noFill/>
                    </a:lnB>
                    <a:noFill/>
                  </a:tcPr>
                </a:tc>
                <a:extLst>
                  <a:ext uri="{0D108BD9-81ED-4DB2-BD59-A6C34878D82A}">
                    <a16:rowId xmlns:a16="http://schemas.microsoft.com/office/drawing/2014/main" val="2780996049"/>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50% Gravado</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       1,200.00 </a:t>
                      </a:r>
                    </a:p>
                  </a:txBody>
                  <a:tcPr marL="7620" marR="7620" marT="7620" marB="0" anchor="b">
                    <a:lnL>
                      <a:noFill/>
                    </a:lnL>
                    <a:lnR>
                      <a:noFill/>
                    </a:lnR>
                    <a:lnT>
                      <a:noFill/>
                    </a:lnT>
                    <a:lnB>
                      <a:noFill/>
                    </a:lnB>
                    <a:noFill/>
                  </a:tcPr>
                </a:tc>
                <a:extLst>
                  <a:ext uri="{0D108BD9-81ED-4DB2-BD59-A6C34878D82A}">
                    <a16:rowId xmlns:a16="http://schemas.microsoft.com/office/drawing/2014/main" val="638584935"/>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50% Exento</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400.00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       1,200.00 </a:t>
                      </a:r>
                    </a:p>
                  </a:txBody>
                  <a:tcPr marL="7620" marR="7620" marT="7620" marB="0" anchor="b">
                    <a:lnL>
                      <a:noFill/>
                    </a:lnL>
                    <a:lnR>
                      <a:noFill/>
                    </a:lnR>
                    <a:lnT>
                      <a:noFill/>
                    </a:lnT>
                    <a:lnB>
                      <a:noFill/>
                    </a:lnB>
                    <a:noFill/>
                  </a:tcPr>
                </a:tc>
                <a:extLst>
                  <a:ext uri="{0D108BD9-81ED-4DB2-BD59-A6C34878D82A}">
                    <a16:rowId xmlns:a16="http://schemas.microsoft.com/office/drawing/2014/main" val="4276151373"/>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487583135"/>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Salario Mensual</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24,000.00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669238509"/>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Salario Diario</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800.00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21440338"/>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Salario por Hora</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100.00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373167632"/>
                  </a:ext>
                </a:extLst>
              </a:tr>
              <a:tr h="241765">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Hora Extra</a:t>
                      </a: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          200.00 </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73644848"/>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Valor de la UMA</a:t>
                      </a:r>
                    </a:p>
                  </a:txBody>
                  <a:tcPr marL="7620" marR="7620" marT="7620" marB="0" anchor="b">
                    <a:lnL>
                      <a:noFill/>
                    </a:lnL>
                    <a:lnR>
                      <a:noFill/>
                    </a:lnR>
                    <a:lnT>
                      <a:noFill/>
                    </a:lnT>
                    <a:lnB>
                      <a:noFill/>
                    </a:lnB>
                    <a:noFill/>
                  </a:tcPr>
                </a:tc>
                <a:tc>
                  <a:txBody>
                    <a:bodyPr/>
                    <a:lstStyle/>
                    <a:p>
                      <a:pPr algn="r" fontAlgn="b">
                        <a:buNone/>
                      </a:pPr>
                      <a:r>
                        <a:rPr lang="es-MX" sz="1200" b="0" i="0" u="none" strike="noStrike">
                          <a:solidFill>
                            <a:srgbClr val="000000"/>
                          </a:solidFill>
                          <a:effectLst/>
                          <a:latin typeface="Calibri" panose="020F0502020204030204" pitchFamily="34" charset="0"/>
                        </a:rPr>
                        <a:t>117.31</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167311220"/>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r>
                        <a:rPr lang="es-MX" sz="1200" b="0" i="0" u="none" strike="noStrike">
                          <a:solidFill>
                            <a:srgbClr val="000000"/>
                          </a:solidFill>
                          <a:effectLst/>
                          <a:latin typeface="Calibri" panose="020F0502020204030204" pitchFamily="34" charset="0"/>
                        </a:rPr>
                        <a:t>5 UMAS</a:t>
                      </a:r>
                    </a:p>
                  </a:txBody>
                  <a:tcPr marL="7620" marR="7620" marT="7620" marB="0" anchor="b">
                    <a:lnL>
                      <a:noFill/>
                    </a:lnL>
                    <a:lnR>
                      <a:noFill/>
                    </a:lnR>
                    <a:lnT>
                      <a:noFill/>
                    </a:lnT>
                    <a:lnB>
                      <a:noFill/>
                    </a:lnB>
                    <a:noFill/>
                  </a:tcPr>
                </a:tc>
                <a:tc>
                  <a:txBody>
                    <a:bodyPr/>
                    <a:lstStyle/>
                    <a:p>
                      <a:pPr algn="r" fontAlgn="b">
                        <a:buNone/>
                      </a:pPr>
                      <a:r>
                        <a:rPr lang="es-MX" sz="1200" b="0" i="0" u="none" strike="noStrike">
                          <a:solidFill>
                            <a:srgbClr val="000000"/>
                          </a:solidFill>
                          <a:effectLst/>
                          <a:latin typeface="Calibri" panose="020F0502020204030204" pitchFamily="34" charset="0"/>
                        </a:rPr>
                        <a:t>586.55</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3142551365"/>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5702532"/>
                  </a:ext>
                </a:extLst>
              </a:tr>
              <a:tr h="241765">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Lunes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Martes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Miércoles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Jueves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Viernes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Sábado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Domingo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buNone/>
                      </a:pPr>
                      <a:r>
                        <a:rPr lang="es-MX" sz="1200" b="0" i="0" u="none" strike="noStrike">
                          <a:solidFill>
                            <a:srgbClr val="000000"/>
                          </a:solidFill>
                          <a:effectLst/>
                          <a:latin typeface="Calibri" panose="020F0502020204030204" pitchFamily="34" charset="0"/>
                        </a:rPr>
                        <a:t>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77215432"/>
                  </a:ext>
                </a:extLst>
              </a:tr>
              <a:tr h="241765">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Descanso</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25891945"/>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Horas Dobles</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4</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10</a:t>
                      </a:r>
                    </a:p>
                  </a:txBody>
                  <a:tcPr marL="7620" marR="7620" marT="7620" marB="0" anchor="b">
                    <a:lnL>
                      <a:noFill/>
                    </a:lnL>
                    <a:lnR>
                      <a:noFill/>
                    </a:lnR>
                    <a:lnT>
                      <a:noFill/>
                    </a:lnT>
                    <a:lnB>
                      <a:noFill/>
                    </a:lnB>
                    <a:noFill/>
                  </a:tcPr>
                </a:tc>
                <a:extLst>
                  <a:ext uri="{0D108BD9-81ED-4DB2-BD59-A6C34878D82A}">
                    <a16:rowId xmlns:a16="http://schemas.microsoft.com/office/drawing/2014/main" val="4125654722"/>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Horas Triples Gravado</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3</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noFill/>
                  </a:tcPr>
                </a:tc>
                <a:extLst>
                  <a:ext uri="{0D108BD9-81ED-4DB2-BD59-A6C34878D82A}">
                    <a16:rowId xmlns:a16="http://schemas.microsoft.com/office/drawing/2014/main" val="1647063176"/>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50% exento Doble</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noFill/>
                  </a:tcPr>
                </a:tc>
                <a:extLst>
                  <a:ext uri="{0D108BD9-81ED-4DB2-BD59-A6C34878D82A}">
                    <a16:rowId xmlns:a16="http://schemas.microsoft.com/office/drawing/2014/main" val="2080542116"/>
                  </a:ext>
                </a:extLst>
              </a:tr>
              <a:tr h="241765">
                <a:tc>
                  <a:txBody>
                    <a:bodyPr/>
                    <a:lstStyle/>
                    <a:p>
                      <a:pPr algn="l" fontAlgn="b">
                        <a:buNone/>
                      </a:pPr>
                      <a:r>
                        <a:rPr lang="es-MX" sz="1200" b="0" i="0" u="none" strike="noStrike">
                          <a:solidFill>
                            <a:srgbClr val="000000"/>
                          </a:solidFill>
                          <a:effectLst/>
                          <a:latin typeface="Calibri" panose="020F0502020204030204" pitchFamily="34" charset="0"/>
                        </a:rPr>
                        <a:t>50% Gravado Doble</a:t>
                      </a:r>
                    </a:p>
                  </a:txBody>
                  <a:tcPr marL="7620" marR="7620" marT="7620" marB="0" anchor="b">
                    <a:lnL>
                      <a:noFill/>
                    </a:lnL>
                    <a:lnR>
                      <a:noFill/>
                    </a:lnR>
                    <a:lnT>
                      <a:noFill/>
                    </a:lnT>
                    <a:lnB>
                      <a:noFill/>
                    </a:lnB>
                    <a:noFill/>
                  </a:tcPr>
                </a:tc>
                <a:tc>
                  <a:txBody>
                    <a:bodyPr/>
                    <a:lstStyle/>
                    <a:p>
                      <a:pPr algn="ctr" fontAlgn="b">
                        <a:buNone/>
                      </a:pPr>
                      <a:r>
                        <a:rPr lang="es-MX" sz="12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alibri" panose="020F0502020204030204" pitchFamily="34" charset="0"/>
                        </a:rPr>
                        <a:t>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alibri" panose="020F0502020204030204" pitchFamily="34" charset="0"/>
                        </a:rPr>
                        <a:t>1</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a:noFill/>
                    </a:lnT>
                    <a:lnB>
                      <a:noFill/>
                    </a:lnB>
                    <a:noFill/>
                  </a:tcPr>
                </a:tc>
                <a:extLst>
                  <a:ext uri="{0D108BD9-81ED-4DB2-BD59-A6C34878D82A}">
                    <a16:rowId xmlns:a16="http://schemas.microsoft.com/office/drawing/2014/main" val="1595660702"/>
                  </a:ext>
                </a:extLst>
              </a:tr>
              <a:tr h="251839">
                <a:tc>
                  <a:txBody>
                    <a:bodyPr/>
                    <a:lstStyle/>
                    <a:p>
                      <a:pPr algn="l" fontAlgn="b">
                        <a:buNone/>
                      </a:pPr>
                      <a:r>
                        <a:rPr lang="es-MX" sz="1200" b="0" i="0" u="none" strike="noStrike">
                          <a:solidFill>
                            <a:srgbClr val="000000"/>
                          </a:solidFill>
                          <a:effectLst/>
                          <a:latin typeface="Calibri" panose="020F0502020204030204" pitchFamily="34" charset="0"/>
                        </a:rPr>
                        <a:t>Total</a:t>
                      </a:r>
                    </a:p>
                  </a:txBody>
                  <a:tcPr marL="7620" marR="7620" marT="7620" marB="0" anchor="b">
                    <a:lnL>
                      <a:noFill/>
                    </a:lnL>
                    <a:lnR>
                      <a:noFill/>
                    </a:lnR>
                    <a:lnT>
                      <a:noFill/>
                    </a:lnT>
                    <a:lnB>
                      <a:noFill/>
                    </a:lnB>
                    <a:noFill/>
                  </a:tcPr>
                </a:tc>
                <a:tc>
                  <a:txBody>
                    <a:bodyPr/>
                    <a:lstStyle/>
                    <a:p>
                      <a:pPr algn="ctr" fontAlgn="b">
                        <a:buNone/>
                      </a:pPr>
                      <a:r>
                        <a:rPr lang="es-MX" sz="1200" b="0" i="0" u="none" strike="noStrike" dirty="0">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ctr" fontAlgn="b">
                        <a:buNone/>
                      </a:pPr>
                      <a:r>
                        <a:rPr lang="es-MX" sz="1200" b="0" i="0" u="none" strike="noStrike" dirty="0">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buNone/>
                      </a:pPr>
                      <a:endParaRPr lang="es-MX"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811145197"/>
                  </a:ext>
                </a:extLst>
              </a:tr>
            </a:tbl>
          </a:graphicData>
        </a:graphic>
      </p:graphicFrame>
    </p:spTree>
    <p:extLst>
      <p:ext uri="{BB962C8B-B14F-4D97-AF65-F5344CB8AC3E}">
        <p14:creationId xmlns:p14="http://schemas.microsoft.com/office/powerpoint/2010/main" val="3821790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8"/>
            <a:ext cx="12192000" cy="1054500"/>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El escrito en que consten las condiciones de trabajo </a:t>
            </a:r>
            <a:r>
              <a:rPr lang="es-ES" sz="4000" dirty="0">
                <a:solidFill>
                  <a:srgbClr val="FF0000"/>
                </a:solidFill>
                <a:latin typeface="Arial Rounded MT Bold" pitchFamily="34" charset="0"/>
              </a:rPr>
              <a:t>deberá</a:t>
            </a:r>
            <a:r>
              <a:rPr lang="es-ES" sz="4000" dirty="0">
                <a:latin typeface="Arial Rounded MT Bold" pitchFamily="34" charset="0"/>
              </a:rPr>
              <a:t> contener</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33F99764-1827-E4DB-164D-874D7E40367E}"/>
              </a:ext>
            </a:extLst>
          </p:cNvPr>
          <p:cNvSpPr txBox="1"/>
          <p:nvPr/>
        </p:nvSpPr>
        <p:spPr>
          <a:xfrm>
            <a:off x="301657" y="1256197"/>
            <a:ext cx="11340445" cy="2954655"/>
          </a:xfrm>
          <a:prstGeom prst="rect">
            <a:avLst/>
          </a:prstGeom>
          <a:noFill/>
        </p:spPr>
        <p:txBody>
          <a:bodyPr wrap="square">
            <a:spAutoFit/>
          </a:bodyPr>
          <a:lstStyle/>
          <a:p>
            <a:pPr algn="just"/>
            <a:r>
              <a:rPr lang="es-ES" sz="2800" dirty="0"/>
              <a:t>(…..)</a:t>
            </a:r>
          </a:p>
          <a:p>
            <a:pPr algn="just"/>
            <a:endParaRPr lang="es-ES" sz="2800" dirty="0"/>
          </a:p>
          <a:p>
            <a:pPr algn="just"/>
            <a:r>
              <a:rPr lang="es-ES" sz="2800" dirty="0"/>
              <a:t>X. </a:t>
            </a:r>
            <a:r>
              <a:rPr lang="es-ES" sz="2800" b="1" u="sng" dirty="0"/>
              <a:t>La designación de beneficiarios </a:t>
            </a:r>
            <a:r>
              <a:rPr lang="es-ES" sz="2800" dirty="0"/>
              <a:t>a los que refiere el </a:t>
            </a:r>
            <a:r>
              <a:rPr lang="es-ES" sz="2800" b="1" i="1" u="sng" dirty="0">
                <a:solidFill>
                  <a:srgbClr val="FF0000"/>
                </a:solidFill>
              </a:rPr>
              <a:t>artículo 501 </a:t>
            </a:r>
            <a:r>
              <a:rPr lang="es-ES" sz="2800" dirty="0"/>
              <a:t>de esta ley, para el pago de los salarios y prestaciones devengadas y no cobradas a la muerte de los trabajadores o las que se generen por su fallecimiento o desaparición derivada de un acto delincuencial.</a:t>
            </a:r>
          </a:p>
          <a:p>
            <a:r>
              <a:rPr lang="es-ES" sz="1600" dirty="0"/>
              <a:t>Fracción adicionada DOF 01-05-2019</a:t>
            </a:r>
            <a:endParaRPr lang="es-MX" sz="1600" dirty="0"/>
          </a:p>
        </p:txBody>
      </p:sp>
      <p:sp>
        <p:nvSpPr>
          <p:cNvPr id="4" name="CuadroTexto 3">
            <a:extLst>
              <a:ext uri="{FF2B5EF4-FFF2-40B4-BE49-F238E27FC236}">
                <a16:creationId xmlns:a16="http://schemas.microsoft.com/office/drawing/2014/main" id="{71ACF709-9721-B29B-85C2-E7EB1C7EBB1B}"/>
              </a:ext>
            </a:extLst>
          </p:cNvPr>
          <p:cNvSpPr txBox="1"/>
          <p:nvPr/>
        </p:nvSpPr>
        <p:spPr>
          <a:xfrm>
            <a:off x="160256" y="6534190"/>
            <a:ext cx="2176544" cy="369332"/>
          </a:xfrm>
          <a:prstGeom prst="rect">
            <a:avLst/>
          </a:prstGeom>
          <a:noFill/>
        </p:spPr>
        <p:txBody>
          <a:bodyPr wrap="square" rtlCol="0">
            <a:spAutoFit/>
          </a:bodyPr>
          <a:lstStyle/>
          <a:p>
            <a:r>
              <a:rPr lang="es-MX" dirty="0"/>
              <a:t>Art. 25 LFT</a:t>
            </a:r>
          </a:p>
        </p:txBody>
      </p:sp>
      <p:pic>
        <p:nvPicPr>
          <p:cNvPr id="6" name="Imagen 5">
            <a:extLst>
              <a:ext uri="{FF2B5EF4-FFF2-40B4-BE49-F238E27FC236}">
                <a16:creationId xmlns:a16="http://schemas.microsoft.com/office/drawing/2014/main" id="{A541443D-87FE-D6BE-8BB4-1F3925A2D42A}"/>
              </a:ext>
            </a:extLst>
          </p:cNvPr>
          <p:cNvPicPr>
            <a:picLocks noChangeAspect="1"/>
          </p:cNvPicPr>
          <p:nvPr/>
        </p:nvPicPr>
        <p:blipFill>
          <a:blip r:embed="rId2"/>
          <a:stretch>
            <a:fillRect/>
          </a:stretch>
        </p:blipFill>
        <p:spPr>
          <a:xfrm>
            <a:off x="8900853" y="4297419"/>
            <a:ext cx="2857500" cy="1600200"/>
          </a:xfrm>
          <a:prstGeom prst="rect">
            <a:avLst/>
          </a:prstGeom>
        </p:spPr>
      </p:pic>
    </p:spTree>
    <p:extLst>
      <p:ext uri="{BB962C8B-B14F-4D97-AF65-F5344CB8AC3E}">
        <p14:creationId xmlns:p14="http://schemas.microsoft.com/office/powerpoint/2010/main" val="464117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FEC94-13A6-5B1F-8C33-1AD1DF2898E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7D42A45A-81F0-0378-B934-77DA606528D8}"/>
              </a:ext>
            </a:extLst>
          </p:cNvPr>
          <p:cNvSpPr>
            <a:spLocks noGrp="1" noChangeArrowheads="1"/>
          </p:cNvSpPr>
          <p:nvPr>
            <p:ph type="title"/>
          </p:nvPr>
        </p:nvSpPr>
        <p:spPr>
          <a:xfrm>
            <a:off x="0" y="-26978"/>
            <a:ext cx="12192000" cy="773112"/>
          </a:xfrm>
          <a:solidFill>
            <a:schemeClr val="accent4">
              <a:lumMod val="20000"/>
              <a:lumOff val="80000"/>
            </a:schemeClr>
          </a:solidFill>
          <a:ln>
            <a:solidFill>
              <a:schemeClr val="accent1"/>
            </a:solidFill>
            <a:miter lim="800000"/>
            <a:headEnd/>
            <a:tailEnd/>
          </a:ln>
        </p:spPr>
        <p:txBody>
          <a:bodyPr/>
          <a:lstStyle/>
          <a:p>
            <a:pPr eaLnBrk="1" hangingPunct="1">
              <a:defRPr/>
            </a:pPr>
            <a:r>
              <a:rPr lang="es-ES" sz="3600" dirty="0">
                <a:latin typeface="Arial Rounded MT Bold" pitchFamily="34" charset="0"/>
              </a:rPr>
              <a:t>QUE PASA SI NO SE DESIGNAN BENEFICIARIOS</a:t>
            </a:r>
          </a:p>
        </p:txBody>
      </p:sp>
      <p:sp>
        <p:nvSpPr>
          <p:cNvPr id="495619" name="Text Box 3">
            <a:extLst>
              <a:ext uri="{FF2B5EF4-FFF2-40B4-BE49-F238E27FC236}">
                <a16:creationId xmlns:a16="http://schemas.microsoft.com/office/drawing/2014/main" id="{0D7E2262-CB55-B749-248A-9C7F70240512}"/>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F95644E4-E886-4669-4783-9C203936765A}"/>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9806A20E-60F3-14E6-1E5A-A1229F9A83F9}"/>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CB78AE8C-421F-5116-F312-04CCAF35D876}"/>
              </a:ext>
            </a:extLst>
          </p:cNvPr>
          <p:cNvSpPr txBox="1"/>
          <p:nvPr/>
        </p:nvSpPr>
        <p:spPr>
          <a:xfrm>
            <a:off x="160256" y="6534190"/>
            <a:ext cx="2176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25 LFT</a:t>
            </a:r>
          </a:p>
        </p:txBody>
      </p:sp>
      <p:sp>
        <p:nvSpPr>
          <p:cNvPr id="5" name="CuadroTexto 4">
            <a:extLst>
              <a:ext uri="{FF2B5EF4-FFF2-40B4-BE49-F238E27FC236}">
                <a16:creationId xmlns:a16="http://schemas.microsoft.com/office/drawing/2014/main" id="{DE47DCBA-4B22-52C2-0427-F929CF1A9351}"/>
              </a:ext>
            </a:extLst>
          </p:cNvPr>
          <p:cNvSpPr txBox="1"/>
          <p:nvPr/>
        </p:nvSpPr>
        <p:spPr>
          <a:xfrm>
            <a:off x="245097" y="972301"/>
            <a:ext cx="11604396" cy="2554545"/>
          </a:xfrm>
          <a:prstGeom prst="rect">
            <a:avLst/>
          </a:prstGeom>
          <a:noFill/>
        </p:spPr>
        <p:txBody>
          <a:bodyPr wrap="square">
            <a:spAutoFit/>
          </a:bodyPr>
          <a:lstStyle/>
          <a:p>
            <a:pPr algn="just"/>
            <a:r>
              <a:rPr lang="es-ES" sz="3200" b="1" u="sng" dirty="0"/>
              <a:t>Solo sujeto a que no existan Beneficiarios Directos </a:t>
            </a:r>
            <a:r>
              <a:rPr lang="es-ES" sz="3200" dirty="0"/>
              <a:t>(</a:t>
            </a:r>
            <a:r>
              <a:rPr lang="es-ES" sz="3200" b="1" i="1" dirty="0">
                <a:solidFill>
                  <a:srgbClr val="FF0000"/>
                </a:solidFill>
              </a:rPr>
              <a:t>viuda/o, hijos, ascendientes, concubina o concubinario, las personas que dependían económicamente del trabajador t</a:t>
            </a:r>
            <a:r>
              <a:rPr lang="es-ES" sz="3200" dirty="0"/>
              <a:t>ienen derecho a la indemnización </a:t>
            </a:r>
            <a:r>
              <a:rPr lang="es-ES" sz="3200" b="1" u="sng" dirty="0"/>
              <a:t>y a falta de todos ellos, la indemnización corresponde al Instituto Mexicano del Seguro Social (IMSS).</a:t>
            </a:r>
            <a:endParaRPr lang="es-MX" sz="3200" b="1" u="sng" dirty="0"/>
          </a:p>
        </p:txBody>
      </p:sp>
      <p:pic>
        <p:nvPicPr>
          <p:cNvPr id="8" name="Imagen 7">
            <a:extLst>
              <a:ext uri="{FF2B5EF4-FFF2-40B4-BE49-F238E27FC236}">
                <a16:creationId xmlns:a16="http://schemas.microsoft.com/office/drawing/2014/main" id="{25D18B86-16D8-1E6A-9FB9-6567CC736576}"/>
              </a:ext>
            </a:extLst>
          </p:cNvPr>
          <p:cNvPicPr>
            <a:picLocks noChangeAspect="1"/>
          </p:cNvPicPr>
          <p:nvPr/>
        </p:nvPicPr>
        <p:blipFill>
          <a:blip r:embed="rId2"/>
          <a:stretch>
            <a:fillRect/>
          </a:stretch>
        </p:blipFill>
        <p:spPr>
          <a:xfrm>
            <a:off x="4758613" y="3922834"/>
            <a:ext cx="3189656" cy="1962865"/>
          </a:xfrm>
          <a:prstGeom prst="rect">
            <a:avLst/>
          </a:prstGeom>
        </p:spPr>
      </p:pic>
    </p:spTree>
    <p:extLst>
      <p:ext uri="{BB962C8B-B14F-4D97-AF65-F5344CB8AC3E}">
        <p14:creationId xmlns:p14="http://schemas.microsoft.com/office/powerpoint/2010/main" val="2218269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37588-5916-7E81-30C5-5C3170F85C0E}"/>
            </a:ext>
          </a:extLst>
        </p:cNvPr>
        <p:cNvGrpSpPr/>
        <p:nvPr/>
      </p:nvGrpSpPr>
      <p:grpSpPr>
        <a:xfrm>
          <a:off x="0" y="0"/>
          <a:ext cx="0" cy="0"/>
          <a:chOff x="0" y="0"/>
          <a:chExt cx="0" cy="0"/>
        </a:xfrm>
      </p:grpSpPr>
      <p:sp>
        <p:nvSpPr>
          <p:cNvPr id="495619" name="Text Box 3">
            <a:extLst>
              <a:ext uri="{FF2B5EF4-FFF2-40B4-BE49-F238E27FC236}">
                <a16:creationId xmlns:a16="http://schemas.microsoft.com/office/drawing/2014/main" id="{BF76FB83-14AB-7C41-6D15-24A64E22AFAB}"/>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D0F2ED84-22F1-925C-557A-44EFF1C90F1F}"/>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39EF7358-4E56-38B6-37A5-9C2C148B329B}"/>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7" name="Imagen 6">
            <a:extLst>
              <a:ext uri="{FF2B5EF4-FFF2-40B4-BE49-F238E27FC236}">
                <a16:creationId xmlns:a16="http://schemas.microsoft.com/office/drawing/2014/main" id="{4B87F478-83CD-4A96-252E-B7CE02898B1F}"/>
              </a:ext>
            </a:extLst>
          </p:cNvPr>
          <p:cNvPicPr>
            <a:picLocks noChangeAspect="1"/>
          </p:cNvPicPr>
          <p:nvPr/>
        </p:nvPicPr>
        <p:blipFill>
          <a:blip r:embed="rId2"/>
          <a:stretch>
            <a:fillRect/>
          </a:stretch>
        </p:blipFill>
        <p:spPr>
          <a:xfrm>
            <a:off x="3157979" y="0"/>
            <a:ext cx="5533199" cy="6858000"/>
          </a:xfrm>
          <a:prstGeom prst="rect">
            <a:avLst/>
          </a:prstGeom>
        </p:spPr>
      </p:pic>
    </p:spTree>
    <p:extLst>
      <p:ext uri="{BB962C8B-B14F-4D97-AF65-F5344CB8AC3E}">
        <p14:creationId xmlns:p14="http://schemas.microsoft.com/office/powerpoint/2010/main" val="242603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E3D1-3702-19FB-EDE6-29257D7FB8D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9A3B9C7-36A6-048C-5F45-BD0CB31DD0E7}"/>
              </a:ext>
            </a:extLst>
          </p:cNvPr>
          <p:cNvSpPr>
            <a:spLocks noGrp="1" noChangeArrowheads="1"/>
          </p:cNvSpPr>
          <p:nvPr>
            <p:ph type="title"/>
          </p:nvPr>
        </p:nvSpPr>
        <p:spPr>
          <a:xfrm>
            <a:off x="0" y="-26988"/>
            <a:ext cx="12192000" cy="623336"/>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Errores Frecuentes en la Determinación de la PTU</a:t>
            </a:r>
          </a:p>
        </p:txBody>
      </p:sp>
      <p:sp>
        <p:nvSpPr>
          <p:cNvPr id="495619" name="Text Box 3">
            <a:extLst>
              <a:ext uri="{FF2B5EF4-FFF2-40B4-BE49-F238E27FC236}">
                <a16:creationId xmlns:a16="http://schemas.microsoft.com/office/drawing/2014/main" id="{CF82954A-AD74-815E-DFA8-710F8EC88F73}"/>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7A774BF4-1D75-16D7-8E25-3C01DDB3B2CF}"/>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5A7D93A-F616-1212-3B15-EA9D9EE4048D}"/>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B7D654E9-C21E-71B4-F4F3-AEF5F42A8AB0}"/>
              </a:ext>
            </a:extLst>
          </p:cNvPr>
          <p:cNvSpPr txBox="1"/>
          <p:nvPr/>
        </p:nvSpPr>
        <p:spPr>
          <a:xfrm>
            <a:off x="169333" y="634990"/>
            <a:ext cx="11709400" cy="64325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a:t>
            </a:r>
            <a:r>
              <a:rPr kumimoji="0" lang="es-MX" sz="2000" b="0" i="0" u="none" strike="noStrike" kern="1200" cap="none" spc="0" normalizeH="0" baseline="0" noProof="0" dirty="0">
                <a:ln>
                  <a:noFill/>
                </a:ln>
                <a:solidFill>
                  <a:prstClr val="black"/>
                </a:solidFill>
                <a:effectLst/>
                <a:uLnTx/>
                <a:uFillTx/>
                <a:latin typeface="Calibri"/>
                <a:ea typeface="+mn-ea"/>
                <a:cs typeface="+mn-cs"/>
              </a:rPr>
              <a:t> </a:t>
            </a:r>
            <a:r>
              <a:rPr kumimoji="0" lang="es-MX" sz="2800" b="0" i="0" u="none" strike="noStrike" kern="1200" cap="none" spc="0" normalizeH="0" baseline="0" noProof="0" dirty="0">
                <a:ln>
                  <a:noFill/>
                </a:ln>
                <a:solidFill>
                  <a:prstClr val="black"/>
                </a:solidFill>
                <a:effectLst/>
                <a:uLnTx/>
                <a:uFillTx/>
                <a:latin typeface="Calibri"/>
                <a:ea typeface="+mn-ea"/>
                <a:cs typeface="+mn-cs"/>
              </a:rPr>
              <a:t>se constituye la Comisión Interna de PTU. Art. 125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se constituye la Comisión Interna del Cuadro General de Antigüedad.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Se toma en todos los casos el total de días del año y No los Labrados. Art. 123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Se consideran como Trabajadores de Confianza al total de los Trabajadores de la Empresa. Y solo deben de considerar a los que realizan funciones de Dirección, Supervisión y Vigilancia. Art. 9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toman la limitante de los trabajadores de Confianza (20% del trabajador con mayor salario). Art. 127-II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se toma en cuenta el Tope en el pago de la PTU para Patrones que prestan servicios (un mes). Art. 127-III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se toma el Tope para el resto en el pago de la PTU para el resto de Patrones (tres meses). Art. 127-VIII LFT.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No pagan el remanente de PTU de años anteriores.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 </a:t>
            </a: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922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2A8D-575A-8DEF-0F58-F2E022C7AA69}"/>
            </a:ext>
          </a:extLst>
        </p:cNvPr>
        <p:cNvGrpSpPr/>
        <p:nvPr/>
      </p:nvGrpSpPr>
      <p:grpSpPr>
        <a:xfrm>
          <a:off x="0" y="0"/>
          <a:ext cx="0" cy="0"/>
          <a:chOff x="0" y="0"/>
          <a:chExt cx="0" cy="0"/>
        </a:xfrm>
      </p:grpSpPr>
      <p:sp>
        <p:nvSpPr>
          <p:cNvPr id="12" name="CuadroTexto 11">
            <a:extLst>
              <a:ext uri="{FF2B5EF4-FFF2-40B4-BE49-F238E27FC236}">
                <a16:creationId xmlns:a16="http://schemas.microsoft.com/office/drawing/2014/main" id="{A7CCD4EF-74D6-FAC8-3E43-92132A96E1F5}"/>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2" name="CuadroTexto 1">
            <a:extLst>
              <a:ext uri="{FF2B5EF4-FFF2-40B4-BE49-F238E27FC236}">
                <a16:creationId xmlns:a16="http://schemas.microsoft.com/office/drawing/2014/main" id="{5D928509-10FC-59B6-235E-59484701A38B}"/>
              </a:ext>
            </a:extLst>
          </p:cNvPr>
          <p:cNvSpPr txBox="1"/>
          <p:nvPr/>
        </p:nvSpPr>
        <p:spPr>
          <a:xfrm>
            <a:off x="0" y="8695"/>
            <a:ext cx="12192000" cy="446276"/>
          </a:xfrm>
          <a:prstGeom prst="rect">
            <a:avLst/>
          </a:prstGeom>
          <a:solidFill>
            <a:schemeClr val="accent3">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3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CRUCES Y RIESGOS CON LA DECLARACIÓN ANUAL DE ISR PERSONAS MORALES</a:t>
            </a:r>
          </a:p>
        </p:txBody>
      </p:sp>
      <p:sp>
        <p:nvSpPr>
          <p:cNvPr id="3" name="CuadroTexto 2">
            <a:extLst>
              <a:ext uri="{FF2B5EF4-FFF2-40B4-BE49-F238E27FC236}">
                <a16:creationId xmlns:a16="http://schemas.microsoft.com/office/drawing/2014/main" id="{51BFADF1-A552-DCA7-71A5-3AD5B788D37E}"/>
              </a:ext>
            </a:extLst>
          </p:cNvPr>
          <p:cNvSpPr txBox="1"/>
          <p:nvPr/>
        </p:nvSpPr>
        <p:spPr>
          <a:xfrm>
            <a:off x="139332" y="539925"/>
            <a:ext cx="11808828" cy="6771084"/>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 Timbre de la Nómina con la clave 999 (No corresponde a </a:t>
            </a:r>
            <a:r>
              <a:rPr kumimoji="0" lang="es-MX" sz="2200" b="0" i="0" u="none" strike="noStrike" kern="1200" cap="none" spc="0" normalizeH="0" baseline="0" noProof="0" dirty="0" err="1">
                <a:ln>
                  <a:noFill/>
                </a:ln>
                <a:solidFill>
                  <a:prstClr val="black"/>
                </a:solidFill>
                <a:effectLst/>
                <a:uLnTx/>
                <a:uFillTx/>
                <a:latin typeface="Calibri" panose="020F0502020204030204"/>
                <a:ea typeface="+mn-ea"/>
                <a:cs typeface="+mn-cs"/>
              </a:rPr>
              <a:t>Sy</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S, ni a Ingresos Asimilables a Salario) bajo el concepto d</a:t>
            </a:r>
            <a:r>
              <a:rPr kumimoji="0" lang="es-MX" sz="2200" b="1" i="0" u="sng" strike="noStrike" kern="1200" cap="none" spc="0" normalizeH="0" baseline="0" noProof="0" dirty="0">
                <a:ln>
                  <a:noFill/>
                </a:ln>
                <a:solidFill>
                  <a:prstClr val="black"/>
                </a:solidFill>
                <a:effectLst/>
                <a:uLnTx/>
                <a:uFillTx/>
                <a:latin typeface="Calibri" panose="020F0502020204030204"/>
                <a:ea typeface="+mn-ea"/>
                <a:cs typeface="+mn-cs"/>
              </a:rPr>
              <a:t>e Apoyo Económico</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  y no pagan ISR.</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PM </a:t>
            </a:r>
            <a:r>
              <a:rPr kumimoji="0" lang="es-MX" sz="2200" b="1" i="0" u="sng" strike="noStrike" kern="1200" cap="none" spc="0" normalizeH="0" baseline="0" noProof="0" dirty="0">
                <a:ln>
                  <a:noFill/>
                </a:ln>
                <a:solidFill>
                  <a:srgbClr val="FF0000"/>
                </a:solidFill>
                <a:effectLst/>
                <a:uLnTx/>
                <a:uFillTx/>
                <a:latin typeface="Calibri" panose="020F0502020204030204"/>
                <a:ea typeface="+mn-ea"/>
                <a:cs typeface="+mn-cs"/>
              </a:rPr>
              <a:t>No entera las Retenciones de ISR</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 la PF no podrá acreditar las Retenciones de ISR en la Declaración Anual.</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PM entera las Retenciones de </a:t>
            </a:r>
            <a:r>
              <a:rPr kumimoji="0" lang="es-MX" sz="2200" b="1" i="0" u="sng" strike="noStrike" kern="1200" cap="none" spc="0" normalizeH="0" baseline="0" noProof="0" dirty="0">
                <a:ln>
                  <a:noFill/>
                </a:ln>
                <a:solidFill>
                  <a:prstClr val="black"/>
                </a:solidFill>
                <a:effectLst/>
                <a:uLnTx/>
                <a:uFillTx/>
                <a:latin typeface="Calibri" panose="020F0502020204030204"/>
                <a:ea typeface="+mn-ea"/>
                <a:cs typeface="+mn-cs"/>
              </a:rPr>
              <a:t>ISR en forma distinta</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 la PF no podrá acreditar dichas retenciones del ingreso real a declarar.</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PM entera las retenciones de </a:t>
            </a:r>
            <a:r>
              <a:rPr kumimoji="0" lang="es-MX" sz="2200" b="1" i="0" u="sng" strike="noStrike" kern="1200" cap="none" spc="0" normalizeH="0" baseline="0" noProof="0" dirty="0">
                <a:ln>
                  <a:noFill/>
                </a:ln>
                <a:solidFill>
                  <a:srgbClr val="FF0000"/>
                </a:solidFill>
                <a:effectLst/>
                <a:uLnTx/>
                <a:uFillTx/>
                <a:latin typeface="Calibri" panose="020F0502020204030204"/>
                <a:ea typeface="+mn-ea"/>
                <a:cs typeface="+mn-cs"/>
              </a:rPr>
              <a:t>ISR de manera parcial</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 el SAT está requiriendo al contribuyente que pague el ISR que no enteró su retenedor (IAS).</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Ingresos de dos empleadores </a:t>
            </a:r>
            <a:r>
              <a:rPr kumimoji="0" lang="es-MX" sz="2200" b="1" i="0" u="sng" strike="noStrike" kern="1200" cap="none" spc="0" normalizeH="0" baseline="0" noProof="0" dirty="0">
                <a:ln>
                  <a:noFill/>
                </a:ln>
                <a:solidFill>
                  <a:prstClr val="black"/>
                </a:solidFill>
                <a:effectLst/>
                <a:uLnTx/>
                <a:uFillTx/>
                <a:latin typeface="Calibri" panose="020F0502020204030204"/>
                <a:ea typeface="+mn-ea"/>
                <a:cs typeface="+mn-cs"/>
              </a:rPr>
              <a:t>de forma simultánea </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(lo que se hace u ocurre al mimo tiempo) el SAT lo está aplicando de manera incorrecta.</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s-MX" sz="2200" b="1" i="0" u="sng" strike="noStrike" kern="1200" cap="none" spc="0" normalizeH="0" baseline="0" noProof="0" dirty="0">
                <a:ln>
                  <a:noFill/>
                </a:ln>
                <a:solidFill>
                  <a:srgbClr val="FF0000"/>
                </a:solidFill>
                <a:effectLst/>
                <a:uLnTx/>
                <a:uFillTx/>
                <a:latin typeface="Calibri" panose="020F0502020204030204"/>
                <a:ea typeface="+mn-ea"/>
                <a:cs typeface="+mn-cs"/>
              </a:rPr>
              <a:t>Depósitos en Banco </a:t>
            </a:r>
            <a:r>
              <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rPr>
              <a:t>que no vienen pre cargados en el formato, se deben de declarar aunque no se haya emitido CFDI.</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endParaRPr kumimoji="0" lang="es-MX"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173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78"/>
            <a:ext cx="12280900" cy="1131878"/>
          </a:xfrm>
          <a:solidFill>
            <a:schemeClr val="accent4">
              <a:lumMod val="20000"/>
              <a:lumOff val="80000"/>
            </a:schemeClr>
          </a:solidFill>
          <a:ln>
            <a:solidFill>
              <a:schemeClr val="accent1"/>
            </a:solidFill>
            <a:miter lim="800000"/>
            <a:headEnd/>
            <a:tailEnd/>
          </a:ln>
        </p:spPr>
        <p:txBody>
          <a:bodyPr/>
          <a:lstStyle/>
          <a:p>
            <a:pPr eaLnBrk="1" hangingPunct="1">
              <a:defRPr/>
            </a:pPr>
            <a:r>
              <a:rPr lang="es-ES" sz="4200" dirty="0">
                <a:latin typeface="Arial Rounded MT Bold" pitchFamily="34" charset="0"/>
              </a:rPr>
              <a:t>SUSPENSIÓN DE LOS EFECTOS DE LA RELACIÓN DE TRABAJO</a:t>
            </a:r>
          </a:p>
        </p:txBody>
      </p:sp>
      <p:sp>
        <p:nvSpPr>
          <p:cNvPr id="495619" name="Text Box 3"/>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9015157" y="6560238"/>
            <a:ext cx="5856818"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0CB9FB20-611B-4A72-AE7B-65F17C82E307}"/>
              </a:ext>
            </a:extLst>
          </p:cNvPr>
          <p:cNvSpPr txBox="1"/>
          <p:nvPr/>
        </p:nvSpPr>
        <p:spPr>
          <a:xfrm>
            <a:off x="176270" y="6560238"/>
            <a:ext cx="15754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42 LFT</a:t>
            </a:r>
          </a:p>
        </p:txBody>
      </p:sp>
      <p:sp>
        <p:nvSpPr>
          <p:cNvPr id="2" name="Rectángulo 1"/>
          <p:cNvSpPr/>
          <p:nvPr/>
        </p:nvSpPr>
        <p:spPr>
          <a:xfrm>
            <a:off x="469900" y="1302941"/>
            <a:ext cx="11150600" cy="44935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1" i="0" u="sng" strike="noStrike" kern="1200" cap="none" spc="0" normalizeH="0" baseline="0" noProof="0" dirty="0">
                <a:ln>
                  <a:noFill/>
                </a:ln>
                <a:solidFill>
                  <a:prstClr val="black"/>
                </a:solidFill>
                <a:effectLst/>
                <a:uLnTx/>
                <a:uFillTx/>
                <a:latin typeface="Calibri"/>
                <a:ea typeface="+mn-ea"/>
                <a:cs typeface="+mn-cs"/>
              </a:rPr>
              <a:t>Son causas de suspensión temporal de las obligaciones de prestar el servicio y pagar el salario,</a:t>
            </a:r>
            <a:r>
              <a:rPr kumimoji="0" lang="es-MX" sz="2600" b="0" i="0" u="none" strike="noStrike" kern="1200" cap="none" spc="0" normalizeH="0" baseline="0" noProof="0" dirty="0">
                <a:ln>
                  <a:noFill/>
                </a:ln>
                <a:solidFill>
                  <a:prstClr val="black"/>
                </a:solidFill>
                <a:effectLst/>
                <a:uLnTx/>
                <a:uFillTx/>
                <a:latin typeface="Calibri"/>
                <a:ea typeface="+mn-ea"/>
                <a:cs typeface="+mn-cs"/>
              </a:rPr>
              <a:t> sin responsabilidad para el trabajador y el patrón: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I.  La enfermedad contagiosa del trabajador;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II. </a:t>
            </a:r>
            <a:r>
              <a:rPr kumimoji="0" lang="es-MX" sz="2600" b="1" i="0" u="sng" strike="noStrike" kern="1200" cap="none" spc="0" normalizeH="0" baseline="0" noProof="0" dirty="0">
                <a:ln>
                  <a:noFill/>
                </a:ln>
                <a:solidFill>
                  <a:srgbClr val="FF0000"/>
                </a:solidFill>
                <a:effectLst/>
                <a:uLnTx/>
                <a:uFillTx/>
                <a:latin typeface="Calibri"/>
                <a:ea typeface="+mn-ea"/>
                <a:cs typeface="+mn-cs"/>
              </a:rPr>
              <a:t>La incapacidad temporal ocasionada por un accidente o enfermedad que no constituya un Riesgo de Trabajo;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1" i="0" u="sng" strike="noStrike" kern="1200" cap="none" spc="0" normalizeH="0" baseline="0" noProof="0" dirty="0">
              <a:ln>
                <a:noFill/>
              </a:ln>
              <a:solidFill>
                <a:srgbClr val="FF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III</a:t>
            </a:r>
            <a:r>
              <a:rPr kumimoji="0" lang="es-MX" sz="2600" b="1" i="0" u="sng" strike="noStrike" kern="1200" cap="none" spc="0" normalizeH="0" baseline="0" noProof="0" dirty="0">
                <a:ln>
                  <a:noFill/>
                </a:ln>
                <a:solidFill>
                  <a:prstClr val="black"/>
                </a:solidFill>
                <a:effectLst/>
                <a:uLnTx/>
                <a:uFillTx/>
                <a:latin typeface="Calibri"/>
                <a:ea typeface="+mn-ea"/>
                <a:cs typeface="+mn-cs"/>
              </a:rPr>
              <a:t>. La prisión preventiva del trabajador </a:t>
            </a:r>
            <a:r>
              <a:rPr kumimoji="0" lang="es-MX" sz="2600" b="0" i="0" u="none" strike="noStrike" kern="1200" cap="none" spc="0" normalizeH="0" baseline="0" noProof="0" dirty="0">
                <a:ln>
                  <a:noFill/>
                </a:ln>
                <a:solidFill>
                  <a:prstClr val="black"/>
                </a:solidFill>
                <a:effectLst/>
                <a:uLnTx/>
                <a:uFillTx/>
                <a:latin typeface="Calibri"/>
                <a:ea typeface="+mn-ea"/>
                <a:cs typeface="+mn-cs"/>
              </a:rPr>
              <a:t>seguida de sentencia absolutoria. Si el trabajador obró en defensa de la persona o de los intereses del patrón, tendrá éste la obligación de pagar los salarios que hubiese dejado de percibir aquél</a:t>
            </a:r>
          </a:p>
        </p:txBody>
      </p:sp>
    </p:spTree>
    <p:extLst>
      <p:ext uri="{BB962C8B-B14F-4D97-AF65-F5344CB8AC3E}">
        <p14:creationId xmlns:p14="http://schemas.microsoft.com/office/powerpoint/2010/main" val="4078203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9"/>
            <a:ext cx="12192000" cy="68013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200" dirty="0">
                <a:latin typeface="Arial Rounded MT Bold" pitchFamily="34" charset="0"/>
              </a:rPr>
              <a:t>TRABAJADOR CON INCAPACIDAD</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8" name="CuadroTexto 7">
            <a:extLst>
              <a:ext uri="{FF2B5EF4-FFF2-40B4-BE49-F238E27FC236}">
                <a16:creationId xmlns:a16="http://schemas.microsoft.com/office/drawing/2014/main" id="{A9E95870-7F86-4602-B404-CFBB3024E6B8}"/>
              </a:ext>
            </a:extLst>
          </p:cNvPr>
          <p:cNvSpPr txBox="1"/>
          <p:nvPr/>
        </p:nvSpPr>
        <p:spPr>
          <a:xfrm>
            <a:off x="311046" y="1094522"/>
            <a:ext cx="11419114"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3. En los casos donde el trabajador </a:t>
            </a:r>
            <a:r>
              <a:rPr kumimoji="0" lang="es-MX" sz="2600" b="1" i="0" u="sng" strike="noStrike" kern="1200" cap="none" spc="0" normalizeH="0" baseline="0" noProof="0" dirty="0">
                <a:ln>
                  <a:noFill/>
                </a:ln>
                <a:solidFill>
                  <a:prstClr val="black"/>
                </a:solidFill>
                <a:effectLst/>
                <a:uLnTx/>
                <a:uFillTx/>
                <a:latin typeface="Calibri"/>
                <a:ea typeface="+mn-ea"/>
                <a:cs typeface="+mn-cs"/>
              </a:rPr>
              <a:t>está de incapacidad </a:t>
            </a:r>
            <a:r>
              <a:rPr kumimoji="0" lang="es-MX" sz="2600" b="0" i="0" u="none" strike="noStrike" kern="1200" cap="none" spc="0" normalizeH="0" baseline="0" noProof="0" dirty="0">
                <a:ln>
                  <a:noFill/>
                </a:ln>
                <a:solidFill>
                  <a:prstClr val="black"/>
                </a:solidFill>
                <a:effectLst/>
                <a:uLnTx/>
                <a:uFillTx/>
                <a:latin typeface="Calibri"/>
                <a:ea typeface="+mn-ea"/>
                <a:cs typeface="+mn-cs"/>
              </a:rPr>
              <a:t>y el </a:t>
            </a:r>
            <a:r>
              <a:rPr kumimoji="0" lang="es-MX" sz="2600" b="1" i="0" u="sng" strike="noStrike" kern="1200" cap="none" spc="0" normalizeH="0" baseline="0" noProof="0" dirty="0">
                <a:ln>
                  <a:noFill/>
                </a:ln>
                <a:solidFill>
                  <a:prstClr val="black"/>
                </a:solidFill>
                <a:effectLst/>
                <a:uLnTx/>
                <a:uFillTx/>
                <a:latin typeface="Calibri"/>
                <a:ea typeface="+mn-ea"/>
                <a:cs typeface="+mn-cs"/>
              </a:rPr>
              <a:t>patrón no le realiza pago debido</a:t>
            </a:r>
            <a:r>
              <a:rPr kumimoji="0" lang="es-MX" sz="2600" b="0" i="0" u="none" strike="noStrike" kern="1200" cap="none" spc="0" normalizeH="0" baseline="0" noProof="0" dirty="0">
                <a:ln>
                  <a:noFill/>
                </a:ln>
                <a:solidFill>
                  <a:prstClr val="black"/>
                </a:solidFill>
                <a:effectLst/>
                <a:uLnTx/>
                <a:uFillTx/>
                <a:latin typeface="Calibri"/>
                <a:ea typeface="+mn-ea"/>
                <a:cs typeface="+mn-cs"/>
              </a:rPr>
              <a:t> a que no tiene obligación de hacerlo, es decir, “incapacidad sin goce de sueldos”, ¿Se debe expedir el CFDI de nómina?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1" i="0" u="none" strike="noStrike" kern="1200" cap="none" spc="0" normalizeH="0" baseline="0" noProof="0" dirty="0">
                <a:ln>
                  <a:noFill/>
                </a:ln>
                <a:solidFill>
                  <a:srgbClr val="FF0000"/>
                </a:solidFill>
                <a:effectLst/>
                <a:uLnTx/>
                <a:uFillTx/>
                <a:latin typeface="Calibri"/>
                <a:ea typeface="+mn-ea"/>
                <a:cs typeface="+mn-cs"/>
              </a:rPr>
              <a:t>No</a:t>
            </a:r>
            <a:r>
              <a:rPr kumimoji="0" lang="es-MX" sz="2600" b="0" i="0" u="none" strike="noStrike" kern="1200" cap="none" spc="0" normalizeH="0" baseline="0" noProof="0" dirty="0">
                <a:ln>
                  <a:noFill/>
                </a:ln>
                <a:solidFill>
                  <a:prstClr val="black"/>
                </a:solidFill>
                <a:effectLst/>
                <a:uLnTx/>
                <a:uFillTx/>
                <a:latin typeface="Calibri"/>
                <a:ea typeface="+mn-ea"/>
                <a:cs typeface="+mn-cs"/>
              </a:rPr>
              <a:t>, cuando no exista un pago al trabajador no se debe emitir el CFDI con el complemento de nómina, esto ya que la obligación de emitir el comprobante se genera </a:t>
            </a:r>
            <a:r>
              <a:rPr kumimoji="0" lang="es-MX" sz="2600" b="0" i="1" u="sng" strike="noStrike" kern="1200" cap="none" spc="0" normalizeH="0" baseline="0" noProof="0" dirty="0">
                <a:ln>
                  <a:noFill/>
                </a:ln>
                <a:solidFill>
                  <a:prstClr val="black"/>
                </a:solidFill>
                <a:effectLst/>
                <a:uLnTx/>
                <a:uFillTx/>
                <a:latin typeface="Calibri"/>
                <a:ea typeface="+mn-ea"/>
                <a:cs typeface="+mn-cs"/>
              </a:rPr>
              <a:t>por el hecho de hacer el pago de sueldos y salarios</a:t>
            </a:r>
            <a:r>
              <a:rPr kumimoji="0" lang="es-MX" sz="2600" b="0" i="0" u="none" strike="noStrike" kern="1200" cap="none" spc="0" normalizeH="0" baseline="0" noProof="0" dirty="0">
                <a:ln>
                  <a:noFill/>
                </a:ln>
                <a:solidFill>
                  <a:prstClr val="black"/>
                </a:solidFill>
                <a:effectLst/>
                <a:uLnTx/>
                <a:uFillTx/>
                <a:latin typeface="Calibri"/>
                <a:ea typeface="+mn-ea"/>
                <a:cs typeface="+mn-cs"/>
              </a:rPr>
              <a:t>, entendiéndose por este las percepciones, comisiones, prestaciones en especie y cualquiera otra cantidad o prestación que se entregue al empleado por su trabajo.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1" i="0" u="none" strike="noStrike" kern="1200" cap="none" spc="0" normalizeH="0" baseline="0" noProof="0" dirty="0">
                <a:ln>
                  <a:noFill/>
                </a:ln>
                <a:solidFill>
                  <a:prstClr val="black"/>
                </a:solidFill>
                <a:effectLst/>
                <a:uLnTx/>
                <a:uFillTx/>
                <a:latin typeface="Calibri"/>
                <a:ea typeface="+mn-ea"/>
                <a:cs typeface="+mn-cs"/>
              </a:rPr>
              <a:t>Fundamento legal</a:t>
            </a:r>
            <a:r>
              <a:rPr kumimoji="0" lang="es-MX" sz="2600" b="0" i="0" u="none" strike="noStrike" kern="1200" cap="none" spc="0" normalizeH="0" baseline="0" noProof="0" dirty="0">
                <a:ln>
                  <a:noFill/>
                </a:ln>
                <a:solidFill>
                  <a:prstClr val="black"/>
                </a:solidFill>
                <a:effectLst/>
                <a:uLnTx/>
                <a:uFillTx/>
                <a:latin typeface="Calibri"/>
                <a:ea typeface="+mn-ea"/>
                <a:cs typeface="+mn-cs"/>
              </a:rPr>
              <a:t>: Artículos 99, fracción III de la Ley del Impuesto Sobre la Renta, 132, fracción VII y 804, primer párrafo, fracción II de la Ley Federal del Trabajo.</a:t>
            </a:r>
          </a:p>
        </p:txBody>
      </p:sp>
    </p:spTree>
    <p:extLst>
      <p:ext uri="{BB962C8B-B14F-4D97-AF65-F5344CB8AC3E}">
        <p14:creationId xmlns:p14="http://schemas.microsoft.com/office/powerpoint/2010/main" val="4272143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8096C-A99C-1A15-01CD-2A5BEFCCEFB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B8EB4F5D-0178-6939-F2F4-15D58C2721AF}"/>
              </a:ext>
            </a:extLst>
          </p:cNvPr>
          <p:cNvSpPr>
            <a:spLocks noGrp="1" noChangeArrowheads="1"/>
          </p:cNvSpPr>
          <p:nvPr>
            <p:ph type="title"/>
          </p:nvPr>
        </p:nvSpPr>
        <p:spPr>
          <a:xfrm>
            <a:off x="0" y="-26988"/>
            <a:ext cx="12192000" cy="623336"/>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INCONSISTENCIAS EN ELPAGO DE PTU</a:t>
            </a:r>
          </a:p>
        </p:txBody>
      </p:sp>
      <p:sp>
        <p:nvSpPr>
          <p:cNvPr id="495619" name="Text Box 3">
            <a:extLst>
              <a:ext uri="{FF2B5EF4-FFF2-40B4-BE49-F238E27FC236}">
                <a16:creationId xmlns:a16="http://schemas.microsoft.com/office/drawing/2014/main" id="{6B7F3BAD-4EC2-0E4E-2876-9D35F860D9F9}"/>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0C93FDFE-826E-6339-B99A-07ED0E0D7345}"/>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56590D96-C9F4-169C-14E2-A4ABCAEE6CD1}"/>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1025" name="Imagen 4">
            <a:extLst>
              <a:ext uri="{FF2B5EF4-FFF2-40B4-BE49-F238E27FC236}">
                <a16:creationId xmlns:a16="http://schemas.microsoft.com/office/drawing/2014/main" id="{C96F49B8-6900-2427-F9F2-4EABCB281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77" y="1560324"/>
            <a:ext cx="11511608" cy="21143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3C765CA8-25BC-E851-D561-C82E4E5C8E00}"/>
              </a:ext>
            </a:extLst>
          </p:cNvPr>
          <p:cNvSpPr>
            <a:spLocks noChangeArrowheads="1"/>
          </p:cNvSpPr>
          <p:nvPr/>
        </p:nvSpPr>
        <p:spPr bwMode="auto">
          <a:xfrm>
            <a:off x="0" y="236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55EEF117-5F50-535F-B364-8631616990CE}"/>
              </a:ext>
            </a:extLst>
          </p:cNvPr>
          <p:cNvSpPr txBox="1"/>
          <p:nvPr/>
        </p:nvSpPr>
        <p:spPr>
          <a:xfrm>
            <a:off x="466344" y="755467"/>
            <a:ext cx="10963656" cy="46166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highlight>
                  <a:srgbClr val="00FF00"/>
                </a:highlight>
                <a:uLnTx/>
                <a:uFillTx/>
                <a:latin typeface="Calibri"/>
                <a:ea typeface="+mn-ea"/>
                <a:cs typeface="+mn-cs"/>
              </a:rPr>
              <a:t>PTU Determinada y Pagada                 2022                              2023                               2024</a:t>
            </a:r>
            <a:r>
              <a:rPr kumimoji="0" lang="es-MX" sz="1800" b="0" i="0" u="none" strike="noStrike" kern="1200" cap="none" spc="0" normalizeH="0" baseline="0" noProof="0" dirty="0">
                <a:ln>
                  <a:noFill/>
                </a:ln>
                <a:solidFill>
                  <a:prstClr val="black"/>
                </a:solidFill>
                <a:effectLst/>
                <a:highlight>
                  <a:srgbClr val="00FF00"/>
                </a:highlight>
                <a:uLnTx/>
                <a:uFillTx/>
                <a:latin typeface="Calibri"/>
                <a:ea typeface="+mn-ea"/>
                <a:cs typeface="+mn-cs"/>
              </a:rPr>
              <a:t>                                       </a:t>
            </a:r>
          </a:p>
        </p:txBody>
      </p:sp>
      <p:pic>
        <p:nvPicPr>
          <p:cNvPr id="2" name="Imagen 1">
            <a:extLst>
              <a:ext uri="{FF2B5EF4-FFF2-40B4-BE49-F238E27FC236}">
                <a16:creationId xmlns:a16="http://schemas.microsoft.com/office/drawing/2014/main" id="{91BFF5C6-B2E3-23DF-CF05-C88E45932272}"/>
              </a:ext>
            </a:extLst>
          </p:cNvPr>
          <p:cNvPicPr>
            <a:picLocks noChangeAspect="1"/>
          </p:cNvPicPr>
          <p:nvPr/>
        </p:nvPicPr>
        <p:blipFill>
          <a:blip r:embed="rId3"/>
          <a:stretch>
            <a:fillRect/>
          </a:stretch>
        </p:blipFill>
        <p:spPr>
          <a:xfrm>
            <a:off x="8118291" y="4084289"/>
            <a:ext cx="3588888" cy="2009777"/>
          </a:xfrm>
          <a:prstGeom prst="rect">
            <a:avLst/>
          </a:prstGeom>
        </p:spPr>
      </p:pic>
    </p:spTree>
    <p:extLst>
      <p:ext uri="{BB962C8B-B14F-4D97-AF65-F5344CB8AC3E}">
        <p14:creationId xmlns:p14="http://schemas.microsoft.com/office/powerpoint/2010/main" val="87515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6FBAE-9B5E-5E5D-A126-57F968CAF06F}"/>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CCE4C950-71CA-B91E-FAEC-3795B98C92F6}"/>
              </a:ext>
            </a:extLst>
          </p:cNvPr>
          <p:cNvSpPr>
            <a:spLocks noGrp="1" noChangeArrowheads="1"/>
          </p:cNvSpPr>
          <p:nvPr>
            <p:ph type="title"/>
          </p:nvPr>
        </p:nvSpPr>
        <p:spPr>
          <a:xfrm>
            <a:off x="0" y="-26988"/>
            <a:ext cx="12192000" cy="623336"/>
          </a:xfrm>
          <a:solidFill>
            <a:schemeClr val="accent4">
              <a:lumMod val="20000"/>
              <a:lumOff val="80000"/>
            </a:schemeClr>
          </a:solidFill>
          <a:ln>
            <a:solidFill>
              <a:schemeClr val="accent1"/>
            </a:solidFill>
            <a:miter lim="800000"/>
            <a:headEnd/>
            <a:tailEnd/>
          </a:ln>
        </p:spPr>
        <p:txBody>
          <a:bodyPr/>
          <a:lstStyle/>
          <a:p>
            <a:pPr eaLnBrk="1" hangingPunct="1">
              <a:defRPr/>
            </a:pPr>
            <a:r>
              <a:rPr lang="es-MX" sz="3100" dirty="0">
                <a:latin typeface="Arial Rounded MT Bold" pitchFamily="34" charset="0"/>
              </a:rPr>
              <a:t>CONSIDERACIONES DE LA PTU EN LA DECLARACIÓN ANUAL</a:t>
            </a:r>
          </a:p>
        </p:txBody>
      </p:sp>
      <p:sp>
        <p:nvSpPr>
          <p:cNvPr id="495619" name="Text Box 3">
            <a:extLst>
              <a:ext uri="{FF2B5EF4-FFF2-40B4-BE49-F238E27FC236}">
                <a16:creationId xmlns:a16="http://schemas.microsoft.com/office/drawing/2014/main" id="{AC711269-F4C5-BAB7-AC9B-5E7179F94888}"/>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CE92F673-191B-736F-ECBF-469760706BF8}"/>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E1CA8388-D863-7558-7007-971924221112}"/>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5" name="Rectangle 5">
            <a:extLst>
              <a:ext uri="{FF2B5EF4-FFF2-40B4-BE49-F238E27FC236}">
                <a16:creationId xmlns:a16="http://schemas.microsoft.com/office/drawing/2014/main" id="{C307F587-51B9-1055-089C-618875766FA2}"/>
              </a:ext>
            </a:extLst>
          </p:cNvPr>
          <p:cNvSpPr>
            <a:spLocks noChangeArrowheads="1"/>
          </p:cNvSpPr>
          <p:nvPr/>
        </p:nvSpPr>
        <p:spPr bwMode="auto">
          <a:xfrm>
            <a:off x="0" y="2362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CuadroTexto 3">
            <a:extLst>
              <a:ext uri="{FF2B5EF4-FFF2-40B4-BE49-F238E27FC236}">
                <a16:creationId xmlns:a16="http://schemas.microsoft.com/office/drawing/2014/main" id="{DAC8F52E-9E80-33DE-535E-768ED06BCD11}"/>
              </a:ext>
            </a:extLst>
          </p:cNvPr>
          <p:cNvSpPr txBox="1"/>
          <p:nvPr/>
        </p:nvSpPr>
        <p:spPr>
          <a:xfrm>
            <a:off x="273040" y="773258"/>
            <a:ext cx="11317827" cy="56323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Estás obligado a calcular y pagar PTU?</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PTU Pagada en exceso, No Deducible y No Acreditable. Calcula la PTU de forma “manual”.</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En el cálculo de la PTU se pide de manera manual el Importe de la Deducción Inmediata.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La PTU Pagada es Acreditable contra la Utilidad Fiscal. Art. 9 LISR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La PTU es un Gasto Contable No Deducible (Partida en Conciliación). Art. 28-XXVI LISR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Calcular la PTU considerando los topes máximos de la fracción III y VIII del artículo 127 de la LFT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890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F94D3-7538-355A-AF43-B5556BD1506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7419EF22-1B6B-E25D-C8FD-E2BA0CE5D1B5}"/>
              </a:ext>
            </a:extLst>
          </p:cNvPr>
          <p:cNvSpPr>
            <a:spLocks noGrp="1" noChangeArrowheads="1"/>
          </p:cNvSpPr>
          <p:nvPr>
            <p:ph type="title"/>
          </p:nvPr>
        </p:nvSpPr>
        <p:spPr>
          <a:xfrm>
            <a:off x="0" y="-26989"/>
            <a:ext cx="12192000" cy="105713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700" dirty="0">
                <a:latin typeface="Arial Rounded MT Bold" pitchFamily="34" charset="0"/>
              </a:rPr>
              <a:t>PTU QUE </a:t>
            </a:r>
            <a:r>
              <a:rPr lang="es-ES" sz="3700" dirty="0">
                <a:solidFill>
                  <a:srgbClr val="FF0000"/>
                </a:solidFill>
                <a:latin typeface="Arial Rounded MT Bold" pitchFamily="34" charset="0"/>
              </a:rPr>
              <a:t>NO</a:t>
            </a:r>
            <a:r>
              <a:rPr lang="es-ES" sz="3700" dirty="0">
                <a:latin typeface="Arial Rounded MT Bold" pitchFamily="34" charset="0"/>
              </a:rPr>
              <a:t> CORRESPONDE NO SE ACREDITA CONTRA LA UTILIDAD FISCAL</a:t>
            </a:r>
          </a:p>
        </p:txBody>
      </p:sp>
      <p:sp>
        <p:nvSpPr>
          <p:cNvPr id="495619" name="Text Box 3">
            <a:extLst>
              <a:ext uri="{FF2B5EF4-FFF2-40B4-BE49-F238E27FC236}">
                <a16:creationId xmlns:a16="http://schemas.microsoft.com/office/drawing/2014/main" id="{67CD8822-3D8E-E01A-22F6-8BAA84C5FC1B}"/>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78A6A2EE-D610-2F0C-2A32-30ED7568A298}"/>
              </a:ext>
            </a:extLst>
          </p:cNvPr>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602B819C-BA85-C8ED-6BDD-B76EE744E6EF}"/>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2" name="CuadroTexto 1">
            <a:extLst>
              <a:ext uri="{FF2B5EF4-FFF2-40B4-BE49-F238E27FC236}">
                <a16:creationId xmlns:a16="http://schemas.microsoft.com/office/drawing/2014/main" id="{0DA692B0-0B88-DD8D-8517-8B09AB2C8825}"/>
              </a:ext>
            </a:extLst>
          </p:cNvPr>
          <p:cNvSpPr txBox="1"/>
          <p:nvPr/>
        </p:nvSpPr>
        <p:spPr>
          <a:xfrm>
            <a:off x="115747" y="6560181"/>
            <a:ext cx="1805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9 LISR</a:t>
            </a:r>
          </a:p>
        </p:txBody>
      </p:sp>
      <p:sp>
        <p:nvSpPr>
          <p:cNvPr id="4" name="CuadroTexto 3">
            <a:extLst>
              <a:ext uri="{FF2B5EF4-FFF2-40B4-BE49-F238E27FC236}">
                <a16:creationId xmlns:a16="http://schemas.microsoft.com/office/drawing/2014/main" id="{2B45348F-9092-6A1F-1444-D417AB244AAE}"/>
              </a:ext>
            </a:extLst>
          </p:cNvPr>
          <p:cNvSpPr txBox="1"/>
          <p:nvPr/>
        </p:nvSpPr>
        <p:spPr>
          <a:xfrm>
            <a:off x="91440" y="1127106"/>
            <a:ext cx="11914632"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En los Papeles de Trabajo se determina un monto por PTU que </a:t>
            </a:r>
            <a:r>
              <a:rPr kumimoji="0" lang="es-MX" sz="2800" b="1" i="0" u="none" strike="noStrike" kern="1200" cap="none" spc="0" normalizeH="0" baseline="0" noProof="0" dirty="0">
                <a:ln>
                  <a:noFill/>
                </a:ln>
                <a:solidFill>
                  <a:srgbClr val="FF0000"/>
                </a:solidFill>
                <a:effectLst/>
                <a:uLnTx/>
                <a:uFillTx/>
                <a:latin typeface="Calibri"/>
                <a:ea typeface="+mn-ea"/>
                <a:cs typeface="+mn-cs"/>
              </a:rPr>
              <a:t>NO</a:t>
            </a:r>
            <a:r>
              <a:rPr kumimoji="0" lang="es-MX" sz="2800" b="1" i="0" u="none" strike="noStrike" kern="1200" cap="none" spc="0" normalizeH="0" baseline="0" noProof="0" dirty="0">
                <a:ln>
                  <a:noFill/>
                </a:ln>
                <a:solidFill>
                  <a:prstClr val="black"/>
                </a:solidFill>
                <a:effectLst/>
                <a:uLnTx/>
                <a:uFillTx/>
                <a:latin typeface="Calibri"/>
                <a:ea typeface="+mn-ea"/>
                <a:cs typeface="+mn-cs"/>
              </a:rPr>
              <a:t> es aplicable en el cálculo de la Declaración Anual, ¿cuál es el procedimiento para disminuirlo?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Puedes capturarlo dentro del detalle de </a:t>
            </a:r>
            <a:r>
              <a:rPr kumimoji="0" lang="es-MX" sz="2800" b="1" i="0" u="none" strike="noStrike" kern="1200" cap="none" spc="0" normalizeH="0" baseline="0" noProof="0" dirty="0">
                <a:ln>
                  <a:noFill/>
                </a:ln>
                <a:solidFill>
                  <a:prstClr val="black"/>
                </a:solidFill>
                <a:effectLst/>
                <a:uLnTx/>
                <a:uFillTx/>
                <a:latin typeface="Calibri"/>
                <a:ea typeface="+mn-ea"/>
                <a:cs typeface="+mn-cs"/>
              </a:rPr>
              <a:t>“PTU pagada en el ejercicio”, </a:t>
            </a:r>
            <a:r>
              <a:rPr kumimoji="0" lang="es-MX" sz="2800" b="0" i="0" u="none" strike="noStrike" kern="1200" cap="none" spc="0" normalizeH="0" baseline="0" noProof="0" dirty="0">
                <a:ln>
                  <a:noFill/>
                </a:ln>
                <a:solidFill>
                  <a:prstClr val="black"/>
                </a:solidFill>
                <a:effectLst/>
                <a:uLnTx/>
                <a:uFillTx/>
                <a:latin typeface="Calibri"/>
                <a:ea typeface="+mn-ea"/>
                <a:cs typeface="+mn-cs"/>
              </a:rPr>
              <a:t>mediante el campo </a:t>
            </a:r>
            <a:r>
              <a:rPr kumimoji="0" lang="es-MX" sz="2800" b="1" i="1" u="sng" strike="noStrike" kern="1200" cap="none" spc="0" normalizeH="0" baseline="0" noProof="0" dirty="0">
                <a:ln>
                  <a:noFill/>
                </a:ln>
                <a:solidFill>
                  <a:srgbClr val="FF0000"/>
                </a:solidFill>
                <a:effectLst/>
                <a:uLnTx/>
                <a:uFillTx/>
                <a:latin typeface="Calibri"/>
                <a:ea typeface="+mn-ea"/>
                <a:cs typeface="+mn-cs"/>
              </a:rPr>
              <a:t>“PTU NO Deducible”. </a:t>
            </a:r>
            <a:r>
              <a:rPr kumimoji="0" lang="es-MX" sz="2800" b="0" i="0" u="none" strike="noStrike" kern="1200" cap="none" spc="0" normalizeH="0" baseline="0" noProof="0" dirty="0">
                <a:ln>
                  <a:noFill/>
                </a:ln>
                <a:solidFill>
                  <a:prstClr val="black"/>
                </a:solidFill>
                <a:effectLst/>
                <a:uLnTx/>
                <a:uFillTx/>
                <a:latin typeface="Calibri"/>
                <a:ea typeface="+mn-ea"/>
                <a:cs typeface="+mn-cs"/>
              </a:rPr>
              <a:t>El importe manifestado disminuye tu “Total de PTU pagada”.</a:t>
            </a:r>
          </a:p>
        </p:txBody>
      </p:sp>
      <p:pic>
        <p:nvPicPr>
          <p:cNvPr id="5" name="Imagen 4">
            <a:extLst>
              <a:ext uri="{FF2B5EF4-FFF2-40B4-BE49-F238E27FC236}">
                <a16:creationId xmlns:a16="http://schemas.microsoft.com/office/drawing/2014/main" id="{4407A51B-B3A3-2A09-092F-A6173E318079}"/>
              </a:ext>
            </a:extLst>
          </p:cNvPr>
          <p:cNvPicPr>
            <a:picLocks noChangeAspect="1"/>
          </p:cNvPicPr>
          <p:nvPr/>
        </p:nvPicPr>
        <p:blipFill>
          <a:blip r:embed="rId2"/>
          <a:stretch>
            <a:fillRect/>
          </a:stretch>
        </p:blipFill>
        <p:spPr>
          <a:xfrm>
            <a:off x="164592" y="4409385"/>
            <a:ext cx="2478024" cy="2057198"/>
          </a:xfrm>
          <a:prstGeom prst="rect">
            <a:avLst/>
          </a:prstGeom>
        </p:spPr>
      </p:pic>
      <p:sp>
        <p:nvSpPr>
          <p:cNvPr id="6" name="Flecha: hacia arriba 5">
            <a:extLst>
              <a:ext uri="{FF2B5EF4-FFF2-40B4-BE49-F238E27FC236}">
                <a16:creationId xmlns:a16="http://schemas.microsoft.com/office/drawing/2014/main" id="{EBB28E71-FE98-1AF6-FD1B-1200E9800AD5}"/>
              </a:ext>
            </a:extLst>
          </p:cNvPr>
          <p:cNvSpPr/>
          <p:nvPr/>
        </p:nvSpPr>
        <p:spPr>
          <a:xfrm>
            <a:off x="2020824" y="3858768"/>
            <a:ext cx="475488" cy="4738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6">
            <a:extLst>
              <a:ext uri="{FF2B5EF4-FFF2-40B4-BE49-F238E27FC236}">
                <a16:creationId xmlns:a16="http://schemas.microsoft.com/office/drawing/2014/main" id="{C37D9A6A-29C5-C2FB-0FAF-7DFA0A427504}"/>
              </a:ext>
            </a:extLst>
          </p:cNvPr>
          <p:cNvPicPr>
            <a:picLocks noChangeAspect="1"/>
          </p:cNvPicPr>
          <p:nvPr/>
        </p:nvPicPr>
        <p:blipFill>
          <a:blip r:embed="rId3"/>
          <a:stretch>
            <a:fillRect/>
          </a:stretch>
        </p:blipFill>
        <p:spPr>
          <a:xfrm>
            <a:off x="2944368" y="3830247"/>
            <a:ext cx="9208158" cy="2729933"/>
          </a:xfrm>
          <a:prstGeom prst="rect">
            <a:avLst/>
          </a:prstGeom>
        </p:spPr>
      </p:pic>
      <p:sp>
        <p:nvSpPr>
          <p:cNvPr id="8" name="Flecha: a la derecha 7">
            <a:extLst>
              <a:ext uri="{FF2B5EF4-FFF2-40B4-BE49-F238E27FC236}">
                <a16:creationId xmlns:a16="http://schemas.microsoft.com/office/drawing/2014/main" id="{5E0CCF6E-2236-8729-FF37-7F4674A6B908}"/>
              </a:ext>
            </a:extLst>
          </p:cNvPr>
          <p:cNvSpPr/>
          <p:nvPr/>
        </p:nvSpPr>
        <p:spPr>
          <a:xfrm>
            <a:off x="8812637" y="4919472"/>
            <a:ext cx="194203" cy="1632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2AA5F70A-36E4-39B2-563A-0291D5784092}"/>
              </a:ext>
            </a:extLst>
          </p:cNvPr>
          <p:cNvSpPr txBox="1"/>
          <p:nvPr/>
        </p:nvSpPr>
        <p:spPr>
          <a:xfrm>
            <a:off x="9144000" y="4636008"/>
            <a:ext cx="2395728" cy="646331"/>
          </a:xfrm>
          <a:prstGeom prst="rect">
            <a:avLst/>
          </a:prstGeom>
          <a:solidFill>
            <a:schemeClr val="accent6">
              <a:lumMod val="20000"/>
              <a:lumOff val="80000"/>
            </a:schemeClr>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PTU que No se acreditó en Pagos Provisionales</a:t>
            </a:r>
          </a:p>
        </p:txBody>
      </p:sp>
      <p:sp>
        <p:nvSpPr>
          <p:cNvPr id="10" name="Elipse 9">
            <a:extLst>
              <a:ext uri="{FF2B5EF4-FFF2-40B4-BE49-F238E27FC236}">
                <a16:creationId xmlns:a16="http://schemas.microsoft.com/office/drawing/2014/main" id="{61FE0618-0991-8884-602B-D2A90D00B781}"/>
              </a:ext>
            </a:extLst>
          </p:cNvPr>
          <p:cNvSpPr/>
          <p:nvPr/>
        </p:nvSpPr>
        <p:spPr>
          <a:xfrm>
            <a:off x="7982712" y="5422392"/>
            <a:ext cx="1024128" cy="305974"/>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3544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0" y="-5248"/>
            <a:ext cx="1219200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LA PTU SE AJUSTARÁ A LO SIGUIENTE</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8" name="CuadroTexto 7">
            <a:extLst>
              <a:ext uri="{FF2B5EF4-FFF2-40B4-BE49-F238E27FC236}">
                <a16:creationId xmlns:a16="http://schemas.microsoft.com/office/drawing/2014/main" id="{8EA8DB46-614C-4D6D-925E-C109EC45A8CA}"/>
              </a:ext>
            </a:extLst>
          </p:cNvPr>
          <p:cNvSpPr txBox="1"/>
          <p:nvPr/>
        </p:nvSpPr>
        <p:spPr>
          <a:xfrm>
            <a:off x="180749" y="672145"/>
            <a:ext cx="11632023"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I. Los Directores, Administradores y Gerentes Generales de las empresas </a:t>
            </a:r>
            <a:r>
              <a:rPr kumimoji="0" lang="es-MX" sz="2800" b="1" i="0" u="sng" strike="noStrike" kern="1200" cap="none" spc="0" normalizeH="0" baseline="0" noProof="0" dirty="0">
                <a:ln>
                  <a:noFill/>
                </a:ln>
                <a:solidFill>
                  <a:prstClr val="black"/>
                </a:solidFill>
                <a:effectLst/>
                <a:uLnTx/>
                <a:uFillTx/>
                <a:latin typeface="Calibri" panose="020F0502020204030204"/>
                <a:ea typeface="+mn-ea"/>
                <a:cs typeface="+mn-cs"/>
              </a:rPr>
              <a:t>NO participarán en las utilidades;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II. Los demás </a:t>
            </a:r>
            <a:r>
              <a:rPr kumimoji="0" lang="es-MX" sz="2800" b="1" i="0" u="sng" strike="noStrike" kern="1200" cap="none" spc="0" normalizeH="0" baseline="0" noProof="0" dirty="0">
                <a:ln>
                  <a:noFill/>
                </a:ln>
                <a:solidFill>
                  <a:prstClr val="black"/>
                </a:solidFill>
                <a:effectLst/>
                <a:uLnTx/>
                <a:uFillTx/>
                <a:latin typeface="Calibri" panose="020F0502020204030204"/>
                <a:ea typeface="+mn-ea"/>
                <a:cs typeface="+mn-cs"/>
              </a:rPr>
              <a:t>Trabajadores de Confianza </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participarán en las utilidades de las empresas, </a:t>
            </a:r>
            <a:r>
              <a:rPr kumimoji="0" lang="es-MX" sz="2800" b="1" i="1" u="none" strike="noStrike" kern="1200" cap="none" spc="0" normalizeH="0" baseline="0" noProof="0" dirty="0">
                <a:ln>
                  <a:noFill/>
                </a:ln>
                <a:solidFill>
                  <a:prstClr val="black"/>
                </a:solidFill>
                <a:effectLst/>
                <a:uLnTx/>
                <a:uFillTx/>
                <a:latin typeface="Calibri" panose="020F0502020204030204"/>
                <a:ea typeface="+mn-ea"/>
                <a:cs typeface="+mn-cs"/>
              </a:rPr>
              <a:t>pero si el salario que perciben es mayor del que corresponda al trabajador sindicalizado de más alto salario </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dentro de la empresa, o a falta de esté al trabajador de planta con la misma característica, se considerará este salario aumentado en </a:t>
            </a:r>
            <a:r>
              <a:rPr kumimoji="0" lang="es-MX" sz="2800" b="1" i="0" u="none" strike="noStrike" kern="1200" cap="none" spc="0" normalizeH="0" baseline="0" noProof="0" dirty="0">
                <a:ln>
                  <a:noFill/>
                </a:ln>
                <a:solidFill>
                  <a:srgbClr val="FF0000"/>
                </a:solidFill>
                <a:effectLst/>
                <a:uLnTx/>
                <a:uFillTx/>
                <a:latin typeface="Calibri" panose="020F0502020204030204"/>
                <a:ea typeface="+mn-ea"/>
                <a:cs typeface="+mn-cs"/>
              </a:rPr>
              <a:t>un </a:t>
            </a:r>
            <a:r>
              <a:rPr kumimoji="0" lang="es-MX" sz="2800" b="1" i="1" u="sng" strike="noStrike" kern="1200" cap="none" spc="0" normalizeH="0" baseline="0" noProof="0" dirty="0">
                <a:ln>
                  <a:noFill/>
                </a:ln>
                <a:solidFill>
                  <a:srgbClr val="FF0000"/>
                </a:solidFill>
                <a:effectLst/>
                <a:uLnTx/>
                <a:uFillTx/>
                <a:latin typeface="Calibri" panose="020F0502020204030204"/>
                <a:ea typeface="+mn-ea"/>
                <a:cs typeface="+mn-cs"/>
              </a:rPr>
              <a:t>veinte por ciento</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 como salario máximo.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III. El monto de la Participación de los Trabajadores al Servicio de personas cuyos ingresos deriven exclusivamente de su </a:t>
            </a:r>
            <a:r>
              <a:rPr kumimoji="0" lang="es-MX" sz="2800" b="1" i="0" u="none" strike="noStrike" kern="1200" cap="none" spc="0" normalizeH="0" baseline="0" noProof="0" dirty="0">
                <a:ln>
                  <a:noFill/>
                </a:ln>
                <a:solidFill>
                  <a:prstClr val="black"/>
                </a:solidFill>
                <a:effectLst/>
                <a:uLnTx/>
                <a:uFillTx/>
                <a:latin typeface="Calibri" panose="020F0502020204030204"/>
                <a:ea typeface="+mn-ea"/>
                <a:cs typeface="+mn-cs"/>
              </a:rPr>
              <a:t>Trabajo</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 y el de los que se dediquen al cuidado de bienes que produzcan </a:t>
            </a:r>
            <a:r>
              <a:rPr kumimoji="0" lang="es-MX" sz="2800" b="1" i="0" u="sng" strike="noStrike" kern="1200" cap="none" spc="0" normalizeH="0" baseline="0" noProof="0" dirty="0">
                <a:ln>
                  <a:noFill/>
                </a:ln>
                <a:solidFill>
                  <a:prstClr val="black"/>
                </a:solidFill>
                <a:effectLst/>
                <a:uLnTx/>
                <a:uFillTx/>
                <a:latin typeface="Calibri" panose="020F0502020204030204"/>
                <a:ea typeface="+mn-ea"/>
                <a:cs typeface="+mn-cs"/>
              </a:rPr>
              <a:t>Rentas o al Cobro de Créditos </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y sus intereses, </a:t>
            </a:r>
            <a:r>
              <a:rPr kumimoji="0" lang="es-MX" sz="2800" b="1" i="0" u="sng" strike="noStrike" kern="1200" cap="none" spc="0" normalizeH="0" baseline="0" noProof="0" dirty="0">
                <a:ln>
                  <a:noFill/>
                </a:ln>
                <a:solidFill>
                  <a:srgbClr val="FF0000"/>
                </a:solidFill>
                <a:effectLst/>
                <a:uLnTx/>
                <a:uFillTx/>
                <a:latin typeface="Calibri" panose="020F0502020204030204"/>
                <a:ea typeface="+mn-ea"/>
                <a:cs typeface="+mn-cs"/>
              </a:rPr>
              <a:t>NO podrá exceder de un Mes de Salario</a:t>
            </a: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CuadroTexto 2">
            <a:extLst>
              <a:ext uri="{FF2B5EF4-FFF2-40B4-BE49-F238E27FC236}">
                <a16:creationId xmlns:a16="http://schemas.microsoft.com/office/drawing/2014/main" id="{E3396FCE-5E08-43C3-87BA-96135C4477E9}"/>
              </a:ext>
            </a:extLst>
          </p:cNvPr>
          <p:cNvSpPr txBox="1"/>
          <p:nvPr/>
        </p:nvSpPr>
        <p:spPr>
          <a:xfrm>
            <a:off x="127586" y="6496490"/>
            <a:ext cx="15736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Art. 127 LFT</a:t>
            </a:r>
          </a:p>
        </p:txBody>
      </p:sp>
    </p:spTree>
    <p:extLst>
      <p:ext uri="{BB962C8B-B14F-4D97-AF65-F5344CB8AC3E}">
        <p14:creationId xmlns:p14="http://schemas.microsoft.com/office/powerpoint/2010/main" val="189363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40240"/>
            <a:ext cx="12192000" cy="617298"/>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MECÁNICA EN EL PAGO DE LA PTU</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0DFA6E89-D024-4AC2-B9D4-92F14FBEAF05}"/>
              </a:ext>
            </a:extLst>
          </p:cNvPr>
          <p:cNvSpPr txBox="1"/>
          <p:nvPr/>
        </p:nvSpPr>
        <p:spPr>
          <a:xfrm>
            <a:off x="208344" y="6560181"/>
            <a:ext cx="21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123 y 124 LFT</a:t>
            </a:r>
          </a:p>
        </p:txBody>
      </p:sp>
      <p:sp>
        <p:nvSpPr>
          <p:cNvPr id="4" name="Rectángulo 3"/>
          <p:cNvSpPr/>
          <p:nvPr/>
        </p:nvSpPr>
        <p:spPr>
          <a:xfrm>
            <a:off x="49320" y="614527"/>
            <a:ext cx="12023410" cy="609397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1" i="0" u="none" strike="noStrike" kern="1200" cap="none" spc="0" normalizeH="0" baseline="0" noProof="0" dirty="0">
                <a:ln>
                  <a:noFill/>
                </a:ln>
                <a:solidFill>
                  <a:prstClr val="black"/>
                </a:solidFill>
                <a:effectLst/>
                <a:uLnTx/>
                <a:uFillTx/>
                <a:latin typeface="Calibri"/>
                <a:ea typeface="+mn-ea"/>
                <a:cs typeface="+mn-cs"/>
              </a:rPr>
              <a:t>Artículo 123.- </a:t>
            </a:r>
            <a:r>
              <a:rPr kumimoji="0" lang="es-MX" sz="2600" b="1" i="1" u="sng" strike="noStrike" kern="1200" cap="none" spc="0" normalizeH="0" baseline="0" noProof="0" dirty="0">
                <a:ln>
                  <a:noFill/>
                </a:ln>
                <a:solidFill>
                  <a:prstClr val="black"/>
                </a:solidFill>
                <a:effectLst/>
                <a:uLnTx/>
                <a:uFillTx/>
                <a:latin typeface="Calibri"/>
                <a:ea typeface="+mn-ea"/>
                <a:cs typeface="+mn-cs"/>
              </a:rPr>
              <a:t>La utilidad repartible se dividirá en dos partes iguales</a:t>
            </a:r>
            <a:r>
              <a:rPr kumimoji="0" lang="es-MX" sz="2600" b="1" i="1" u="sng" strike="noStrike" kern="1200" cap="none" spc="0" normalizeH="0" baseline="0" noProof="0" dirty="0">
                <a:ln>
                  <a:noFill/>
                </a:ln>
                <a:solidFill>
                  <a:srgbClr val="FF0000"/>
                </a:solidFill>
                <a:effectLst/>
                <a:uLnTx/>
                <a:uFillTx/>
                <a:latin typeface="Calibri"/>
                <a:ea typeface="+mn-ea"/>
                <a:cs typeface="+mn-cs"/>
              </a:rPr>
              <a:t>: la primera se repartirá por igual entre todos los trabajadores, tomando en consideración el número de “Días trabajados” por cada uno en el año</a:t>
            </a:r>
            <a:r>
              <a:rPr kumimoji="0" lang="es-MX" sz="2600" b="0" i="0" u="none" strike="noStrike" kern="1200" cap="none" spc="0" normalizeH="0" baseline="0" noProof="0" dirty="0">
                <a:ln>
                  <a:noFill/>
                </a:ln>
                <a:solidFill>
                  <a:prstClr val="black"/>
                </a:solidFill>
                <a:effectLst/>
                <a:uLnTx/>
                <a:uFillTx/>
                <a:latin typeface="Calibri"/>
                <a:ea typeface="+mn-ea"/>
                <a:cs typeface="+mn-cs"/>
              </a:rPr>
              <a:t>, independientemente del monto de los salarios. </a:t>
            </a:r>
            <a:r>
              <a:rPr kumimoji="0" lang="es-MX" sz="2600" b="1" i="0" u="sng" strike="noStrike" kern="1200" cap="none" spc="0" normalizeH="0" baseline="0" noProof="0" dirty="0">
                <a:ln>
                  <a:noFill/>
                </a:ln>
                <a:solidFill>
                  <a:prstClr val="black"/>
                </a:solidFill>
                <a:effectLst/>
                <a:uLnTx/>
                <a:uFillTx/>
                <a:latin typeface="Calibri"/>
                <a:ea typeface="+mn-ea"/>
                <a:cs typeface="+mn-cs"/>
              </a:rPr>
              <a:t>La segunda se repartirá en proporción al monto de los “Salarios Devengados” por el trabajo prestado durante el año</a:t>
            </a:r>
            <a:r>
              <a:rPr kumimoji="0" lang="es-MX" sz="2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Factor Salario=   </a:t>
            </a:r>
            <a:r>
              <a:rPr kumimoji="0" lang="es-MX" sz="2600" b="0" i="0" u="sng" strike="noStrike" kern="1200" cap="none" spc="0" normalizeH="0" baseline="0" noProof="0" dirty="0">
                <a:ln>
                  <a:noFill/>
                </a:ln>
                <a:solidFill>
                  <a:prstClr val="black"/>
                </a:solidFill>
                <a:effectLst/>
                <a:uLnTx/>
                <a:uFillTx/>
                <a:latin typeface="Calibri"/>
                <a:ea typeface="+mn-ea"/>
                <a:cs typeface="+mn-cs"/>
              </a:rPr>
              <a:t>50% PTU            </a:t>
            </a:r>
            <a:r>
              <a:rPr kumimoji="0" lang="es-MX" sz="2600" b="0" i="0" u="none" strike="noStrike" kern="1200" cap="none" spc="0" normalizeH="0" baseline="0" noProof="0" dirty="0">
                <a:ln>
                  <a:noFill/>
                </a:ln>
                <a:solidFill>
                  <a:prstClr val="black"/>
                </a:solidFill>
                <a:effectLst/>
                <a:uLnTx/>
                <a:uFillTx/>
                <a:latin typeface="Calibri"/>
                <a:ea typeface="+mn-ea"/>
                <a:cs typeface="+mn-cs"/>
              </a:rPr>
              <a:t>            Factor Días= </a:t>
            </a:r>
            <a:r>
              <a:rPr kumimoji="0" lang="es-MX" sz="2600" b="0" i="0" u="sng" strike="noStrike" kern="1200" cap="none" spc="0" normalizeH="0" baseline="0" noProof="0" dirty="0">
                <a:ln>
                  <a:noFill/>
                </a:ln>
                <a:solidFill>
                  <a:prstClr val="black"/>
                </a:solidFill>
                <a:effectLst/>
                <a:uLnTx/>
                <a:uFillTx/>
                <a:latin typeface="Calibri"/>
                <a:ea typeface="+mn-ea"/>
                <a:cs typeface="+mn-cs"/>
              </a:rPr>
              <a:t>50% PTU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0" i="0" u="none" strike="noStrike" kern="1200" cap="none" spc="0" normalizeH="0" baseline="0" noProof="0" dirty="0">
                <a:ln>
                  <a:noFill/>
                </a:ln>
                <a:solidFill>
                  <a:prstClr val="black"/>
                </a:solidFill>
                <a:effectLst/>
                <a:uLnTx/>
                <a:uFillTx/>
                <a:latin typeface="Calibri"/>
                <a:ea typeface="+mn-ea"/>
                <a:cs typeface="+mn-cs"/>
              </a:rPr>
              <a:t>                     </a:t>
            </a:r>
            <a:r>
              <a:rPr kumimoji="0" lang="es-MX" sz="2600" b="1" i="0" u="none" strike="noStrike" kern="1200" cap="none" spc="0" normalizeH="0" baseline="0" noProof="0" dirty="0">
                <a:ln>
                  <a:noFill/>
                </a:ln>
                <a:solidFill>
                  <a:prstClr val="black"/>
                </a:solidFill>
                <a:effectLst/>
                <a:uLnTx/>
                <a:uFillTx/>
                <a:latin typeface="Calibri"/>
                <a:ea typeface="+mn-ea"/>
                <a:cs typeface="+mn-cs"/>
              </a:rPr>
              <a:t>Salarios Devengados                                  Días Trabajados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600" b="1" i="0" u="none" strike="noStrike" kern="1200" cap="none" spc="0" normalizeH="0" baseline="0" noProof="0" dirty="0">
                <a:ln>
                  <a:noFill/>
                </a:ln>
                <a:solidFill>
                  <a:prstClr val="black"/>
                </a:solidFill>
                <a:effectLst/>
                <a:uLnTx/>
                <a:uFillTx/>
                <a:latin typeface="Calibri"/>
                <a:ea typeface="+mn-ea"/>
                <a:cs typeface="+mn-cs"/>
              </a:rPr>
              <a:t>Artículo 124</a:t>
            </a:r>
            <a:r>
              <a:rPr kumimoji="0" lang="es-MX" sz="2600" b="0" i="0" u="none" strike="noStrike" kern="1200" cap="none" spc="0" normalizeH="0" baseline="0" noProof="0" dirty="0">
                <a:ln>
                  <a:noFill/>
                </a:ln>
                <a:solidFill>
                  <a:prstClr val="black"/>
                </a:solidFill>
                <a:effectLst/>
                <a:uLnTx/>
                <a:uFillTx/>
                <a:latin typeface="Calibri"/>
                <a:ea typeface="+mn-ea"/>
                <a:cs typeface="+mn-cs"/>
              </a:rPr>
              <a:t>.- Para los efectos de este capítulo, </a:t>
            </a:r>
            <a:r>
              <a:rPr kumimoji="0" lang="es-MX" sz="2600" b="1" i="0" u="sng" strike="noStrike" kern="1200" cap="none" spc="0" normalizeH="0" baseline="0" noProof="0" dirty="0">
                <a:ln>
                  <a:noFill/>
                </a:ln>
                <a:solidFill>
                  <a:prstClr val="black"/>
                </a:solidFill>
                <a:effectLst/>
                <a:uLnTx/>
                <a:uFillTx/>
                <a:latin typeface="Calibri"/>
                <a:ea typeface="+mn-ea"/>
                <a:cs typeface="+mn-cs"/>
              </a:rPr>
              <a:t>se entiende por Salario la cantidad que perciba cada trabajador en “efectivo” por cuota diaria</a:t>
            </a:r>
            <a:r>
              <a:rPr kumimoji="0" lang="es-MX" sz="2600" b="1" i="0" u="sng" strike="noStrike" kern="1200" cap="none" spc="0" normalizeH="0" baseline="0" noProof="0" dirty="0">
                <a:ln>
                  <a:noFill/>
                </a:ln>
                <a:solidFill>
                  <a:srgbClr val="FF0000"/>
                </a:solidFill>
                <a:effectLst/>
                <a:uLnTx/>
                <a:uFillTx/>
                <a:latin typeface="Calibri"/>
                <a:ea typeface="+mn-ea"/>
                <a:cs typeface="+mn-cs"/>
              </a:rPr>
              <a:t>. No se consideran como parte de él las Gratificaciones, Percepciones y demás prestaciones a que se refiere el artículo 84, ni las sumas que perciba el trabajador por concepto de Trabajo Extraordinario.</a:t>
            </a:r>
          </a:p>
        </p:txBody>
      </p:sp>
    </p:spTree>
    <p:extLst>
      <p:ext uri="{BB962C8B-B14F-4D97-AF65-F5344CB8AC3E}">
        <p14:creationId xmlns:p14="http://schemas.microsoft.com/office/powerpoint/2010/main" val="2459439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617298"/>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TOPE EN EL PAGO DE LA PTU</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9" name="CuadroTexto 8">
            <a:extLst>
              <a:ext uri="{FF2B5EF4-FFF2-40B4-BE49-F238E27FC236}">
                <a16:creationId xmlns:a16="http://schemas.microsoft.com/office/drawing/2014/main" id="{01A81E57-3EBA-4388-9E59-B7601E91F940}"/>
              </a:ext>
            </a:extLst>
          </p:cNvPr>
          <p:cNvSpPr txBox="1"/>
          <p:nvPr/>
        </p:nvSpPr>
        <p:spPr>
          <a:xfrm>
            <a:off x="366121" y="894099"/>
            <a:ext cx="1067245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VIII. 	El monto de la Participación de Utilidades tendrá como </a:t>
            </a:r>
            <a:r>
              <a:rPr kumimoji="0" lang="es-MX" sz="3600" b="1" i="0" u="sng" strike="noStrike" kern="1200" cap="none" spc="0" normalizeH="0" baseline="0" noProof="0" dirty="0">
                <a:ln>
                  <a:noFill/>
                </a:ln>
                <a:solidFill>
                  <a:prstClr val="black"/>
                </a:solidFill>
                <a:effectLst/>
                <a:uLnTx/>
                <a:uFillTx/>
                <a:latin typeface="Calibri"/>
                <a:ea typeface="+mn-ea"/>
                <a:cs typeface="+mn-cs"/>
              </a:rPr>
              <a:t>Límite Máximo</a:t>
            </a:r>
            <a:r>
              <a:rPr kumimoji="0" lang="es-MX" sz="3600" b="1" i="0" u="none" strike="noStrike" kern="1200" cap="none" spc="0" normalizeH="0" baseline="0" noProof="0" dirty="0">
                <a:ln>
                  <a:noFill/>
                </a:ln>
                <a:solidFill>
                  <a:prstClr val="black"/>
                </a:solidFill>
                <a:effectLst/>
                <a:uLnTx/>
                <a:uFillTx/>
                <a:latin typeface="Calibri"/>
                <a:ea typeface="+mn-ea"/>
                <a:cs typeface="+mn-cs"/>
              </a:rPr>
              <a:t> </a:t>
            </a:r>
            <a:r>
              <a:rPr kumimoji="0" lang="es-MX" sz="3600" b="1" i="0" u="sng" strike="noStrike" kern="1200" cap="none" spc="0" normalizeH="0" baseline="0" noProof="0" dirty="0">
                <a:ln>
                  <a:noFill/>
                </a:ln>
                <a:solidFill>
                  <a:srgbClr val="FF0000"/>
                </a:solidFill>
                <a:effectLst/>
                <a:uLnTx/>
                <a:uFillTx/>
                <a:latin typeface="Calibri"/>
                <a:ea typeface="+mn-ea"/>
                <a:cs typeface="+mn-cs"/>
              </a:rPr>
              <a:t>tres meses del Salario del Trabajador </a:t>
            </a:r>
            <a:r>
              <a:rPr kumimoji="0" lang="es-MX" sz="3600" b="0" i="0" u="none" strike="noStrike" kern="1200" cap="none" spc="0" normalizeH="0" baseline="0" noProof="0" dirty="0">
                <a:ln>
                  <a:noFill/>
                </a:ln>
                <a:solidFill>
                  <a:prstClr val="black"/>
                </a:solidFill>
                <a:effectLst/>
                <a:uLnTx/>
                <a:uFillTx/>
                <a:latin typeface="Calibri"/>
                <a:ea typeface="+mn-ea"/>
                <a:cs typeface="+mn-cs"/>
              </a:rPr>
              <a:t>o </a:t>
            </a:r>
            <a:r>
              <a:rPr kumimoji="0" lang="es-MX" sz="3600" b="1" i="0" u="sng" strike="noStrike" kern="1200" cap="none" spc="0" normalizeH="0" baseline="0" noProof="0" dirty="0">
                <a:ln>
                  <a:noFill/>
                </a:ln>
                <a:solidFill>
                  <a:prstClr val="black"/>
                </a:solidFill>
                <a:effectLst/>
                <a:uLnTx/>
                <a:uFillTx/>
                <a:latin typeface="Calibri"/>
                <a:ea typeface="+mn-ea"/>
                <a:cs typeface="+mn-cs"/>
              </a:rPr>
              <a:t>el promedio de la Participación recibida en los últimos Tres Años</a:t>
            </a:r>
            <a:r>
              <a:rPr kumimoji="0" lang="es-MX" sz="3600" b="0" i="0" u="none" strike="noStrike" kern="1200" cap="none" spc="0" normalizeH="0" baseline="0" noProof="0" dirty="0">
                <a:ln>
                  <a:noFill/>
                </a:ln>
                <a:solidFill>
                  <a:prstClr val="black"/>
                </a:solidFill>
                <a:effectLst/>
                <a:uLnTx/>
                <a:uFillTx/>
                <a:latin typeface="Calibri"/>
                <a:ea typeface="+mn-ea"/>
                <a:cs typeface="+mn-cs"/>
              </a:rPr>
              <a:t>; se aplicará el monto que resulte más favorable al trabajador </a:t>
            </a:r>
            <a:r>
              <a:rPr kumimoji="0" lang="es-MX" sz="3600" b="1" i="0" u="none" strike="noStrike" kern="1200" cap="none" spc="0" normalizeH="0" baseline="0" noProof="0" dirty="0">
                <a:ln>
                  <a:noFill/>
                </a:ln>
                <a:solidFill>
                  <a:prstClr val="black"/>
                </a:solidFill>
                <a:effectLst/>
                <a:uLnTx/>
                <a:uFillTx/>
                <a:latin typeface="Calibri"/>
                <a:ea typeface="+mn-ea"/>
                <a:cs typeface="+mn-cs"/>
              </a:rPr>
              <a:t>(Reforma 23 de Abril de 2021)</a:t>
            </a:r>
          </a:p>
        </p:txBody>
      </p:sp>
      <p:sp>
        <p:nvSpPr>
          <p:cNvPr id="3" name="CuadroTexto 2">
            <a:extLst>
              <a:ext uri="{FF2B5EF4-FFF2-40B4-BE49-F238E27FC236}">
                <a16:creationId xmlns:a16="http://schemas.microsoft.com/office/drawing/2014/main" id="{0DFA6E89-D024-4AC2-B9D4-92F14FBEAF05}"/>
              </a:ext>
            </a:extLst>
          </p:cNvPr>
          <p:cNvSpPr txBox="1"/>
          <p:nvPr/>
        </p:nvSpPr>
        <p:spPr>
          <a:xfrm>
            <a:off x="208344" y="6560181"/>
            <a:ext cx="21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127-VIII LFT</a:t>
            </a:r>
          </a:p>
        </p:txBody>
      </p:sp>
      <p:pic>
        <p:nvPicPr>
          <p:cNvPr id="2" name="Imagen 1"/>
          <p:cNvPicPr>
            <a:picLocks noChangeAspect="1"/>
          </p:cNvPicPr>
          <p:nvPr/>
        </p:nvPicPr>
        <p:blipFill>
          <a:blip r:embed="rId2"/>
          <a:stretch>
            <a:fillRect/>
          </a:stretch>
        </p:blipFill>
        <p:spPr>
          <a:xfrm>
            <a:off x="9361935" y="200874"/>
            <a:ext cx="2466975" cy="1847850"/>
          </a:xfrm>
          <a:prstGeom prst="rect">
            <a:avLst/>
          </a:prstGeom>
        </p:spPr>
      </p:pic>
      <p:sp>
        <p:nvSpPr>
          <p:cNvPr id="5" name="Flecha abajo 4"/>
          <p:cNvSpPr/>
          <p:nvPr/>
        </p:nvSpPr>
        <p:spPr>
          <a:xfrm>
            <a:off x="4499429" y="4746171"/>
            <a:ext cx="478971" cy="6722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uadroTexto 5"/>
          <p:cNvSpPr txBox="1"/>
          <p:nvPr/>
        </p:nvSpPr>
        <p:spPr>
          <a:xfrm>
            <a:off x="1944915" y="5486406"/>
            <a:ext cx="7141028" cy="1200329"/>
          </a:xfrm>
          <a:prstGeom prst="rect">
            <a:avLst/>
          </a:prstGeom>
          <a:solidFill>
            <a:schemeClr val="accent6">
              <a:lumMod val="40000"/>
              <a:lumOff val="60000"/>
            </a:schemeClr>
          </a:solidFill>
          <a:ln>
            <a:solidFill>
              <a:schemeClr val="accent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Si el trabajador No tiene Antigüedad, se toma el criterio de la STYPS de tomar </a:t>
            </a:r>
            <a:r>
              <a:rPr kumimoji="0" lang="es-MX" sz="2400" b="1" i="0" u="sng" strike="noStrike" kern="1200" cap="none" spc="0" normalizeH="0" baseline="0" noProof="0" dirty="0">
                <a:ln>
                  <a:noFill/>
                </a:ln>
                <a:solidFill>
                  <a:prstClr val="black"/>
                </a:solidFill>
                <a:effectLst/>
                <a:uLnTx/>
                <a:uFillTx/>
                <a:latin typeface="Calibri"/>
                <a:ea typeface="+mn-ea"/>
                <a:cs typeface="+mn-cs"/>
              </a:rPr>
              <a:t>el promedio del trabajador con Puesto Igual o Similar </a:t>
            </a:r>
            <a:r>
              <a:rPr kumimoji="0" lang="es-MX" sz="2400" b="0" i="0" u="none" strike="noStrike" kern="1200" cap="none" spc="0" normalizeH="0" baseline="0" noProof="0" dirty="0">
                <a:ln>
                  <a:noFill/>
                </a:ln>
                <a:solidFill>
                  <a:prstClr val="black"/>
                </a:solidFill>
                <a:effectLst/>
                <a:uLnTx/>
                <a:uFillTx/>
                <a:latin typeface="Calibri"/>
                <a:ea typeface="+mn-ea"/>
                <a:cs typeface="+mn-cs"/>
              </a:rPr>
              <a:t>(Guía de la Autoridad Laboral.)</a:t>
            </a:r>
          </a:p>
        </p:txBody>
      </p:sp>
    </p:spTree>
    <p:extLst>
      <p:ext uri="{BB962C8B-B14F-4D97-AF65-F5344CB8AC3E}">
        <p14:creationId xmlns:p14="http://schemas.microsoft.com/office/powerpoint/2010/main" val="1811682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617298"/>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CÁLCULO DE LA PTU, EJERCICIO 2025</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graphicFrame>
        <p:nvGraphicFramePr>
          <p:cNvPr id="3" name="Tabla 2">
            <a:extLst>
              <a:ext uri="{FF2B5EF4-FFF2-40B4-BE49-F238E27FC236}">
                <a16:creationId xmlns:a16="http://schemas.microsoft.com/office/drawing/2014/main" id="{565FADCD-F6C3-4D5D-B00B-F44E7A52A423}"/>
              </a:ext>
            </a:extLst>
          </p:cNvPr>
          <p:cNvGraphicFramePr>
            <a:graphicFrameLocks noGrp="1"/>
          </p:cNvGraphicFramePr>
          <p:nvPr/>
        </p:nvGraphicFramePr>
        <p:xfrm>
          <a:off x="598024" y="1231250"/>
          <a:ext cx="6306141" cy="4266725"/>
        </p:xfrm>
        <a:graphic>
          <a:graphicData uri="http://schemas.openxmlformats.org/drawingml/2006/table">
            <a:tbl>
              <a:tblPr/>
              <a:tblGrid>
                <a:gridCol w="508219">
                  <a:extLst>
                    <a:ext uri="{9D8B030D-6E8A-4147-A177-3AD203B41FA5}">
                      <a16:colId xmlns:a16="http://schemas.microsoft.com/office/drawing/2014/main" val="1852589489"/>
                    </a:ext>
                  </a:extLst>
                </a:gridCol>
                <a:gridCol w="2198044">
                  <a:extLst>
                    <a:ext uri="{9D8B030D-6E8A-4147-A177-3AD203B41FA5}">
                      <a16:colId xmlns:a16="http://schemas.microsoft.com/office/drawing/2014/main" val="1317188953"/>
                    </a:ext>
                  </a:extLst>
                </a:gridCol>
                <a:gridCol w="1346778">
                  <a:extLst>
                    <a:ext uri="{9D8B030D-6E8A-4147-A177-3AD203B41FA5}">
                      <a16:colId xmlns:a16="http://schemas.microsoft.com/office/drawing/2014/main" val="1743996268"/>
                    </a:ext>
                  </a:extLst>
                </a:gridCol>
                <a:gridCol w="1118080">
                  <a:extLst>
                    <a:ext uri="{9D8B030D-6E8A-4147-A177-3AD203B41FA5}">
                      <a16:colId xmlns:a16="http://schemas.microsoft.com/office/drawing/2014/main" val="2979905842"/>
                    </a:ext>
                  </a:extLst>
                </a:gridCol>
                <a:gridCol w="1135020">
                  <a:extLst>
                    <a:ext uri="{9D8B030D-6E8A-4147-A177-3AD203B41FA5}">
                      <a16:colId xmlns:a16="http://schemas.microsoft.com/office/drawing/2014/main" val="4096621229"/>
                    </a:ext>
                  </a:extLst>
                </a:gridCol>
              </a:tblGrid>
              <a:tr h="332185">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2000" b="1" i="0" u="none" strike="noStrike" dirty="0">
                          <a:solidFill>
                            <a:srgbClr val="000000"/>
                          </a:solidFill>
                          <a:effectLst/>
                          <a:latin typeface="Calibri" panose="020F0502020204030204" pitchFamily="34" charset="0"/>
                        </a:rPr>
                        <a:t>Determinación de la Renta Gravable para PTU</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51182673"/>
                  </a:ext>
                </a:extLst>
              </a:tr>
              <a:tr h="332185">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23141904"/>
                  </a:ext>
                </a:extLst>
              </a:tr>
              <a:tr h="316366">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Ingresos Acumulables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45,897,450.00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05074909"/>
                  </a:ext>
                </a:extLst>
              </a:tr>
              <a:tr h="316366">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Nómina exenta no </a:t>
                      </a:r>
                      <a:r>
                        <a:rPr lang="es-MX" sz="1600" b="0" i="0" u="none" strike="noStrike" dirty="0" err="1">
                          <a:solidFill>
                            <a:srgbClr val="000000"/>
                          </a:solidFill>
                          <a:effectLst/>
                          <a:latin typeface="Calibri" panose="020F0502020204030204" pitchFamily="34" charset="0"/>
                        </a:rPr>
                        <a:t>Ded</a:t>
                      </a:r>
                      <a:r>
                        <a:rPr lang="es-MX" sz="16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                 675,400.00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95487600"/>
                  </a:ext>
                </a:extLst>
              </a:tr>
              <a:tr h="316366">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Ingresos Netos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45,222,050.00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80157467"/>
                  </a:ext>
                </a:extLst>
              </a:tr>
              <a:tr h="316366">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Deducciones Autorizadas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36,745,600.00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53050752"/>
                  </a:ext>
                </a:extLst>
              </a:tr>
              <a:tr h="332185">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Renta Gravable</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          8,476,450.00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123656130"/>
                  </a:ext>
                </a:extLst>
              </a:tr>
              <a:tr h="332185">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(x)</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Porcentaje</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10%</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32895694"/>
                  </a:ext>
                </a:extLst>
              </a:tr>
              <a:tr h="316366">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PTU a Repartir</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dirty="0">
                          <a:solidFill>
                            <a:srgbClr val="000000"/>
                          </a:solidFill>
                          <a:effectLst/>
                          <a:latin typeface="Calibri" panose="020F0502020204030204" pitchFamily="34" charset="0"/>
                        </a:rPr>
                        <a:t>           847,645.00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423,822.50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50% PTU</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75295112"/>
                  </a:ext>
                </a:extLst>
              </a:tr>
            </a:tbl>
          </a:graphicData>
        </a:graphic>
      </p:graphicFrame>
      <p:pic>
        <p:nvPicPr>
          <p:cNvPr id="4" name="Imagen 3">
            <a:extLst>
              <a:ext uri="{FF2B5EF4-FFF2-40B4-BE49-F238E27FC236}">
                <a16:creationId xmlns:a16="http://schemas.microsoft.com/office/drawing/2014/main" id="{22FBA2FB-703C-4734-9CA3-48332089C7EA}"/>
              </a:ext>
            </a:extLst>
          </p:cNvPr>
          <p:cNvPicPr>
            <a:picLocks noChangeAspect="1"/>
          </p:cNvPicPr>
          <p:nvPr/>
        </p:nvPicPr>
        <p:blipFill>
          <a:blip r:embed="rId2"/>
          <a:stretch>
            <a:fillRect/>
          </a:stretch>
        </p:blipFill>
        <p:spPr>
          <a:xfrm>
            <a:off x="7538566" y="1377883"/>
            <a:ext cx="3470621" cy="2051117"/>
          </a:xfrm>
          <a:prstGeom prst="rect">
            <a:avLst/>
          </a:prstGeom>
        </p:spPr>
      </p:pic>
      <p:sp>
        <p:nvSpPr>
          <p:cNvPr id="5" name="Flecha: hacia arriba 4">
            <a:extLst>
              <a:ext uri="{FF2B5EF4-FFF2-40B4-BE49-F238E27FC236}">
                <a16:creationId xmlns:a16="http://schemas.microsoft.com/office/drawing/2014/main" id="{379EB3DD-B52F-4B40-9F65-38F847B324A3}"/>
              </a:ext>
            </a:extLst>
          </p:cNvPr>
          <p:cNvSpPr/>
          <p:nvPr/>
        </p:nvSpPr>
        <p:spPr>
          <a:xfrm>
            <a:off x="3751095" y="5497975"/>
            <a:ext cx="230596" cy="383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uadroTexto 5">
            <a:extLst>
              <a:ext uri="{FF2B5EF4-FFF2-40B4-BE49-F238E27FC236}">
                <a16:creationId xmlns:a16="http://schemas.microsoft.com/office/drawing/2014/main" id="{EB3E34CE-FD87-4BA8-884B-F4FD536E8C83}"/>
              </a:ext>
            </a:extLst>
          </p:cNvPr>
          <p:cNvSpPr txBox="1"/>
          <p:nvPr/>
        </p:nvSpPr>
        <p:spPr>
          <a:xfrm>
            <a:off x="1759352" y="6123008"/>
            <a:ext cx="31199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Importe manifestado en la Declaración Anual de ISR 2025</a:t>
            </a:r>
          </a:p>
        </p:txBody>
      </p:sp>
    </p:spTree>
    <p:extLst>
      <p:ext uri="{BB962C8B-B14F-4D97-AF65-F5344CB8AC3E}">
        <p14:creationId xmlns:p14="http://schemas.microsoft.com/office/powerpoint/2010/main" val="135707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617298"/>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TOPE EN EL PAGO DE LA PTU, </a:t>
            </a:r>
            <a:r>
              <a:rPr lang="es-MX" sz="3200" dirty="0">
                <a:solidFill>
                  <a:srgbClr val="FF0000"/>
                </a:solidFill>
                <a:latin typeface="Arial Rounded MT Bold" pitchFamily="34" charset="0"/>
              </a:rPr>
              <a:t>TOPADA</a:t>
            </a: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0DFA6E89-D024-4AC2-B9D4-92F14FBEAF05}"/>
              </a:ext>
            </a:extLst>
          </p:cNvPr>
          <p:cNvSpPr txBox="1"/>
          <p:nvPr/>
        </p:nvSpPr>
        <p:spPr>
          <a:xfrm>
            <a:off x="208344" y="6560181"/>
            <a:ext cx="21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127-VIII LFT</a:t>
            </a:r>
          </a:p>
        </p:txBody>
      </p:sp>
      <p:graphicFrame>
        <p:nvGraphicFramePr>
          <p:cNvPr id="2" name="Tabla 1">
            <a:extLst>
              <a:ext uri="{FF2B5EF4-FFF2-40B4-BE49-F238E27FC236}">
                <a16:creationId xmlns:a16="http://schemas.microsoft.com/office/drawing/2014/main" id="{F69A7B02-00FC-48B2-8A12-60C86BDAC888}"/>
              </a:ext>
            </a:extLst>
          </p:cNvPr>
          <p:cNvGraphicFramePr>
            <a:graphicFrameLocks noGrp="1"/>
          </p:cNvGraphicFramePr>
          <p:nvPr/>
        </p:nvGraphicFramePr>
        <p:xfrm>
          <a:off x="389680" y="685799"/>
          <a:ext cx="11387470" cy="5309375"/>
        </p:xfrm>
        <a:graphic>
          <a:graphicData uri="http://schemas.openxmlformats.org/drawingml/2006/table">
            <a:tbl>
              <a:tblPr/>
              <a:tblGrid>
                <a:gridCol w="2656565">
                  <a:extLst>
                    <a:ext uri="{9D8B030D-6E8A-4147-A177-3AD203B41FA5}">
                      <a16:colId xmlns:a16="http://schemas.microsoft.com/office/drawing/2014/main" val="927537795"/>
                    </a:ext>
                  </a:extLst>
                </a:gridCol>
                <a:gridCol w="1634809">
                  <a:extLst>
                    <a:ext uri="{9D8B030D-6E8A-4147-A177-3AD203B41FA5}">
                      <a16:colId xmlns:a16="http://schemas.microsoft.com/office/drawing/2014/main" val="455333315"/>
                    </a:ext>
                  </a:extLst>
                </a:gridCol>
                <a:gridCol w="1348718">
                  <a:extLst>
                    <a:ext uri="{9D8B030D-6E8A-4147-A177-3AD203B41FA5}">
                      <a16:colId xmlns:a16="http://schemas.microsoft.com/office/drawing/2014/main" val="3647026801"/>
                    </a:ext>
                  </a:extLst>
                </a:gridCol>
                <a:gridCol w="1369152">
                  <a:extLst>
                    <a:ext uri="{9D8B030D-6E8A-4147-A177-3AD203B41FA5}">
                      <a16:colId xmlns:a16="http://schemas.microsoft.com/office/drawing/2014/main" val="3689901926"/>
                    </a:ext>
                  </a:extLst>
                </a:gridCol>
                <a:gridCol w="1389589">
                  <a:extLst>
                    <a:ext uri="{9D8B030D-6E8A-4147-A177-3AD203B41FA5}">
                      <a16:colId xmlns:a16="http://schemas.microsoft.com/office/drawing/2014/main" val="3603087285"/>
                    </a:ext>
                  </a:extLst>
                </a:gridCol>
                <a:gridCol w="1578613">
                  <a:extLst>
                    <a:ext uri="{9D8B030D-6E8A-4147-A177-3AD203B41FA5}">
                      <a16:colId xmlns:a16="http://schemas.microsoft.com/office/drawing/2014/main" val="3764258745"/>
                    </a:ext>
                  </a:extLst>
                </a:gridCol>
                <a:gridCol w="1410024">
                  <a:extLst>
                    <a:ext uri="{9D8B030D-6E8A-4147-A177-3AD203B41FA5}">
                      <a16:colId xmlns:a16="http://schemas.microsoft.com/office/drawing/2014/main" val="2866828498"/>
                    </a:ext>
                  </a:extLst>
                </a:gridCol>
              </a:tblGrid>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Trabajador</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sumas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86579470"/>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Salario Anual</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145,900.00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102,540.00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298,500.00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201,800.00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612,500.00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91401115"/>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Condición</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Confianza</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10875057"/>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Salario Mensual</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12,000.00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9,000.00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25,000.00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16,000.00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50,000.00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12564314"/>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Días Trabajados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258</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ctr" fontAlgn="b"/>
                      <a:r>
                        <a:rPr lang="es-MX" sz="1600" b="0" i="0" u="none" strike="noStrike">
                          <a:solidFill>
                            <a:srgbClr val="000000"/>
                          </a:solidFill>
                          <a:effectLst/>
                          <a:latin typeface="Calibri" panose="020F0502020204030204" pitchFamily="34" charset="0"/>
                        </a:rPr>
                        <a:t>1718</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08765866"/>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Salario Base de PTU</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145,900.00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102,540.00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298,500.00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201,800.00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358,200.00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1,106,940.00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82646834"/>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Factor/Salario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r" fontAlgn="b"/>
                      <a:r>
                        <a:rPr lang="es-MX" sz="1600" b="0" i="0" u="none" strike="noStrike">
                          <a:solidFill>
                            <a:srgbClr val="000000"/>
                          </a:solidFill>
                          <a:effectLst/>
                          <a:latin typeface="Calibri" panose="020F0502020204030204" pitchFamily="34" charset="0"/>
                        </a:rPr>
                        <a:t>0.382877572</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r" fontAlgn="b"/>
                      <a:r>
                        <a:rPr lang="es-MX" sz="1600" b="0" i="0" u="none" strike="noStrike">
                          <a:solidFill>
                            <a:srgbClr val="000000"/>
                          </a:solidFill>
                          <a:effectLst/>
                          <a:latin typeface="Calibri" panose="020F0502020204030204" pitchFamily="34" charset="0"/>
                        </a:rPr>
                        <a:t>0.382877572</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r" fontAlgn="b"/>
                      <a:r>
                        <a:rPr lang="es-MX" sz="1600" b="0" i="0" u="none" strike="noStrike">
                          <a:solidFill>
                            <a:srgbClr val="000000"/>
                          </a:solidFill>
                          <a:effectLst/>
                          <a:latin typeface="Calibri" panose="020F0502020204030204" pitchFamily="34" charset="0"/>
                        </a:rPr>
                        <a:t>0.382877572</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r" fontAlgn="b"/>
                      <a:r>
                        <a:rPr lang="es-MX" sz="1600" b="0" i="0" u="none" strike="noStrike">
                          <a:solidFill>
                            <a:srgbClr val="000000"/>
                          </a:solidFill>
                          <a:effectLst/>
                          <a:latin typeface="Calibri" panose="020F0502020204030204" pitchFamily="34" charset="0"/>
                        </a:rPr>
                        <a:t>0.382877572</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r" fontAlgn="b"/>
                      <a:r>
                        <a:rPr lang="es-MX" sz="1600" b="0" i="0" u="none" strike="noStrike">
                          <a:solidFill>
                            <a:srgbClr val="000000"/>
                          </a:solidFill>
                          <a:effectLst/>
                          <a:latin typeface="Calibri" panose="020F0502020204030204" pitchFamily="34" charset="0"/>
                        </a:rPr>
                        <a:t>0.382877572</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79173170"/>
                  </a:ext>
                </a:extLst>
              </a:tr>
              <a:tr h="458168">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Factor/Días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246.69529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246.70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246.70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246.70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246.70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341941530"/>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026143951"/>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PTU Salario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55,861.84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39,260.27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114,288.96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77,264.69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137,146.75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423,822.50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89647435"/>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17475564"/>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PTU Días</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90,043.78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63,647.38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90,043.78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90,043.78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90,043.78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423,822.50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73088009"/>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500104"/>
                  </a:ext>
                </a:extLst>
              </a:tr>
              <a:tr h="265789">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Sumas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145,905.62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102,907.65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204,332.73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167,308.47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227,190.53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4B084"/>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847,645.00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18057"/>
                  </a:ext>
                </a:extLst>
              </a:tr>
              <a:tr h="265789">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87410090"/>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1" i="0" u="none" strike="noStrike" dirty="0">
                          <a:solidFill>
                            <a:srgbClr val="000000"/>
                          </a:solidFill>
                          <a:effectLst/>
                          <a:latin typeface="Calibri" panose="020F0502020204030204" pitchFamily="34" charset="0"/>
                        </a:rPr>
                        <a:t>Tope Máximo, Art. 127-VIII</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74409796"/>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3 meses de salario</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36,000.00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27,000.00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75,000.00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48,000.00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150,000.00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5152289"/>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Promedio 3 años PTU</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45,000.00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32,000.00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82,000.00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41,000.00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a:solidFill>
                            <a:srgbClr val="000000"/>
                          </a:solidFill>
                          <a:effectLst/>
                          <a:latin typeface="Calibri" panose="020F0502020204030204" pitchFamily="34" charset="0"/>
                        </a:rPr>
                        <a:t>          165,000.00 </a:t>
                      </a:r>
                    </a:p>
                  </a:txBody>
                  <a:tcPr marL="9525" marR="9525" marT="9525" marB="0" anchor="b">
                    <a:lnL>
                      <a:noFill/>
                    </a:lnL>
                    <a:lnR>
                      <a:noFill/>
                    </a:lnR>
                    <a:lnT>
                      <a:noFill/>
                    </a:lnT>
                    <a:lnB>
                      <a:noFill/>
                    </a:lnB>
                    <a:lnTlToBr w="12700" cmpd="sng">
                      <a:noFill/>
                      <a:prstDash val="solid"/>
                    </a:lnTlToBr>
                    <a:lnBlToTr w="12700" cmpd="sng">
                      <a:noFill/>
                      <a:prstDash val="solid"/>
                    </a:lnBlToTr>
                    <a:solidFill>
                      <a:srgbClr val="FFC000"/>
                    </a:solid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92832905"/>
                  </a:ext>
                </a:extLst>
              </a:tr>
              <a:tr h="253132">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67793266"/>
                  </a:ext>
                </a:extLst>
              </a:tr>
              <a:tr h="265789">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PTU a Repartir</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45,000.00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32,000.00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82,000.00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48,000.00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165,000.00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4899" rtl="0" eaLnBrk="1" latinLnBrk="0" hangingPunct="1">
                        <a:defRPr sz="2156" kern="1200">
                          <a:solidFill>
                            <a:schemeClr val="tx1"/>
                          </a:solidFill>
                          <a:latin typeface="Calibri" panose="020F0502020204030204"/>
                        </a:defRPr>
                      </a:lvl1pPr>
                      <a:lvl2pPr marL="542451" algn="l" defTabSz="1084899" rtl="0" eaLnBrk="1" latinLnBrk="0" hangingPunct="1">
                        <a:defRPr sz="2156" kern="1200">
                          <a:solidFill>
                            <a:schemeClr val="tx1"/>
                          </a:solidFill>
                          <a:latin typeface="Calibri" panose="020F0502020204030204"/>
                        </a:defRPr>
                      </a:lvl2pPr>
                      <a:lvl3pPr marL="1084899" algn="l" defTabSz="1084899" rtl="0" eaLnBrk="1" latinLnBrk="0" hangingPunct="1">
                        <a:defRPr sz="2156" kern="1200">
                          <a:solidFill>
                            <a:schemeClr val="tx1"/>
                          </a:solidFill>
                          <a:latin typeface="Calibri" panose="020F0502020204030204"/>
                        </a:defRPr>
                      </a:lvl3pPr>
                      <a:lvl4pPr marL="1627352" algn="l" defTabSz="1084899" rtl="0" eaLnBrk="1" latinLnBrk="0" hangingPunct="1">
                        <a:defRPr sz="2156" kern="1200">
                          <a:solidFill>
                            <a:schemeClr val="tx1"/>
                          </a:solidFill>
                          <a:latin typeface="Calibri" panose="020F0502020204030204"/>
                        </a:defRPr>
                      </a:lvl4pPr>
                      <a:lvl5pPr marL="2169801" algn="l" defTabSz="1084899" rtl="0" eaLnBrk="1" latinLnBrk="0" hangingPunct="1">
                        <a:defRPr sz="2156" kern="1200">
                          <a:solidFill>
                            <a:schemeClr val="tx1"/>
                          </a:solidFill>
                          <a:latin typeface="Calibri" panose="020F0502020204030204"/>
                        </a:defRPr>
                      </a:lvl5pPr>
                      <a:lvl6pPr marL="2712258" algn="l" defTabSz="1084899" rtl="0" eaLnBrk="1" latinLnBrk="0" hangingPunct="1">
                        <a:defRPr sz="2156" kern="1200">
                          <a:solidFill>
                            <a:schemeClr val="tx1"/>
                          </a:solidFill>
                          <a:latin typeface="Calibri" panose="020F0502020204030204"/>
                        </a:defRPr>
                      </a:lvl6pPr>
                      <a:lvl7pPr marL="3254695" algn="l" defTabSz="1084899" rtl="0" eaLnBrk="1" latinLnBrk="0" hangingPunct="1">
                        <a:defRPr sz="2156" kern="1200">
                          <a:solidFill>
                            <a:schemeClr val="tx1"/>
                          </a:solidFill>
                          <a:latin typeface="Calibri" panose="020F0502020204030204"/>
                        </a:defRPr>
                      </a:lvl7pPr>
                      <a:lvl8pPr marL="3797138" algn="l" defTabSz="1084899" rtl="0" eaLnBrk="1" latinLnBrk="0" hangingPunct="1">
                        <a:defRPr sz="2156" kern="1200">
                          <a:solidFill>
                            <a:schemeClr val="tx1"/>
                          </a:solidFill>
                          <a:latin typeface="Calibri" panose="020F0502020204030204"/>
                        </a:defRPr>
                      </a:lvl8pPr>
                      <a:lvl9pPr marL="4339599" algn="l" defTabSz="1084899" rtl="0" eaLnBrk="1" latinLnBrk="0" hangingPunct="1">
                        <a:defRPr sz="2156" kern="1200">
                          <a:solidFill>
                            <a:schemeClr val="tx1"/>
                          </a:solidFill>
                          <a:latin typeface="Calibri" panose="020F0502020204030204"/>
                        </a:defRPr>
                      </a:lvl9pPr>
                    </a:lstStyle>
                    <a:p>
                      <a:pPr algn="l" fontAlgn="b"/>
                      <a:r>
                        <a:rPr lang="es-MX" sz="1600" b="0" i="0" u="none" strike="noStrike" dirty="0">
                          <a:solidFill>
                            <a:srgbClr val="000000"/>
                          </a:solidFill>
                          <a:effectLst/>
                          <a:latin typeface="Calibri" panose="020F0502020204030204" pitchFamily="34" charset="0"/>
                        </a:rPr>
                        <a:t>      372,000.00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57011331"/>
                  </a:ext>
                </a:extLst>
              </a:tr>
            </a:tbl>
          </a:graphicData>
        </a:graphic>
      </p:graphicFrame>
      <p:pic>
        <p:nvPicPr>
          <p:cNvPr id="4" name="Imagen 3">
            <a:extLst>
              <a:ext uri="{FF2B5EF4-FFF2-40B4-BE49-F238E27FC236}">
                <a16:creationId xmlns:a16="http://schemas.microsoft.com/office/drawing/2014/main" id="{55D3AB6C-13AB-4DBC-AD5F-513F3C396FA8}"/>
              </a:ext>
            </a:extLst>
          </p:cNvPr>
          <p:cNvPicPr>
            <a:picLocks noChangeAspect="1"/>
          </p:cNvPicPr>
          <p:nvPr/>
        </p:nvPicPr>
        <p:blipFill>
          <a:blip r:embed="rId2"/>
          <a:stretch>
            <a:fillRect/>
          </a:stretch>
        </p:blipFill>
        <p:spPr>
          <a:xfrm>
            <a:off x="10448800" y="4042239"/>
            <a:ext cx="1341236" cy="579170"/>
          </a:xfrm>
          <a:prstGeom prst="rect">
            <a:avLst/>
          </a:prstGeom>
        </p:spPr>
      </p:pic>
      <p:pic>
        <p:nvPicPr>
          <p:cNvPr id="5" name="Imagen 4">
            <a:extLst>
              <a:ext uri="{FF2B5EF4-FFF2-40B4-BE49-F238E27FC236}">
                <a16:creationId xmlns:a16="http://schemas.microsoft.com/office/drawing/2014/main" id="{9DF1F446-E58C-40A5-AFD4-6BED51613DE5}"/>
              </a:ext>
            </a:extLst>
          </p:cNvPr>
          <p:cNvPicPr>
            <a:picLocks noChangeAspect="1"/>
          </p:cNvPicPr>
          <p:nvPr/>
        </p:nvPicPr>
        <p:blipFill>
          <a:blip r:embed="rId2"/>
          <a:stretch>
            <a:fillRect/>
          </a:stretch>
        </p:blipFill>
        <p:spPr>
          <a:xfrm>
            <a:off x="10471950" y="5604821"/>
            <a:ext cx="1341236" cy="579170"/>
          </a:xfrm>
          <a:prstGeom prst="rect">
            <a:avLst/>
          </a:prstGeom>
        </p:spPr>
      </p:pic>
      <p:pic>
        <p:nvPicPr>
          <p:cNvPr id="6" name="Imagen 5">
            <a:extLst>
              <a:ext uri="{FF2B5EF4-FFF2-40B4-BE49-F238E27FC236}">
                <a16:creationId xmlns:a16="http://schemas.microsoft.com/office/drawing/2014/main" id="{84439934-7651-4BBC-8789-E137AE25176E}"/>
              </a:ext>
            </a:extLst>
          </p:cNvPr>
          <p:cNvPicPr>
            <a:picLocks noChangeAspect="1"/>
          </p:cNvPicPr>
          <p:nvPr/>
        </p:nvPicPr>
        <p:blipFill>
          <a:blip r:embed="rId3"/>
          <a:stretch>
            <a:fillRect/>
          </a:stretch>
        </p:blipFill>
        <p:spPr>
          <a:xfrm>
            <a:off x="10978490" y="4657994"/>
            <a:ext cx="536494" cy="944962"/>
          </a:xfrm>
          <a:prstGeom prst="rect">
            <a:avLst/>
          </a:prstGeom>
        </p:spPr>
      </p:pic>
    </p:spTree>
    <p:extLst>
      <p:ext uri="{BB962C8B-B14F-4D97-AF65-F5344CB8AC3E}">
        <p14:creationId xmlns:p14="http://schemas.microsoft.com/office/powerpoint/2010/main" val="348541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C123-30E9-623B-EC97-DD90783A51DD}"/>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52814DA5-1293-ACE0-B646-481E58372782}"/>
              </a:ext>
            </a:extLst>
          </p:cNvPr>
          <p:cNvSpPr txBox="1"/>
          <p:nvPr/>
        </p:nvSpPr>
        <p:spPr>
          <a:xfrm>
            <a:off x="0" y="-24416"/>
            <a:ext cx="12192000" cy="1077218"/>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TENER CUIDADO CON LAS SIGUIENTES ADVERTENCIAS en LA DECLARACIÓN ANUAL DE PF.</a:t>
            </a:r>
          </a:p>
        </p:txBody>
      </p:sp>
      <p:sp>
        <p:nvSpPr>
          <p:cNvPr id="12" name="CuadroTexto 11">
            <a:extLst>
              <a:ext uri="{FF2B5EF4-FFF2-40B4-BE49-F238E27FC236}">
                <a16:creationId xmlns:a16="http://schemas.microsoft.com/office/drawing/2014/main" id="{9099C185-2D14-D754-C369-88EC6FFF5D5C}"/>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2" name="CuadroTexto 1">
            <a:extLst>
              <a:ext uri="{FF2B5EF4-FFF2-40B4-BE49-F238E27FC236}">
                <a16:creationId xmlns:a16="http://schemas.microsoft.com/office/drawing/2014/main" id="{346271AD-E7A6-FBC0-EFD9-EA0BB5C3CB3E}"/>
              </a:ext>
            </a:extLst>
          </p:cNvPr>
          <p:cNvSpPr txBox="1"/>
          <p:nvPr/>
        </p:nvSpPr>
        <p:spPr>
          <a:xfrm>
            <a:off x="100190" y="1229610"/>
            <a:ext cx="11704322" cy="532453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En el anexo Salarios pagados, el sistema solicita captures </a:t>
            </a:r>
            <a:r>
              <a:rPr kumimoji="0" lang="es-MX" sz="3200" b="1" i="0" u="sng" strike="noStrike" kern="1200" cap="none" spc="0" normalizeH="0" baseline="0" noProof="0" dirty="0">
                <a:ln>
                  <a:noFill/>
                </a:ln>
                <a:solidFill>
                  <a:prstClr val="black"/>
                </a:solidFill>
                <a:effectLst/>
                <a:uLnTx/>
                <a:uFillTx/>
                <a:latin typeface="Calibri" panose="020F0502020204030204"/>
                <a:ea typeface="+mn-ea"/>
                <a:cs typeface="+mn-cs"/>
              </a:rPr>
              <a:t>“Otros Conceptos No Deducibles por Salarios”.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MX" sz="3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3200" b="1" i="0" u="sng" strike="noStrike" kern="1200" cap="none" spc="0" normalizeH="0" baseline="0" noProof="0" dirty="0">
                <a:ln>
                  <a:noFill/>
                </a:ln>
                <a:solidFill>
                  <a:prstClr val="black"/>
                </a:solidFill>
                <a:effectLst/>
                <a:uLnTx/>
                <a:uFillTx/>
                <a:latin typeface="Calibri" panose="020F0502020204030204"/>
                <a:ea typeface="+mn-ea"/>
                <a:cs typeface="+mn-cs"/>
              </a:rPr>
              <a:t>PTU que no corresponda, No Deducible.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3200" b="1" i="0" u="sng" strike="noStrike" kern="1200" cap="none" spc="0" normalizeH="0" baseline="0" noProof="0" dirty="0">
                <a:ln>
                  <a:noFill/>
                </a:ln>
                <a:solidFill>
                  <a:srgbClr val="FF0000"/>
                </a:solidFill>
                <a:effectLst/>
                <a:uLnTx/>
                <a:uFillTx/>
                <a:latin typeface="Calibri" panose="020F0502020204030204"/>
                <a:ea typeface="+mn-ea"/>
                <a:cs typeface="+mn-cs"/>
              </a:rPr>
              <a:t>Ingresos Exentos </a:t>
            </a: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percibidos en el Ejercicio, </a:t>
            </a:r>
            <a:r>
              <a:rPr kumimoji="0" lang="es-MX" sz="3200" b="1" i="0" u="sng" strike="noStrike" kern="1200" cap="none" spc="0" normalizeH="0" baseline="0" noProof="0" dirty="0">
                <a:ln>
                  <a:noFill/>
                </a:ln>
                <a:solidFill>
                  <a:prstClr val="black"/>
                </a:solidFill>
                <a:effectLst/>
                <a:uLnTx/>
                <a:uFillTx/>
                <a:latin typeface="Calibri" panose="020F0502020204030204"/>
                <a:ea typeface="+mn-ea"/>
                <a:cs typeface="+mn-cs"/>
              </a:rPr>
              <a:t>serán sujetos de “verificación” por la Autoridad</a:t>
            </a: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MX" sz="3200" b="1" i="0" u="sng" strike="noStrike" kern="1200" cap="none" spc="0" normalizeH="0" baseline="0" noProof="0" dirty="0">
                <a:ln>
                  <a:noFill/>
                </a:ln>
                <a:solidFill>
                  <a:prstClr val="black"/>
                </a:solidFill>
                <a:effectLst/>
                <a:uLnTx/>
                <a:uFillTx/>
                <a:latin typeface="Calibri" panose="020F0502020204030204"/>
                <a:ea typeface="+mn-ea"/>
                <a:cs typeface="+mn-cs"/>
              </a:rPr>
              <a:t>Pérdida Fiscal </a:t>
            </a:r>
            <a:r>
              <a:rPr kumimoji="0" lang="es-MX" sz="3200" b="1" i="0" u="sng" strike="noStrike" kern="1200" cap="none" spc="0" normalizeH="0" baseline="0" noProof="0" dirty="0">
                <a:ln>
                  <a:noFill/>
                </a:ln>
                <a:solidFill>
                  <a:srgbClr val="FF0000"/>
                </a:solidFill>
                <a:effectLst/>
                <a:uLnTx/>
                <a:uFillTx/>
                <a:latin typeface="Calibri" panose="020F0502020204030204"/>
                <a:ea typeface="+mn-ea"/>
                <a:cs typeface="+mn-cs"/>
              </a:rPr>
              <a:t>susceptible de verificación </a:t>
            </a:r>
            <a:r>
              <a:rPr kumimoji="0" lang="es-MX" sz="3200" b="1" i="1" u="sng" strike="noStrike" kern="1200" cap="none" spc="0" normalizeH="0" baseline="0" noProof="0" dirty="0">
                <a:ln>
                  <a:noFill/>
                </a:ln>
                <a:solidFill>
                  <a:prstClr val="black"/>
                </a:solidFill>
                <a:effectLst/>
                <a:uLnTx/>
                <a:uFillTx/>
                <a:latin typeface="Calibri" panose="020F0502020204030204"/>
                <a:ea typeface="+mn-ea"/>
                <a:cs typeface="+mn-cs"/>
              </a:rPr>
              <a:t>al No tener ingresos en el Ejercicio.</a:t>
            </a:r>
            <a:r>
              <a:rPr kumimoji="0" lang="es-MX" sz="2200" b="1" i="1" u="sng"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F670734A-D07F-01D0-8F9F-8F1DC07E10BB}"/>
              </a:ext>
            </a:extLst>
          </p:cNvPr>
          <p:cNvPicPr>
            <a:picLocks noChangeAspect="1"/>
          </p:cNvPicPr>
          <p:nvPr/>
        </p:nvPicPr>
        <p:blipFill>
          <a:blip r:embed="rId2"/>
          <a:stretch>
            <a:fillRect/>
          </a:stretch>
        </p:blipFill>
        <p:spPr>
          <a:xfrm>
            <a:off x="8063599" y="1805696"/>
            <a:ext cx="3327219" cy="1863243"/>
          </a:xfrm>
          <a:prstGeom prst="rect">
            <a:avLst/>
          </a:prstGeom>
        </p:spPr>
      </p:pic>
    </p:spTree>
    <p:extLst>
      <p:ext uri="{BB962C8B-B14F-4D97-AF65-F5344CB8AC3E}">
        <p14:creationId xmlns:p14="http://schemas.microsoft.com/office/powerpoint/2010/main" val="4144537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617298"/>
          </a:xfrm>
          <a:solidFill>
            <a:schemeClr val="accent4">
              <a:lumMod val="20000"/>
              <a:lumOff val="80000"/>
            </a:schemeClr>
          </a:solidFill>
          <a:ln>
            <a:solidFill>
              <a:schemeClr val="accent1"/>
            </a:solidFill>
            <a:miter lim="800000"/>
            <a:headEnd/>
            <a:tailEnd/>
          </a:ln>
        </p:spPr>
        <p:txBody>
          <a:bodyPr/>
          <a:lstStyle/>
          <a:p>
            <a:pPr eaLnBrk="1" hangingPunct="1">
              <a:defRPr/>
            </a:pPr>
            <a:r>
              <a:rPr lang="es-MX" sz="3200" dirty="0">
                <a:latin typeface="Arial Rounded MT Bold" pitchFamily="34" charset="0"/>
              </a:rPr>
              <a:t>PTU “NO” COBRADA EJERCICO ANTERIOR</a:t>
            </a:r>
            <a:endParaRPr lang="es-MX" sz="3200" dirty="0">
              <a:solidFill>
                <a:srgbClr val="FF0000"/>
              </a:solidFill>
              <a:latin typeface="Arial Rounded MT Bold" pitchFamily="34" charset="0"/>
            </a:endParaRPr>
          </a:p>
        </p:txBody>
      </p:sp>
      <p:sp>
        <p:nvSpPr>
          <p:cNvPr id="495619" name="Text Box 3"/>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3" name="CuadroTexto 2">
            <a:extLst>
              <a:ext uri="{FF2B5EF4-FFF2-40B4-BE49-F238E27FC236}">
                <a16:creationId xmlns:a16="http://schemas.microsoft.com/office/drawing/2014/main" id="{0DFA6E89-D024-4AC2-B9D4-92F14FBEAF05}"/>
              </a:ext>
            </a:extLst>
          </p:cNvPr>
          <p:cNvSpPr txBox="1"/>
          <p:nvPr/>
        </p:nvSpPr>
        <p:spPr>
          <a:xfrm>
            <a:off x="208344" y="6560181"/>
            <a:ext cx="21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127-VIII LFT</a:t>
            </a:r>
          </a:p>
        </p:txBody>
      </p:sp>
      <p:graphicFrame>
        <p:nvGraphicFramePr>
          <p:cNvPr id="7" name="Tabla 6"/>
          <p:cNvGraphicFramePr>
            <a:graphicFrameLocks noGrp="1"/>
          </p:cNvGraphicFramePr>
          <p:nvPr>
            <p:extLst>
              <p:ext uri="{D42A27DB-BD31-4B8C-83A1-F6EECF244321}">
                <p14:modId xmlns:p14="http://schemas.microsoft.com/office/powerpoint/2010/main" val="3016857020"/>
              </p:ext>
            </p:extLst>
          </p:nvPr>
        </p:nvGraphicFramePr>
        <p:xfrm>
          <a:off x="401053" y="888766"/>
          <a:ext cx="8219077" cy="3882889"/>
        </p:xfrm>
        <a:graphic>
          <a:graphicData uri="http://schemas.openxmlformats.org/drawingml/2006/table">
            <a:tbl>
              <a:tblPr/>
              <a:tblGrid>
                <a:gridCol w="1210117">
                  <a:extLst>
                    <a:ext uri="{9D8B030D-6E8A-4147-A177-3AD203B41FA5}">
                      <a16:colId xmlns:a16="http://schemas.microsoft.com/office/drawing/2014/main" val="20000"/>
                    </a:ext>
                  </a:extLst>
                </a:gridCol>
                <a:gridCol w="1374306">
                  <a:extLst>
                    <a:ext uri="{9D8B030D-6E8A-4147-A177-3AD203B41FA5}">
                      <a16:colId xmlns:a16="http://schemas.microsoft.com/office/drawing/2014/main" val="20001"/>
                    </a:ext>
                  </a:extLst>
                </a:gridCol>
                <a:gridCol w="1395449">
                  <a:extLst>
                    <a:ext uri="{9D8B030D-6E8A-4147-A177-3AD203B41FA5}">
                      <a16:colId xmlns:a16="http://schemas.microsoft.com/office/drawing/2014/main" val="20002"/>
                    </a:ext>
                  </a:extLst>
                </a:gridCol>
                <a:gridCol w="1353163">
                  <a:extLst>
                    <a:ext uri="{9D8B030D-6E8A-4147-A177-3AD203B41FA5}">
                      <a16:colId xmlns:a16="http://schemas.microsoft.com/office/drawing/2014/main" val="20003"/>
                    </a:ext>
                  </a:extLst>
                </a:gridCol>
                <a:gridCol w="1506451">
                  <a:extLst>
                    <a:ext uri="{9D8B030D-6E8A-4147-A177-3AD203B41FA5}">
                      <a16:colId xmlns:a16="http://schemas.microsoft.com/office/drawing/2014/main" val="20004"/>
                    </a:ext>
                  </a:extLst>
                </a:gridCol>
                <a:gridCol w="1379591">
                  <a:extLst>
                    <a:ext uri="{9D8B030D-6E8A-4147-A177-3AD203B41FA5}">
                      <a16:colId xmlns:a16="http://schemas.microsoft.com/office/drawing/2014/main" val="20005"/>
                    </a:ext>
                  </a:extLst>
                </a:gridCol>
              </a:tblGrid>
              <a:tr h="507691">
                <a:tc>
                  <a:txBody>
                    <a:bodyPr/>
                    <a:lstStyle/>
                    <a:p>
                      <a:pPr algn="ctr" fontAlgn="b"/>
                      <a:r>
                        <a:rPr lang="es-MX" sz="1500" b="0" i="0" u="none" strike="noStrike" dirty="0">
                          <a:solidFill>
                            <a:srgbClr val="000000"/>
                          </a:solidFill>
                          <a:effectLst/>
                          <a:latin typeface="Calibri" panose="020F0502020204030204" pitchFamily="34" charset="0"/>
                        </a:rPr>
                        <a:t>Referencia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500" b="0" i="0" u="none" strike="noStrike" dirty="0">
                          <a:solidFill>
                            <a:srgbClr val="000000"/>
                          </a:solidFill>
                          <a:effectLst/>
                          <a:latin typeface="Calibri" panose="020F0502020204030204" pitchFamily="34" charset="0"/>
                        </a:rPr>
                        <a:t>Trabajador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500" b="0" i="0" u="none" strike="noStrike" dirty="0">
                          <a:solidFill>
                            <a:srgbClr val="000000"/>
                          </a:solidFill>
                          <a:effectLst/>
                          <a:latin typeface="Calibri" panose="020F0502020204030204" pitchFamily="34" charset="0"/>
                        </a:rPr>
                        <a:t>Trabajador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500" b="0" i="0" u="none" strike="noStrike" dirty="0">
                          <a:solidFill>
                            <a:srgbClr val="000000"/>
                          </a:solidFill>
                          <a:effectLst/>
                          <a:latin typeface="Calibri" panose="020F0502020204030204" pitchFamily="34" charset="0"/>
                        </a:rPr>
                        <a:t>Trabajador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500" b="0" i="0" u="none" strike="noStrike" dirty="0">
                          <a:solidFill>
                            <a:srgbClr val="000000"/>
                          </a:solidFill>
                          <a:effectLst/>
                          <a:latin typeface="Calibri" panose="020F0502020204030204" pitchFamily="34" charset="0"/>
                        </a:rPr>
                        <a:t>Trabajador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500" b="0" i="0" u="none" strike="noStrike" dirty="0">
                          <a:solidFill>
                            <a:srgbClr val="000000"/>
                          </a:solidFill>
                          <a:effectLst/>
                          <a:latin typeface="Calibri" panose="020F0502020204030204" pitchFamily="34" charset="0"/>
                        </a:rPr>
                        <a:t>Trabajador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89954">
                <a:tc>
                  <a:txBody>
                    <a:bodyPr/>
                    <a:lstStyle/>
                    <a:p>
                      <a:pPr algn="l" fontAlgn="b"/>
                      <a:r>
                        <a:rPr lang="es-MX" sz="1500" b="0" i="0" u="none" strike="noStrike" dirty="0">
                          <a:solidFill>
                            <a:srgbClr val="000000"/>
                          </a:solidFill>
                          <a:effectLst/>
                          <a:latin typeface="Calibri" panose="020F0502020204030204" pitchFamily="34" charset="0"/>
                        </a:rPr>
                        <a:t>PTU 2025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45,000.00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32,000.00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82,000.00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48,000.00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dirty="0">
                          <a:solidFill>
                            <a:srgbClr val="000000"/>
                          </a:solidFill>
                          <a:effectLst/>
                          <a:latin typeface="Calibri" panose="020F0502020204030204" pitchFamily="34" charset="0"/>
                        </a:rPr>
                        <a:t>     165,000.00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589954">
                <a:tc>
                  <a:txBody>
                    <a:bodyPr/>
                    <a:lstStyle/>
                    <a:p>
                      <a:pPr algn="l" fontAlgn="b"/>
                      <a:r>
                        <a:rPr lang="es-MX" sz="1500" b="0" i="0" u="none" strike="noStrike" dirty="0">
                          <a:solidFill>
                            <a:srgbClr val="000000"/>
                          </a:solidFill>
                          <a:effectLst/>
                          <a:latin typeface="Calibri" panose="020F0502020204030204" pitchFamily="34" charset="0"/>
                        </a:rPr>
                        <a:t>PTU 2024</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r>
                        <a:rPr lang="es-MX" sz="1500" b="0" i="0" u="none" strike="noStrike" dirty="0">
                          <a:solidFill>
                            <a:srgbClr val="000000"/>
                          </a:solidFill>
                          <a:effectLst/>
                          <a:latin typeface="Calibri" panose="020F0502020204030204" pitchFamily="34" charset="0"/>
                        </a:rPr>
                        <a:t>       22,000.00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500" b="0" i="0" u="none" strike="noStrike" dirty="0">
                          <a:solidFill>
                            <a:srgbClr val="000000"/>
                          </a:solidFill>
                          <a:effectLst/>
                          <a:latin typeface="Calibri" panose="020F0502020204030204" pitchFamily="34" charset="0"/>
                        </a:rPr>
                        <a:t>       16,000.00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500" b="0" i="0" u="none" strike="noStrike" dirty="0">
                          <a:solidFill>
                            <a:srgbClr val="000000"/>
                          </a:solidFill>
                          <a:effectLst/>
                          <a:latin typeface="Calibri" panose="020F0502020204030204" pitchFamily="34" charset="0"/>
                        </a:rPr>
                        <a:t>      34,500.00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500" b="0" i="0" u="none" strike="noStrike" dirty="0">
                          <a:solidFill>
                            <a:srgbClr val="000000"/>
                          </a:solidFill>
                          <a:effectLst/>
                          <a:latin typeface="Calibri" panose="020F0502020204030204" pitchFamily="34" charset="0"/>
                        </a:rPr>
                        <a:t>          24,600.00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500" b="0" i="0" u="none" strike="noStrike" dirty="0">
                          <a:solidFill>
                            <a:srgbClr val="000000"/>
                          </a:solidFill>
                          <a:effectLst/>
                          <a:latin typeface="Calibri" panose="020F0502020204030204" pitchFamily="34" charset="0"/>
                        </a:rPr>
                        <a:t>       43,800.00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89954">
                <a:tc>
                  <a:txBody>
                    <a:bodyPr/>
                    <a:lstStyle/>
                    <a:p>
                      <a:pPr algn="l" fontAlgn="b"/>
                      <a:r>
                        <a:rPr lang="es-MX" sz="1500" b="0" i="0" u="none" strike="noStrike" dirty="0">
                          <a:solidFill>
                            <a:srgbClr val="000000"/>
                          </a:solidFill>
                          <a:effectLst/>
                          <a:latin typeface="Calibri" panose="020F0502020204030204" pitchFamily="34" charset="0"/>
                        </a:rPr>
                        <a:t>Total</a:t>
                      </a:r>
                    </a:p>
                  </a:txBody>
                  <a:tcPr marL="0" marR="0" marT="0" marB="0" anchor="b">
                    <a:lnL>
                      <a:noFill/>
                    </a:lnL>
                    <a:lnR>
                      <a:noFill/>
                    </a:lnR>
                    <a:lnT>
                      <a:noFill/>
                    </a:lnT>
                    <a:lnB>
                      <a:noFill/>
                    </a:lnB>
                  </a:tcPr>
                </a:tc>
                <a:tc>
                  <a:txBody>
                    <a:bodyPr/>
                    <a:lstStyle/>
                    <a:p>
                      <a:pPr algn="l" fontAlgn="b"/>
                      <a:r>
                        <a:rPr lang="es-MX" sz="1500" b="0" i="0" u="none" strike="noStrike" dirty="0">
                          <a:solidFill>
                            <a:srgbClr val="000000"/>
                          </a:solidFill>
                          <a:effectLst/>
                          <a:latin typeface="Calibri" panose="020F0502020204030204" pitchFamily="34" charset="0"/>
                        </a:rPr>
                        <a:t>       67,000.00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dirty="0">
                          <a:solidFill>
                            <a:srgbClr val="000000"/>
                          </a:solidFill>
                          <a:effectLst/>
                          <a:latin typeface="Calibri" panose="020F0502020204030204" pitchFamily="34" charset="0"/>
                        </a:rPr>
                        <a:t>       48,000.00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116,500.00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a:solidFill>
                            <a:srgbClr val="000000"/>
                          </a:solidFill>
                          <a:effectLst/>
                          <a:latin typeface="Calibri" panose="020F0502020204030204" pitchFamily="34" charset="0"/>
                        </a:rPr>
                        <a:t>          72,600.00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500" b="0" i="0" u="none" strike="noStrike" dirty="0">
                          <a:solidFill>
                            <a:srgbClr val="000000"/>
                          </a:solidFill>
                          <a:effectLst/>
                          <a:latin typeface="Calibri" panose="020F0502020204030204" pitchFamily="34" charset="0"/>
                        </a:rPr>
                        <a:t>     208,800.00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507691">
                <a:tc>
                  <a:txBody>
                    <a:bodyPr/>
                    <a:lstStyle/>
                    <a:p>
                      <a:pPr algn="l" fontAlgn="b"/>
                      <a:endParaRPr lang="es-MX" sz="1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5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589954">
                <a:tc>
                  <a:txBody>
                    <a:bodyPr/>
                    <a:lstStyle/>
                    <a:p>
                      <a:pPr algn="l" fontAlgn="b"/>
                      <a:r>
                        <a:rPr lang="es-MX" sz="1500" b="0" i="0" u="none" strike="noStrike" dirty="0">
                          <a:solidFill>
                            <a:srgbClr val="000000"/>
                          </a:solidFill>
                          <a:effectLst/>
                          <a:latin typeface="Calibri" panose="020F0502020204030204" pitchFamily="34" charset="0"/>
                        </a:rPr>
                        <a:t>PTU a Pagar</a:t>
                      </a:r>
                    </a:p>
                  </a:txBody>
                  <a:tcPr marL="0" marR="0" marT="0" marB="0" anchor="b">
                    <a:lnL>
                      <a:noFill/>
                    </a:lnL>
                    <a:lnR>
                      <a:noFill/>
                    </a:lnR>
                    <a:lnT>
                      <a:noFill/>
                    </a:lnT>
                    <a:lnB>
                      <a:noFill/>
                    </a:lnB>
                  </a:tcPr>
                </a:tc>
                <a:tc>
                  <a:txBody>
                    <a:bodyPr/>
                    <a:lstStyle/>
                    <a:p>
                      <a:pPr algn="l" fontAlgn="b"/>
                      <a:r>
                        <a:rPr lang="es-MX" sz="1500" b="0" i="0" u="none" strike="noStrike">
                          <a:solidFill>
                            <a:srgbClr val="000000"/>
                          </a:solidFill>
                          <a:effectLst/>
                          <a:latin typeface="Calibri" panose="020F0502020204030204" pitchFamily="34" charset="0"/>
                        </a:rPr>
                        <a:t>       45,000.00 </a:t>
                      </a:r>
                    </a:p>
                  </a:txBody>
                  <a:tcPr marL="0" marR="0" marT="0" marB="0" anchor="b">
                    <a:lnL>
                      <a:noFill/>
                    </a:lnL>
                    <a:lnR>
                      <a:noFill/>
                    </a:lnR>
                    <a:lnT>
                      <a:noFill/>
                    </a:lnT>
                    <a:lnB>
                      <a:noFill/>
                    </a:lnB>
                  </a:tcPr>
                </a:tc>
                <a:tc>
                  <a:txBody>
                    <a:bodyPr/>
                    <a:lstStyle/>
                    <a:p>
                      <a:pPr algn="l" fontAlgn="b"/>
                      <a:r>
                        <a:rPr lang="es-MX" sz="1500" b="0" i="0" u="none" strike="noStrike">
                          <a:solidFill>
                            <a:srgbClr val="000000"/>
                          </a:solidFill>
                          <a:effectLst/>
                          <a:latin typeface="Calibri" panose="020F0502020204030204" pitchFamily="34" charset="0"/>
                        </a:rPr>
                        <a:t>       32,000.00 </a:t>
                      </a:r>
                    </a:p>
                  </a:txBody>
                  <a:tcPr marL="0" marR="0" marT="0" marB="0" anchor="b">
                    <a:lnL>
                      <a:noFill/>
                    </a:lnL>
                    <a:lnR>
                      <a:noFill/>
                    </a:lnR>
                    <a:lnT>
                      <a:noFill/>
                    </a:lnT>
                    <a:lnB>
                      <a:noFill/>
                    </a:lnB>
                  </a:tcPr>
                </a:tc>
                <a:tc>
                  <a:txBody>
                    <a:bodyPr/>
                    <a:lstStyle/>
                    <a:p>
                      <a:pPr algn="l" fontAlgn="b"/>
                      <a:r>
                        <a:rPr lang="es-MX" sz="1500" b="0" i="0" u="none" strike="noStrike">
                          <a:solidFill>
                            <a:srgbClr val="000000"/>
                          </a:solidFill>
                          <a:effectLst/>
                          <a:latin typeface="Calibri" panose="020F0502020204030204" pitchFamily="34" charset="0"/>
                        </a:rPr>
                        <a:t>      82,000.00 </a:t>
                      </a:r>
                    </a:p>
                  </a:txBody>
                  <a:tcPr marL="0" marR="0" marT="0" marB="0" anchor="b">
                    <a:lnL>
                      <a:noFill/>
                    </a:lnL>
                    <a:lnR>
                      <a:noFill/>
                    </a:lnR>
                    <a:lnT>
                      <a:noFill/>
                    </a:lnT>
                    <a:lnB>
                      <a:noFill/>
                    </a:lnB>
                  </a:tcPr>
                </a:tc>
                <a:tc>
                  <a:txBody>
                    <a:bodyPr/>
                    <a:lstStyle/>
                    <a:p>
                      <a:pPr algn="l" fontAlgn="b"/>
                      <a:r>
                        <a:rPr lang="es-MX" sz="1500" b="0" i="0" u="none" strike="noStrike">
                          <a:solidFill>
                            <a:srgbClr val="000000"/>
                          </a:solidFill>
                          <a:effectLst/>
                          <a:latin typeface="Calibri" panose="020F0502020204030204" pitchFamily="34" charset="0"/>
                        </a:rPr>
                        <a:t>          48,000.00 </a:t>
                      </a:r>
                    </a:p>
                  </a:txBody>
                  <a:tcPr marL="0" marR="0" marT="0" marB="0" anchor="b">
                    <a:lnL>
                      <a:noFill/>
                    </a:lnL>
                    <a:lnR>
                      <a:noFill/>
                    </a:lnR>
                    <a:lnT>
                      <a:noFill/>
                    </a:lnT>
                    <a:lnB>
                      <a:noFill/>
                    </a:lnB>
                  </a:tcPr>
                </a:tc>
                <a:tc>
                  <a:txBody>
                    <a:bodyPr/>
                    <a:lstStyle/>
                    <a:p>
                      <a:pPr algn="l" fontAlgn="b"/>
                      <a:r>
                        <a:rPr lang="es-MX" sz="1500" b="0" i="0" u="none" strike="noStrike" dirty="0">
                          <a:solidFill>
                            <a:srgbClr val="000000"/>
                          </a:solidFill>
                          <a:effectLst/>
                          <a:latin typeface="Calibri" panose="020F0502020204030204" pitchFamily="34" charset="0"/>
                        </a:rPr>
                        <a:t>     165,000.00 </a:t>
                      </a:r>
                    </a:p>
                  </a:txBody>
                  <a:tcPr marL="0" marR="0" marT="0" marB="0" anchor="b">
                    <a:lnL>
                      <a:noFill/>
                    </a:lnL>
                    <a:lnR>
                      <a:noFill/>
                    </a:lnR>
                    <a:lnT>
                      <a:noFill/>
                    </a:lnT>
                    <a:lnB>
                      <a:noFill/>
                    </a:lnB>
                  </a:tcPr>
                </a:tc>
                <a:extLst>
                  <a:ext uri="{0D108BD9-81ED-4DB2-BD59-A6C34878D82A}">
                    <a16:rowId xmlns:a16="http://schemas.microsoft.com/office/drawing/2014/main" val="10005"/>
                  </a:ext>
                </a:extLst>
              </a:tr>
              <a:tr h="507691">
                <a:tc>
                  <a:txBody>
                    <a:bodyPr/>
                    <a:lstStyle/>
                    <a:p>
                      <a:pPr algn="l" fontAlgn="b"/>
                      <a:endParaRPr lang="es-MX" sz="15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gridSpan="5">
                  <a:txBody>
                    <a:bodyPr/>
                    <a:lstStyle/>
                    <a:p>
                      <a:pPr algn="ctr" fontAlgn="b"/>
                      <a:r>
                        <a:rPr lang="es-MX" sz="1500" b="0" i="0" u="none" strike="noStrike" dirty="0">
                          <a:solidFill>
                            <a:srgbClr val="000000"/>
                          </a:solidFill>
                          <a:effectLst/>
                          <a:latin typeface="Calibri" panose="020F0502020204030204" pitchFamily="34" charset="0"/>
                        </a:rPr>
                        <a:t>Porque ya esta Topada, según Art. 127.VIII LFT</a:t>
                      </a:r>
                    </a:p>
                  </a:txBody>
                  <a:tcPr marL="0" marR="0" marT="0" marB="0" anchor="b">
                    <a:lnL>
                      <a:noFill/>
                    </a:lnL>
                    <a:lnR>
                      <a:noFill/>
                    </a:lnR>
                    <a:lnT>
                      <a:noFill/>
                    </a:lnT>
                    <a:lnB>
                      <a:noFill/>
                    </a:lnB>
                    <a:solidFill>
                      <a:srgbClr val="92D05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bl>
          </a:graphicData>
        </a:graphic>
      </p:graphicFrame>
      <p:pic>
        <p:nvPicPr>
          <p:cNvPr id="8" name="Imagen 7"/>
          <p:cNvPicPr>
            <a:picLocks noChangeAspect="1"/>
          </p:cNvPicPr>
          <p:nvPr/>
        </p:nvPicPr>
        <p:blipFill>
          <a:blip r:embed="rId2"/>
          <a:stretch>
            <a:fillRect/>
          </a:stretch>
        </p:blipFill>
        <p:spPr>
          <a:xfrm>
            <a:off x="9015781" y="4602668"/>
            <a:ext cx="2847975" cy="1600200"/>
          </a:xfrm>
          <a:prstGeom prst="rect">
            <a:avLst/>
          </a:prstGeom>
        </p:spPr>
      </p:pic>
      <p:sp>
        <p:nvSpPr>
          <p:cNvPr id="9" name="Flecha curvada hacia la izquierda 8"/>
          <p:cNvSpPr/>
          <p:nvPr/>
        </p:nvSpPr>
        <p:spPr>
          <a:xfrm>
            <a:off x="8812637" y="1764632"/>
            <a:ext cx="331363" cy="23581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539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8381" y="-4502"/>
            <a:ext cx="1217074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Caso No. 2 RENTA GRAVABLE</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6E12BDF8-4FA2-4A6D-AE7B-9E3A761F5B06}"/>
              </a:ext>
            </a:extLst>
          </p:cNvPr>
          <p:cNvSpPr txBox="1"/>
          <p:nvPr/>
        </p:nvSpPr>
        <p:spPr>
          <a:xfrm>
            <a:off x="148856" y="6560285"/>
            <a:ext cx="19776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Art. 9 LISR</a:t>
            </a:r>
          </a:p>
        </p:txBody>
      </p:sp>
      <p:sp>
        <p:nvSpPr>
          <p:cNvPr id="8" name="Flecha: hacia abajo 7">
            <a:extLst>
              <a:ext uri="{FF2B5EF4-FFF2-40B4-BE49-F238E27FC236}">
                <a16:creationId xmlns:a16="http://schemas.microsoft.com/office/drawing/2014/main" id="{40F18EE4-F9B7-4E44-A982-B0DF85E4B940}"/>
              </a:ext>
            </a:extLst>
          </p:cNvPr>
          <p:cNvSpPr/>
          <p:nvPr/>
        </p:nvSpPr>
        <p:spPr>
          <a:xfrm>
            <a:off x="3508744" y="5000510"/>
            <a:ext cx="350875" cy="414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EA55C359-9C98-4945-9658-FB60E2371050}"/>
              </a:ext>
            </a:extLst>
          </p:cNvPr>
          <p:cNvSpPr txBox="1"/>
          <p:nvPr/>
        </p:nvSpPr>
        <p:spPr>
          <a:xfrm>
            <a:off x="2126512" y="5709042"/>
            <a:ext cx="3455581" cy="707886"/>
          </a:xfrm>
          <a:prstGeom prst="rect">
            <a:avLst/>
          </a:prstGeom>
          <a:solidFill>
            <a:srgbClr val="FFC000"/>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Manifestada en la Declaración Anual de ISR</a:t>
            </a:r>
          </a:p>
        </p:txBody>
      </p:sp>
      <p:pic>
        <p:nvPicPr>
          <p:cNvPr id="2" name="Imagen 1">
            <a:extLst>
              <a:ext uri="{FF2B5EF4-FFF2-40B4-BE49-F238E27FC236}">
                <a16:creationId xmlns:a16="http://schemas.microsoft.com/office/drawing/2014/main" id="{51DFC9FE-2047-4D93-88BA-6D6DBBC956A9}"/>
              </a:ext>
            </a:extLst>
          </p:cNvPr>
          <p:cNvPicPr>
            <a:picLocks noChangeAspect="1"/>
          </p:cNvPicPr>
          <p:nvPr/>
        </p:nvPicPr>
        <p:blipFill>
          <a:blip r:embed="rId2"/>
          <a:stretch>
            <a:fillRect/>
          </a:stretch>
        </p:blipFill>
        <p:spPr>
          <a:xfrm>
            <a:off x="8496632" y="1946416"/>
            <a:ext cx="3135387" cy="2422240"/>
          </a:xfrm>
          <a:prstGeom prst="rect">
            <a:avLst/>
          </a:prstGeom>
        </p:spPr>
      </p:pic>
      <p:graphicFrame>
        <p:nvGraphicFramePr>
          <p:cNvPr id="4" name="Tabla 3">
            <a:extLst>
              <a:ext uri="{FF2B5EF4-FFF2-40B4-BE49-F238E27FC236}">
                <a16:creationId xmlns:a16="http://schemas.microsoft.com/office/drawing/2014/main" id="{1AB5F144-809D-49E1-A3F3-A1C68CE50747}"/>
              </a:ext>
            </a:extLst>
          </p:cNvPr>
          <p:cNvGraphicFramePr>
            <a:graphicFrameLocks noGrp="1"/>
          </p:cNvGraphicFramePr>
          <p:nvPr/>
        </p:nvGraphicFramePr>
        <p:xfrm>
          <a:off x="376938" y="1083348"/>
          <a:ext cx="6263612" cy="3773805"/>
        </p:xfrm>
        <a:graphic>
          <a:graphicData uri="http://schemas.openxmlformats.org/drawingml/2006/table">
            <a:tbl>
              <a:tblPr/>
              <a:tblGrid>
                <a:gridCol w="504791">
                  <a:extLst>
                    <a:ext uri="{9D8B030D-6E8A-4147-A177-3AD203B41FA5}">
                      <a16:colId xmlns:a16="http://schemas.microsoft.com/office/drawing/2014/main" val="2597445647"/>
                    </a:ext>
                  </a:extLst>
                </a:gridCol>
                <a:gridCol w="2183220">
                  <a:extLst>
                    <a:ext uri="{9D8B030D-6E8A-4147-A177-3AD203B41FA5}">
                      <a16:colId xmlns:a16="http://schemas.microsoft.com/office/drawing/2014/main" val="412244960"/>
                    </a:ext>
                  </a:extLst>
                </a:gridCol>
                <a:gridCol w="1337695">
                  <a:extLst>
                    <a:ext uri="{9D8B030D-6E8A-4147-A177-3AD203B41FA5}">
                      <a16:colId xmlns:a16="http://schemas.microsoft.com/office/drawing/2014/main" val="739874121"/>
                    </a:ext>
                  </a:extLst>
                </a:gridCol>
                <a:gridCol w="1110540">
                  <a:extLst>
                    <a:ext uri="{9D8B030D-6E8A-4147-A177-3AD203B41FA5}">
                      <a16:colId xmlns:a16="http://schemas.microsoft.com/office/drawing/2014/main" val="3646423086"/>
                    </a:ext>
                  </a:extLst>
                </a:gridCol>
                <a:gridCol w="1127366">
                  <a:extLst>
                    <a:ext uri="{9D8B030D-6E8A-4147-A177-3AD203B41FA5}">
                      <a16:colId xmlns:a16="http://schemas.microsoft.com/office/drawing/2014/main" val="3179114993"/>
                    </a:ext>
                  </a:extLst>
                </a:gridCol>
              </a:tblGrid>
              <a:tr h="250114">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l" fontAlgn="b"/>
                      <a:r>
                        <a:rPr lang="es-MX" sz="1800" b="1" i="0" u="none" strike="noStrike">
                          <a:solidFill>
                            <a:srgbClr val="000000"/>
                          </a:solidFill>
                          <a:effectLst/>
                          <a:latin typeface="Calibri" panose="020F0502020204030204" pitchFamily="34" charset="0"/>
                        </a:rPr>
                        <a:t>Determinación de la Renta Gravable para PTU</a:t>
                      </a:r>
                    </a:p>
                  </a:txBody>
                  <a:tcPr marL="9525" marR="9525" marT="9525" marB="0" anchor="b">
                    <a:lnL>
                      <a:noFill/>
                    </a:lnL>
                    <a:lnR>
                      <a:noFill/>
                    </a:lnR>
                    <a:lnT>
                      <a:noFill/>
                    </a:lnT>
                    <a:lnB>
                      <a:noFill/>
                    </a:lnB>
                  </a:tcPr>
                </a:tc>
                <a:tc hMerge="1">
                  <a:txBody>
                    <a:bodyPr/>
                    <a:lstStyle/>
                    <a:p>
                      <a:endParaRPr lang="es-MX"/>
                    </a:p>
                  </a:txBody>
                  <a:tcPr/>
                </a:tc>
                <a:tc hMerge="1">
                  <a:txBody>
                    <a:bodyPr/>
                    <a:lstStyle/>
                    <a:p>
                      <a:endParaRPr lang="es-MX"/>
                    </a:p>
                  </a:txBody>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873052752"/>
                  </a:ext>
                </a:extLst>
              </a:tr>
              <a:tr h="227377">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01420131"/>
                  </a:ext>
                </a:extLst>
              </a:tr>
              <a:tr h="227377">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Ingresos Acumulables</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45,897,450.00 </a:t>
                      </a: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6443276"/>
                  </a:ext>
                </a:extLst>
              </a:tr>
              <a:tr h="227377">
                <a:tc>
                  <a:txBody>
                    <a:bodyPr/>
                    <a:lstStyle/>
                    <a:p>
                      <a:pPr algn="ctr" fontAlgn="b"/>
                      <a:r>
                        <a:rPr lang="es-MX" sz="16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Nómina exenta no Ded.</a:t>
                      </a:r>
                    </a:p>
                  </a:txBody>
                  <a:tcPr marL="9525" marR="9525" marT="9525" marB="0" anchor="b">
                    <a:lnL>
                      <a:noFill/>
                    </a:lnL>
                    <a:lnR>
                      <a:noFill/>
                    </a:lnR>
                    <a:lnT>
                      <a:noFill/>
                    </a:lnT>
                    <a:lnB>
                      <a:noFill/>
                    </a:lnB>
                  </a:tcPr>
                </a:tc>
                <a:tc>
                  <a:txBody>
                    <a:bodyPr/>
                    <a:lstStyle/>
                    <a:p>
                      <a:pPr algn="ctr" fontAlgn="b"/>
                      <a:r>
                        <a:rPr lang="es-MX" sz="1600" b="0" i="0" u="none" strike="noStrike" dirty="0">
                          <a:solidFill>
                            <a:srgbClr val="000000"/>
                          </a:solidFill>
                          <a:effectLst/>
                          <a:latin typeface="Calibri" panose="020F0502020204030204" pitchFamily="34" charset="0"/>
                        </a:rPr>
                        <a:t>          675,400.00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36167103"/>
                  </a:ext>
                </a:extLst>
              </a:tr>
              <a:tr h="227377">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Ingresos Netos</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45,222,050.00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4386946"/>
                  </a:ext>
                </a:extLst>
              </a:tr>
              <a:tr h="227377">
                <a:tc>
                  <a:txBody>
                    <a:bodyPr/>
                    <a:lstStyle/>
                    <a:p>
                      <a:pPr algn="ctr" fontAlgn="b"/>
                      <a:r>
                        <a:rPr lang="es-MX" sz="16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Deducciones Autorizadas</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43,854,200.00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019387889"/>
                  </a:ext>
                </a:extLst>
              </a:tr>
              <a:tr h="238745">
                <a:tc>
                  <a:txBody>
                    <a:bodyPr/>
                    <a:lstStyle/>
                    <a:p>
                      <a:pPr algn="l" fontAlgn="b"/>
                      <a:endParaRPr lang="es-MX"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Renta Gravable</a:t>
                      </a:r>
                    </a:p>
                  </a:txBody>
                  <a:tcPr marL="9525" marR="9525" marT="9525"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1,367,850.00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70401339"/>
                  </a:ext>
                </a:extLst>
              </a:tr>
              <a:tr h="238745">
                <a:tc>
                  <a:txBody>
                    <a:bodyPr/>
                    <a:lstStyle/>
                    <a:p>
                      <a:pPr algn="ctr" fontAlgn="b"/>
                      <a:r>
                        <a:rPr lang="es-MX" sz="1600" b="0" i="0" u="none" strike="noStrike" dirty="0">
                          <a:solidFill>
                            <a:srgbClr val="000000"/>
                          </a:solidFill>
                          <a:effectLst/>
                          <a:latin typeface="Calibri" panose="020F0502020204030204" pitchFamily="34" charset="0"/>
                        </a:rPr>
                        <a:t>(x)</a:t>
                      </a:r>
                    </a:p>
                  </a:txBody>
                  <a:tcPr marL="9525" marR="9525" marT="9525"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Porcentaje</a:t>
                      </a:r>
                    </a:p>
                  </a:txBody>
                  <a:tcPr marL="9525" marR="9525" marT="9525" marB="0" anchor="b">
                    <a:lnL>
                      <a:noFill/>
                    </a:lnL>
                    <a:lnR>
                      <a:noFill/>
                    </a:lnR>
                    <a:lnT>
                      <a:noFill/>
                    </a:lnT>
                    <a:lnB>
                      <a:noFill/>
                    </a:lnB>
                  </a:tcPr>
                </a:tc>
                <a:tc>
                  <a:txBody>
                    <a:bodyPr/>
                    <a:lstStyle/>
                    <a:p>
                      <a:pPr algn="ctr" fontAlgn="b"/>
                      <a:r>
                        <a:rPr lang="es-MX" sz="1600" b="0" i="0" u="none" strike="noStrike">
                          <a:solidFill>
                            <a:srgbClr val="000000"/>
                          </a:solidFill>
                          <a:effectLst/>
                          <a:latin typeface="Calibri" panose="020F0502020204030204" pitchFamily="34" charset="0"/>
                        </a:rPr>
                        <a:t>10%</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00997321"/>
                  </a:ext>
                </a:extLst>
              </a:tr>
              <a:tr h="227377">
                <a:tc>
                  <a:txBody>
                    <a:bodyPr/>
                    <a:lstStyle/>
                    <a:p>
                      <a:pPr algn="ctr" fontAlgn="b"/>
                      <a:r>
                        <a:rPr lang="es-MX" sz="16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PTU a Repartir</a:t>
                      </a:r>
                    </a:p>
                  </a:txBody>
                  <a:tcPr marL="9525" marR="9525" marT="9525" marB="0" anchor="b">
                    <a:lnL>
                      <a:noFill/>
                    </a:lnL>
                    <a:lnR>
                      <a:noFill/>
                    </a:lnR>
                    <a:lnT>
                      <a:noFill/>
                    </a:lnT>
                    <a:lnB>
                      <a:noFill/>
                    </a:lnB>
                  </a:tcPr>
                </a:tc>
                <a:tc>
                  <a:txBody>
                    <a:bodyPr/>
                    <a:lstStyle/>
                    <a:p>
                      <a:pPr algn="ctr" fontAlgn="b"/>
                      <a:r>
                        <a:rPr lang="es-MX" sz="1600" b="0" i="0" u="none" strike="noStrike" dirty="0">
                          <a:solidFill>
                            <a:srgbClr val="000000"/>
                          </a:solidFill>
                          <a:effectLst/>
                          <a:latin typeface="Calibri" panose="020F0502020204030204" pitchFamily="34" charset="0"/>
                        </a:rPr>
                        <a:t>           136,785.00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dirty="0">
                          <a:solidFill>
                            <a:srgbClr val="000000"/>
                          </a:solidFill>
                          <a:effectLst/>
                          <a:latin typeface="Calibri" panose="020F0502020204030204" pitchFamily="34" charset="0"/>
                        </a:rPr>
                        <a:t>       68,392.50 </a:t>
                      </a:r>
                    </a:p>
                  </a:txBody>
                  <a:tcPr marL="9525" marR="9525" marT="9525"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50% PTU</a:t>
                      </a:r>
                    </a:p>
                  </a:txBody>
                  <a:tcPr marL="9525" marR="9525" marT="9525" marB="0" anchor="b">
                    <a:lnL>
                      <a:noFill/>
                    </a:lnL>
                    <a:lnR>
                      <a:noFill/>
                    </a:lnR>
                    <a:lnT>
                      <a:noFill/>
                    </a:lnT>
                    <a:lnB>
                      <a:noFill/>
                    </a:lnB>
                  </a:tcPr>
                </a:tc>
                <a:extLst>
                  <a:ext uri="{0D108BD9-81ED-4DB2-BD59-A6C34878D82A}">
                    <a16:rowId xmlns:a16="http://schemas.microsoft.com/office/drawing/2014/main" val="2836065846"/>
                  </a:ext>
                </a:extLst>
              </a:tr>
            </a:tbl>
          </a:graphicData>
        </a:graphic>
      </p:graphicFrame>
    </p:spTree>
    <p:extLst>
      <p:ext uri="{BB962C8B-B14F-4D97-AF65-F5344CB8AC3E}">
        <p14:creationId xmlns:p14="http://schemas.microsoft.com/office/powerpoint/2010/main" val="2321281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8381" y="-4502"/>
            <a:ext cx="1217074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CASO No. 2 DISTRIBUCIÓN PTU, </a:t>
            </a:r>
            <a:r>
              <a:rPr kumimoji="0" lang="es-MX" sz="3200" b="0" i="0" u="none" strike="noStrike" kern="1200" cap="none" spc="0" normalizeH="0" baseline="0" noProof="0" dirty="0">
                <a:ln>
                  <a:noFill/>
                </a:ln>
                <a:solidFill>
                  <a:srgbClr val="FF0000"/>
                </a:solidFill>
                <a:effectLst/>
                <a:uLnTx/>
                <a:uFillTx/>
                <a:latin typeface="Arial Rounded MT Bold" panose="020F0704030504030204" pitchFamily="34" charset="0"/>
                <a:ea typeface="+mn-ea"/>
                <a:cs typeface="+mn-cs"/>
              </a:rPr>
              <a:t>NO TOPADA</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F44B8090-1BA9-4C7E-9DBF-384C81131254}"/>
              </a:ext>
            </a:extLst>
          </p:cNvPr>
          <p:cNvSpPr txBox="1"/>
          <p:nvPr/>
        </p:nvSpPr>
        <p:spPr>
          <a:xfrm>
            <a:off x="116955" y="6432691"/>
            <a:ext cx="23816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Art. 123 y 124 LFT</a:t>
            </a:r>
          </a:p>
        </p:txBody>
      </p:sp>
      <p:sp>
        <p:nvSpPr>
          <p:cNvPr id="9" name="Rectángulo: esquinas redondeadas 8">
            <a:extLst>
              <a:ext uri="{FF2B5EF4-FFF2-40B4-BE49-F238E27FC236}">
                <a16:creationId xmlns:a16="http://schemas.microsoft.com/office/drawing/2014/main" id="{F120E035-8CE3-4B82-A456-D73840342E10}"/>
              </a:ext>
            </a:extLst>
          </p:cNvPr>
          <p:cNvSpPr/>
          <p:nvPr/>
        </p:nvSpPr>
        <p:spPr>
          <a:xfrm>
            <a:off x="10458893" y="4284921"/>
            <a:ext cx="1307805" cy="5422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E45F5FD3-EBF2-45DF-B131-C707FEDC2B5F}"/>
              </a:ext>
            </a:extLst>
          </p:cNvPr>
          <p:cNvPicPr>
            <a:picLocks noChangeAspect="1"/>
          </p:cNvPicPr>
          <p:nvPr/>
        </p:nvPicPr>
        <p:blipFill>
          <a:blip r:embed="rId2"/>
          <a:stretch>
            <a:fillRect/>
          </a:stretch>
        </p:blipFill>
        <p:spPr>
          <a:xfrm>
            <a:off x="10442177" y="5821628"/>
            <a:ext cx="1341236" cy="579170"/>
          </a:xfrm>
          <a:prstGeom prst="rect">
            <a:avLst/>
          </a:prstGeom>
        </p:spPr>
      </p:pic>
      <p:sp>
        <p:nvSpPr>
          <p:cNvPr id="11" name="Flecha: arriba y abajo 10">
            <a:extLst>
              <a:ext uri="{FF2B5EF4-FFF2-40B4-BE49-F238E27FC236}">
                <a16:creationId xmlns:a16="http://schemas.microsoft.com/office/drawing/2014/main" id="{17EAA181-C03E-430D-B46E-CB6FD91CF874}"/>
              </a:ext>
            </a:extLst>
          </p:cNvPr>
          <p:cNvSpPr/>
          <p:nvPr/>
        </p:nvSpPr>
        <p:spPr>
          <a:xfrm>
            <a:off x="11004698" y="4901609"/>
            <a:ext cx="499730" cy="9200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a 1">
            <a:extLst>
              <a:ext uri="{FF2B5EF4-FFF2-40B4-BE49-F238E27FC236}">
                <a16:creationId xmlns:a16="http://schemas.microsoft.com/office/drawing/2014/main" id="{24380961-0494-4341-B3AC-AC61AF59E141}"/>
              </a:ext>
            </a:extLst>
          </p:cNvPr>
          <p:cNvGraphicFramePr>
            <a:graphicFrameLocks noGrp="1"/>
          </p:cNvGraphicFramePr>
          <p:nvPr/>
        </p:nvGraphicFramePr>
        <p:xfrm>
          <a:off x="1105779" y="808075"/>
          <a:ext cx="10611294" cy="5535777"/>
        </p:xfrm>
        <a:graphic>
          <a:graphicData uri="http://schemas.openxmlformats.org/drawingml/2006/table">
            <a:tbl>
              <a:tblPr/>
              <a:tblGrid>
                <a:gridCol w="2475491">
                  <a:extLst>
                    <a:ext uri="{9D8B030D-6E8A-4147-A177-3AD203B41FA5}">
                      <a16:colId xmlns:a16="http://schemas.microsoft.com/office/drawing/2014/main" val="3864013929"/>
                    </a:ext>
                  </a:extLst>
                </a:gridCol>
                <a:gridCol w="1523379">
                  <a:extLst>
                    <a:ext uri="{9D8B030D-6E8A-4147-A177-3AD203B41FA5}">
                      <a16:colId xmlns:a16="http://schemas.microsoft.com/office/drawing/2014/main" val="1947730583"/>
                    </a:ext>
                  </a:extLst>
                </a:gridCol>
                <a:gridCol w="1256790">
                  <a:extLst>
                    <a:ext uri="{9D8B030D-6E8A-4147-A177-3AD203B41FA5}">
                      <a16:colId xmlns:a16="http://schemas.microsoft.com/office/drawing/2014/main" val="1574774798"/>
                    </a:ext>
                  </a:extLst>
                </a:gridCol>
                <a:gridCol w="1275831">
                  <a:extLst>
                    <a:ext uri="{9D8B030D-6E8A-4147-A177-3AD203B41FA5}">
                      <a16:colId xmlns:a16="http://schemas.microsoft.com/office/drawing/2014/main" val="688196036"/>
                    </a:ext>
                  </a:extLst>
                </a:gridCol>
                <a:gridCol w="1294873">
                  <a:extLst>
                    <a:ext uri="{9D8B030D-6E8A-4147-A177-3AD203B41FA5}">
                      <a16:colId xmlns:a16="http://schemas.microsoft.com/office/drawing/2014/main" val="4115474818"/>
                    </a:ext>
                  </a:extLst>
                </a:gridCol>
                <a:gridCol w="1471014">
                  <a:extLst>
                    <a:ext uri="{9D8B030D-6E8A-4147-A177-3AD203B41FA5}">
                      <a16:colId xmlns:a16="http://schemas.microsoft.com/office/drawing/2014/main" val="1980597367"/>
                    </a:ext>
                  </a:extLst>
                </a:gridCol>
                <a:gridCol w="1313916">
                  <a:extLst>
                    <a:ext uri="{9D8B030D-6E8A-4147-A177-3AD203B41FA5}">
                      <a16:colId xmlns:a16="http://schemas.microsoft.com/office/drawing/2014/main" val="1048940577"/>
                    </a:ext>
                  </a:extLst>
                </a:gridCol>
              </a:tblGrid>
              <a:tr h="200311">
                <a:tc>
                  <a:txBody>
                    <a:bodyPr/>
                    <a:lstStyle/>
                    <a:p>
                      <a:pPr algn="l" fontAlgn="b"/>
                      <a:r>
                        <a:rPr lang="es-MX" sz="1400" b="0" i="0" u="none" strike="noStrike" dirty="0">
                          <a:solidFill>
                            <a:srgbClr val="000000"/>
                          </a:solidFill>
                          <a:effectLst/>
                          <a:latin typeface="Calibri" panose="020F0502020204030204" pitchFamily="34" charset="0"/>
                        </a:rPr>
                        <a:t>Trabajador</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sumas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65750668"/>
                  </a:ext>
                </a:extLst>
              </a:tr>
              <a:tr h="305814">
                <a:tc>
                  <a:txBody>
                    <a:bodyPr/>
                    <a:lstStyle/>
                    <a:p>
                      <a:pPr algn="l" fontAlgn="b"/>
                      <a:r>
                        <a:rPr lang="es-MX" sz="1400" b="0" i="0" u="none" strike="noStrike" dirty="0">
                          <a:solidFill>
                            <a:srgbClr val="000000"/>
                          </a:solidFill>
                          <a:effectLst/>
                          <a:latin typeface="Calibri" panose="020F0502020204030204" pitchFamily="34" charset="0"/>
                        </a:rPr>
                        <a:t>Salario Anual</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145,900.00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102,540.00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298,500.00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201,800.00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612,500.00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17257407"/>
                  </a:ext>
                </a:extLst>
              </a:tr>
              <a:tr h="305814">
                <a:tc>
                  <a:txBody>
                    <a:bodyPr/>
                    <a:lstStyle/>
                    <a:p>
                      <a:pPr algn="l" fontAlgn="b"/>
                      <a:r>
                        <a:rPr lang="es-MX" sz="1400" b="0" i="0" u="none" strike="noStrike" dirty="0">
                          <a:solidFill>
                            <a:srgbClr val="000000"/>
                          </a:solidFill>
                          <a:effectLst/>
                          <a:latin typeface="Calibri" panose="020F0502020204030204" pitchFamily="34" charset="0"/>
                        </a:rPr>
                        <a:t>Condición</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Confianza</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79394098"/>
                  </a:ext>
                </a:extLst>
              </a:tr>
              <a:tr h="305814">
                <a:tc>
                  <a:txBody>
                    <a:bodyPr/>
                    <a:lstStyle/>
                    <a:p>
                      <a:pPr algn="l" fontAlgn="b"/>
                      <a:r>
                        <a:rPr lang="es-MX" sz="1400" b="0" i="0" u="none" strike="noStrike" dirty="0">
                          <a:solidFill>
                            <a:srgbClr val="000000"/>
                          </a:solidFill>
                          <a:effectLst/>
                          <a:latin typeface="Calibri" panose="020F0502020204030204" pitchFamily="34" charset="0"/>
                        </a:rPr>
                        <a:t>Salario Mensual</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12,000.00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9,000.00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25,000.00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16,000.00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50,000.00 </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333989727"/>
                  </a:ext>
                </a:extLst>
              </a:tr>
              <a:tr h="200311">
                <a:tc>
                  <a:txBody>
                    <a:bodyPr/>
                    <a:lstStyle/>
                    <a:p>
                      <a:pPr algn="l" fontAlgn="b"/>
                      <a:r>
                        <a:rPr lang="es-MX" sz="1400" b="0" i="0" u="none" strike="noStrike" dirty="0">
                          <a:solidFill>
                            <a:srgbClr val="000000"/>
                          </a:solidFill>
                          <a:effectLst/>
                          <a:latin typeface="Calibri" panose="020F0502020204030204" pitchFamily="34" charset="0"/>
                        </a:rPr>
                        <a:t>Días Trabajados</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258</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9525"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1718</a:t>
                      </a:r>
                    </a:p>
                  </a:txBody>
                  <a:tcPr marL="9525" marR="9525" marT="9525" marB="0" anchor="b">
                    <a:lnL>
                      <a:noFill/>
                    </a:lnL>
                    <a:lnR>
                      <a:noFill/>
                    </a:lnR>
                    <a:lnT>
                      <a:noFill/>
                    </a:lnT>
                    <a:lnB>
                      <a:noFill/>
                    </a:lnB>
                  </a:tcPr>
                </a:tc>
                <a:extLst>
                  <a:ext uri="{0D108BD9-81ED-4DB2-BD59-A6C34878D82A}">
                    <a16:rowId xmlns:a16="http://schemas.microsoft.com/office/drawing/2014/main" val="2215636387"/>
                  </a:ext>
                </a:extLst>
              </a:tr>
              <a:tr h="305814">
                <a:tc>
                  <a:txBody>
                    <a:bodyPr/>
                    <a:lstStyle/>
                    <a:p>
                      <a:pPr algn="l" fontAlgn="b"/>
                      <a:r>
                        <a:rPr lang="es-MX" sz="1400" b="0" i="0" u="none" strike="noStrike" dirty="0">
                          <a:solidFill>
                            <a:srgbClr val="000000"/>
                          </a:solidFill>
                          <a:effectLst/>
                          <a:latin typeface="Calibri" panose="020F0502020204030204" pitchFamily="34" charset="0"/>
                        </a:rPr>
                        <a:t>Salario Base de PTU</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145,900.00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102,540.00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298,500.00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201,800.00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358,200.00 </a:t>
                      </a:r>
                    </a:p>
                  </a:txBody>
                  <a:tcPr marL="9525" marR="9525" marT="9525" marB="0" anchor="b">
                    <a:lnL>
                      <a:noFill/>
                    </a:lnL>
                    <a:lnR>
                      <a:noFill/>
                    </a:lnR>
                    <a:lnT>
                      <a:noFill/>
                    </a:lnT>
                    <a:lnB>
                      <a:noFill/>
                    </a:lnB>
                    <a:solidFill>
                      <a:srgbClr val="FFFF00"/>
                    </a:solidFill>
                  </a:tcPr>
                </a:tc>
                <a:tc>
                  <a:txBody>
                    <a:bodyPr/>
                    <a:lstStyle/>
                    <a:p>
                      <a:pPr algn="l" fontAlgn="b"/>
                      <a:r>
                        <a:rPr lang="es-MX" sz="1400" b="0" i="0" u="none" strike="noStrike">
                          <a:solidFill>
                            <a:srgbClr val="000000"/>
                          </a:solidFill>
                          <a:effectLst/>
                          <a:latin typeface="Calibri" panose="020F0502020204030204" pitchFamily="34" charset="0"/>
                        </a:rPr>
                        <a:t>   1,106,940.00 </a:t>
                      </a:r>
                    </a:p>
                  </a:txBody>
                  <a:tcPr marL="9525" marR="9525" marT="9525" marB="0" anchor="b">
                    <a:lnL>
                      <a:noFill/>
                    </a:lnL>
                    <a:lnR>
                      <a:noFill/>
                    </a:lnR>
                    <a:lnT>
                      <a:noFill/>
                    </a:lnT>
                    <a:lnB>
                      <a:noFill/>
                    </a:lnB>
                  </a:tcPr>
                </a:tc>
                <a:extLst>
                  <a:ext uri="{0D108BD9-81ED-4DB2-BD59-A6C34878D82A}">
                    <a16:rowId xmlns:a16="http://schemas.microsoft.com/office/drawing/2014/main" val="274464813"/>
                  </a:ext>
                </a:extLst>
              </a:tr>
              <a:tr h="305814">
                <a:tc>
                  <a:txBody>
                    <a:bodyPr/>
                    <a:lstStyle/>
                    <a:p>
                      <a:pPr algn="l" fontAlgn="b"/>
                      <a:r>
                        <a:rPr lang="es-MX" sz="1400" b="0" i="0" u="none" strike="noStrike" dirty="0">
                          <a:solidFill>
                            <a:srgbClr val="000000"/>
                          </a:solidFill>
                          <a:effectLst/>
                          <a:latin typeface="Calibri" panose="020F0502020204030204" pitchFamily="34" charset="0"/>
                        </a:rPr>
                        <a:t>Factor/Salario</a:t>
                      </a:r>
                    </a:p>
                  </a:txBody>
                  <a:tcPr marL="9525" marR="9525" marT="9525"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9525"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9525"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9525"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9525"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178933531"/>
                  </a:ext>
                </a:extLst>
              </a:tr>
              <a:tr h="305814">
                <a:tc>
                  <a:txBody>
                    <a:bodyPr/>
                    <a:lstStyle/>
                    <a:p>
                      <a:pPr algn="l" fontAlgn="b"/>
                      <a:r>
                        <a:rPr lang="es-MX" sz="1400" b="0" i="0" u="none" strike="noStrike" dirty="0">
                          <a:solidFill>
                            <a:srgbClr val="000000"/>
                          </a:solidFill>
                          <a:effectLst/>
                          <a:latin typeface="Calibri" panose="020F0502020204030204" pitchFamily="34" charset="0"/>
                        </a:rPr>
                        <a:t>Factor/Días</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39.80937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5722210"/>
                  </a:ext>
                </a:extLst>
              </a:tr>
              <a:tr h="200311">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96494891"/>
                  </a:ext>
                </a:extLst>
              </a:tr>
              <a:tr h="305814">
                <a:tc>
                  <a:txBody>
                    <a:bodyPr/>
                    <a:lstStyle/>
                    <a:p>
                      <a:pPr algn="l" fontAlgn="b"/>
                      <a:r>
                        <a:rPr lang="es-MX" sz="1400" b="0" i="0" u="none" strike="noStrike" dirty="0">
                          <a:solidFill>
                            <a:srgbClr val="000000"/>
                          </a:solidFill>
                          <a:effectLst/>
                          <a:latin typeface="Calibri" panose="020F0502020204030204" pitchFamily="34" charset="0"/>
                        </a:rPr>
                        <a:t>PTU Salario</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9,014.46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6,335.45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18,442.88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12,468.25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22,131.46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68,392.50 </a:t>
                      </a:r>
                    </a:p>
                  </a:txBody>
                  <a:tcPr marL="9525" marR="9525" marT="9525" marB="0" anchor="b">
                    <a:lnL>
                      <a:noFill/>
                    </a:lnL>
                    <a:lnR>
                      <a:noFill/>
                    </a:lnR>
                    <a:lnT>
                      <a:noFill/>
                    </a:lnT>
                    <a:lnB>
                      <a:noFill/>
                    </a:lnB>
                  </a:tcPr>
                </a:tc>
                <a:extLst>
                  <a:ext uri="{0D108BD9-81ED-4DB2-BD59-A6C34878D82A}">
                    <a16:rowId xmlns:a16="http://schemas.microsoft.com/office/drawing/2014/main" val="1490115479"/>
                  </a:ext>
                </a:extLst>
              </a:tr>
              <a:tr h="200311">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30400357"/>
                  </a:ext>
                </a:extLst>
              </a:tr>
              <a:tr h="305814">
                <a:tc>
                  <a:txBody>
                    <a:bodyPr/>
                    <a:lstStyle/>
                    <a:p>
                      <a:pPr algn="l" fontAlgn="b"/>
                      <a:r>
                        <a:rPr lang="es-MX" sz="1400" b="0" i="0" u="none" strike="noStrike" dirty="0">
                          <a:solidFill>
                            <a:srgbClr val="000000"/>
                          </a:solidFill>
                          <a:effectLst/>
                          <a:latin typeface="Calibri" panose="020F0502020204030204" pitchFamily="34" charset="0"/>
                        </a:rPr>
                        <a:t>PTU Días</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10,270.82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68,392.50 </a:t>
                      </a:r>
                    </a:p>
                  </a:txBody>
                  <a:tcPr marL="9525" marR="9525" marT="9525" marB="0" anchor="b">
                    <a:lnL>
                      <a:noFill/>
                    </a:lnL>
                    <a:lnR>
                      <a:noFill/>
                    </a:lnR>
                    <a:lnT>
                      <a:noFill/>
                    </a:lnT>
                    <a:lnB>
                      <a:noFill/>
                    </a:lnB>
                  </a:tcPr>
                </a:tc>
                <a:extLst>
                  <a:ext uri="{0D108BD9-81ED-4DB2-BD59-A6C34878D82A}">
                    <a16:rowId xmlns:a16="http://schemas.microsoft.com/office/drawing/2014/main" val="702463428"/>
                  </a:ext>
                </a:extLst>
              </a:tr>
              <a:tr h="200311">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503014"/>
                  </a:ext>
                </a:extLst>
              </a:tr>
              <a:tr h="305814">
                <a:tc>
                  <a:txBody>
                    <a:bodyPr/>
                    <a:lstStyle/>
                    <a:p>
                      <a:pPr algn="l" fontAlgn="b"/>
                      <a:r>
                        <a:rPr lang="es-MX" sz="1400" b="0" i="0" u="none" strike="noStrike" dirty="0">
                          <a:solidFill>
                            <a:srgbClr val="000000"/>
                          </a:solidFill>
                          <a:effectLst/>
                          <a:latin typeface="Calibri" panose="020F0502020204030204" pitchFamily="34" charset="0"/>
                        </a:rPr>
                        <a:t>Sumas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23,544.88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16,606.27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32,973.30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26,998.67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36,661.88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136,785.00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77194543"/>
                  </a:ext>
                </a:extLst>
              </a:tr>
              <a:tr h="200311">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4962330"/>
                  </a:ext>
                </a:extLst>
              </a:tr>
              <a:tr h="305814">
                <a:tc>
                  <a:txBody>
                    <a:bodyPr/>
                    <a:lstStyle/>
                    <a:p>
                      <a:pPr algn="l" fontAlgn="b"/>
                      <a:r>
                        <a:rPr lang="es-MX" sz="1400" b="1" i="0" u="none" strike="noStrike" dirty="0">
                          <a:solidFill>
                            <a:srgbClr val="000000"/>
                          </a:solidFill>
                          <a:effectLst/>
                          <a:latin typeface="Calibri" panose="020F0502020204030204" pitchFamily="34" charset="0"/>
                        </a:rPr>
                        <a:t>Tope Máximo, Art. 127-VIII</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373583672"/>
                  </a:ext>
                </a:extLst>
              </a:tr>
              <a:tr h="305814">
                <a:tc>
                  <a:txBody>
                    <a:bodyPr/>
                    <a:lstStyle/>
                    <a:p>
                      <a:pPr algn="l" fontAlgn="b"/>
                      <a:r>
                        <a:rPr lang="es-MX" sz="1400" b="0" i="0" u="none" strike="noStrike" dirty="0">
                          <a:solidFill>
                            <a:srgbClr val="000000"/>
                          </a:solidFill>
                          <a:effectLst/>
                          <a:latin typeface="Calibri" panose="020F0502020204030204" pitchFamily="34" charset="0"/>
                        </a:rPr>
                        <a:t>3 meses de salario</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36,000.00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27,000.00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75,000.00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48,000.00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150,000.00 </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93903591"/>
                  </a:ext>
                </a:extLst>
              </a:tr>
              <a:tr h="305814">
                <a:tc>
                  <a:txBody>
                    <a:bodyPr/>
                    <a:lstStyle/>
                    <a:p>
                      <a:pPr algn="l" fontAlgn="b"/>
                      <a:r>
                        <a:rPr lang="es-MX" sz="1400" b="0" i="0" u="none" strike="noStrike" dirty="0">
                          <a:solidFill>
                            <a:srgbClr val="000000"/>
                          </a:solidFill>
                          <a:effectLst/>
                          <a:latin typeface="Calibri" panose="020F0502020204030204" pitchFamily="34" charset="0"/>
                        </a:rPr>
                        <a:t>Promedio 3 años PTU</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45,000.00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32,000.00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82,000.00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41,000.00 </a:t>
                      </a:r>
                    </a:p>
                  </a:txBody>
                  <a:tcPr marL="9525" marR="9525" marT="9525"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165,000.00 </a:t>
                      </a: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84683898"/>
                  </a:ext>
                </a:extLst>
              </a:tr>
              <a:tr h="200311">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25490751"/>
                  </a:ext>
                </a:extLst>
              </a:tr>
              <a:tr h="305814">
                <a:tc>
                  <a:txBody>
                    <a:bodyPr/>
                    <a:lstStyle/>
                    <a:p>
                      <a:pPr algn="l" fontAlgn="b"/>
                      <a:r>
                        <a:rPr lang="es-MX" sz="1400" b="0" i="0" u="none" strike="noStrike" dirty="0">
                          <a:solidFill>
                            <a:srgbClr val="000000"/>
                          </a:solidFill>
                          <a:effectLst/>
                          <a:latin typeface="Calibri" panose="020F0502020204030204" pitchFamily="34" charset="0"/>
                        </a:rPr>
                        <a:t>PTU a Repartir</a:t>
                      </a:r>
                    </a:p>
                  </a:txBody>
                  <a:tcPr marL="9525" marR="9525" marT="9525" marB="0" anchor="b">
                    <a:lnL>
                      <a:noFill/>
                    </a:lnL>
                    <a:lnR>
                      <a:noFill/>
                    </a:lnR>
                    <a:lnT>
                      <a:noFill/>
                    </a:lnT>
                    <a:lnB>
                      <a:noFill/>
                    </a:lnB>
                  </a:tcPr>
                </a:tc>
                <a:tc>
                  <a:txBody>
                    <a:bodyPr/>
                    <a:lstStyle/>
                    <a:p>
                      <a:pPr algn="l" fontAlgn="b"/>
                      <a:r>
                        <a:rPr lang="es-MX" sz="1400" b="0" i="0" u="none" strike="noStrike" dirty="0">
                          <a:solidFill>
                            <a:srgbClr val="000000"/>
                          </a:solidFill>
                          <a:effectLst/>
                          <a:latin typeface="Calibri" panose="020F0502020204030204" pitchFamily="34" charset="0"/>
                        </a:rPr>
                        <a:t>             23,544.88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16,606.27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32,973.30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26,998.67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36,661.88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136,785.00 </a:t>
                      </a:r>
                    </a:p>
                  </a:txBody>
                  <a:tcPr marL="9525" marR="9525" marT="9525" marB="0" anchor="b">
                    <a:lnL>
                      <a:noFill/>
                    </a:lnL>
                    <a:lnR>
                      <a:noFill/>
                    </a:lnR>
                    <a:lnT>
                      <a:noFill/>
                    </a:lnT>
                    <a:lnB>
                      <a:noFill/>
                    </a:lnB>
                  </a:tcPr>
                </a:tc>
                <a:extLst>
                  <a:ext uri="{0D108BD9-81ED-4DB2-BD59-A6C34878D82A}">
                    <a16:rowId xmlns:a16="http://schemas.microsoft.com/office/drawing/2014/main" val="1274989238"/>
                  </a:ext>
                </a:extLst>
              </a:tr>
            </a:tbl>
          </a:graphicData>
        </a:graphic>
      </p:graphicFrame>
      <p:sp>
        <p:nvSpPr>
          <p:cNvPr id="4" name="Flecha curvada hacia la derecha 3"/>
          <p:cNvSpPr/>
          <p:nvPr/>
        </p:nvSpPr>
        <p:spPr>
          <a:xfrm>
            <a:off x="3503054" y="4572000"/>
            <a:ext cx="360608" cy="17718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06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8381" y="-4502"/>
            <a:ext cx="12170740" cy="584775"/>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PTU NO COBRADO 2024</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F44B8090-1BA9-4C7E-9DBF-384C81131254}"/>
              </a:ext>
            </a:extLst>
          </p:cNvPr>
          <p:cNvSpPr txBox="1"/>
          <p:nvPr/>
        </p:nvSpPr>
        <p:spPr>
          <a:xfrm>
            <a:off x="116955" y="6432691"/>
            <a:ext cx="31556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Art. 18-VIII LFT</a:t>
            </a:r>
          </a:p>
        </p:txBody>
      </p:sp>
      <p:graphicFrame>
        <p:nvGraphicFramePr>
          <p:cNvPr id="6" name="Tabla 5"/>
          <p:cNvGraphicFramePr>
            <a:graphicFrameLocks noGrp="1"/>
          </p:cNvGraphicFramePr>
          <p:nvPr>
            <p:extLst>
              <p:ext uri="{D42A27DB-BD31-4B8C-83A1-F6EECF244321}">
                <p14:modId xmlns:p14="http://schemas.microsoft.com/office/powerpoint/2010/main" val="3819178527"/>
              </p:ext>
            </p:extLst>
          </p:nvPr>
        </p:nvGraphicFramePr>
        <p:xfrm>
          <a:off x="368968" y="834190"/>
          <a:ext cx="9593178" cy="3914274"/>
        </p:xfrm>
        <a:graphic>
          <a:graphicData uri="http://schemas.openxmlformats.org/drawingml/2006/table">
            <a:tbl>
              <a:tblPr/>
              <a:tblGrid>
                <a:gridCol w="1552372">
                  <a:extLst>
                    <a:ext uri="{9D8B030D-6E8A-4147-A177-3AD203B41FA5}">
                      <a16:colId xmlns:a16="http://schemas.microsoft.com/office/drawing/2014/main" val="20000"/>
                    </a:ext>
                  </a:extLst>
                </a:gridCol>
                <a:gridCol w="1576629">
                  <a:extLst>
                    <a:ext uri="{9D8B030D-6E8A-4147-A177-3AD203B41FA5}">
                      <a16:colId xmlns:a16="http://schemas.microsoft.com/office/drawing/2014/main" val="20001"/>
                    </a:ext>
                  </a:extLst>
                </a:gridCol>
                <a:gridCol w="1600885">
                  <a:extLst>
                    <a:ext uri="{9D8B030D-6E8A-4147-A177-3AD203B41FA5}">
                      <a16:colId xmlns:a16="http://schemas.microsoft.com/office/drawing/2014/main" val="20002"/>
                    </a:ext>
                  </a:extLst>
                </a:gridCol>
                <a:gridCol w="1552372">
                  <a:extLst>
                    <a:ext uri="{9D8B030D-6E8A-4147-A177-3AD203B41FA5}">
                      <a16:colId xmlns:a16="http://schemas.microsoft.com/office/drawing/2014/main" val="20003"/>
                    </a:ext>
                  </a:extLst>
                </a:gridCol>
                <a:gridCol w="1728228">
                  <a:extLst>
                    <a:ext uri="{9D8B030D-6E8A-4147-A177-3AD203B41FA5}">
                      <a16:colId xmlns:a16="http://schemas.microsoft.com/office/drawing/2014/main" val="20004"/>
                    </a:ext>
                  </a:extLst>
                </a:gridCol>
                <a:gridCol w="1582692">
                  <a:extLst>
                    <a:ext uri="{9D8B030D-6E8A-4147-A177-3AD203B41FA5}">
                      <a16:colId xmlns:a16="http://schemas.microsoft.com/office/drawing/2014/main" val="20005"/>
                    </a:ext>
                  </a:extLst>
                </a:gridCol>
              </a:tblGrid>
              <a:tr h="559182">
                <a:tc>
                  <a:txBody>
                    <a:bodyPr/>
                    <a:lstStyle/>
                    <a:p>
                      <a:pPr algn="ctr" fontAlgn="b"/>
                      <a:r>
                        <a:rPr lang="es-MX" sz="1600" b="0" i="0" u="none" strike="noStrike" dirty="0">
                          <a:solidFill>
                            <a:srgbClr val="000000"/>
                          </a:solidFill>
                          <a:effectLst/>
                          <a:latin typeface="Calibri" panose="020F0502020204030204" pitchFamily="34" charset="0"/>
                        </a:rPr>
                        <a:t>Referencia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dirty="0">
                          <a:solidFill>
                            <a:srgbClr val="000000"/>
                          </a:solidFill>
                          <a:effectLst/>
                          <a:latin typeface="Calibri" panose="020F0502020204030204" pitchFamily="34" charset="0"/>
                        </a:rPr>
                        <a:t>Trabajador 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dirty="0">
                          <a:solidFill>
                            <a:srgbClr val="000000"/>
                          </a:solidFill>
                          <a:effectLst/>
                          <a:latin typeface="Calibri" panose="020F0502020204030204" pitchFamily="34" charset="0"/>
                        </a:rPr>
                        <a:t>Trabajador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dirty="0">
                          <a:solidFill>
                            <a:srgbClr val="000000"/>
                          </a:solidFill>
                          <a:effectLst/>
                          <a:latin typeface="Calibri" panose="020F0502020204030204" pitchFamily="34" charset="0"/>
                        </a:rPr>
                        <a:t>Trabajador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dirty="0">
                          <a:solidFill>
                            <a:srgbClr val="000000"/>
                          </a:solidFill>
                          <a:effectLst/>
                          <a:latin typeface="Calibri" panose="020F0502020204030204" pitchFamily="34" charset="0"/>
                        </a:rPr>
                        <a:t>Trabajador 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600" b="0" i="0" u="none" strike="noStrike" dirty="0">
                          <a:solidFill>
                            <a:srgbClr val="000000"/>
                          </a:solidFill>
                          <a:effectLst/>
                          <a:latin typeface="Calibri" panose="020F0502020204030204" pitchFamily="34" charset="0"/>
                        </a:rPr>
                        <a:t>Trabajador 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559182">
                <a:tc>
                  <a:txBody>
                    <a:bodyPr/>
                    <a:lstStyle/>
                    <a:p>
                      <a:pPr algn="l" fontAlgn="b"/>
                      <a:r>
                        <a:rPr lang="es-MX" sz="1600" b="0" i="0" u="none" strike="noStrike" dirty="0">
                          <a:solidFill>
                            <a:srgbClr val="000000"/>
                          </a:solidFill>
                          <a:effectLst/>
                          <a:latin typeface="Calibri" panose="020F0502020204030204" pitchFamily="34" charset="0"/>
                        </a:rPr>
                        <a:t>PTU 2025</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23,545.00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16,606.00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32,973.00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26,999.00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dirty="0">
                          <a:solidFill>
                            <a:srgbClr val="000000"/>
                          </a:solidFill>
                          <a:effectLst/>
                          <a:latin typeface="Calibri" panose="020F0502020204030204" pitchFamily="34" charset="0"/>
                        </a:rPr>
                        <a:t>       36,662.00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559182">
                <a:tc>
                  <a:txBody>
                    <a:bodyPr/>
                    <a:lstStyle/>
                    <a:p>
                      <a:pPr algn="l" fontAlgn="b"/>
                      <a:r>
                        <a:rPr lang="es-MX" sz="1600" b="0" i="0" u="none" strike="noStrike" dirty="0">
                          <a:solidFill>
                            <a:srgbClr val="000000"/>
                          </a:solidFill>
                          <a:effectLst/>
                          <a:latin typeface="Calibri" panose="020F0502020204030204" pitchFamily="34" charset="0"/>
                        </a:rPr>
                        <a:t>PTU 2024</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22,000.00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16,000.00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34,500.00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24,600.00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43,800.00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559182">
                <a:tc>
                  <a:txBody>
                    <a:bodyPr/>
                    <a:lstStyle/>
                    <a:p>
                      <a:pPr algn="l" fontAlgn="b"/>
                      <a:r>
                        <a:rPr lang="es-MX" sz="1600" b="0" i="0" u="none" strike="noStrike" dirty="0">
                          <a:solidFill>
                            <a:srgbClr val="000000"/>
                          </a:solidFill>
                          <a:effectLst/>
                          <a:latin typeface="Calibri" panose="020F0502020204030204" pitchFamily="34" charset="0"/>
                        </a:rPr>
                        <a:t>Total</a:t>
                      </a:r>
                    </a:p>
                  </a:txBody>
                  <a:tcPr marL="0" marR="0" marT="0" marB="0" anchor="b">
                    <a:lnL>
                      <a:noFill/>
                    </a:lnL>
                    <a:lnR>
                      <a:noFill/>
                    </a:lnR>
                    <a:lnT>
                      <a:noFill/>
                    </a:lnT>
                    <a:lnB>
                      <a:noFill/>
                    </a:lnB>
                  </a:tcPr>
                </a:tc>
                <a:tc>
                  <a:txBody>
                    <a:bodyPr/>
                    <a:lstStyle/>
                    <a:p>
                      <a:pPr algn="l" fontAlgn="b"/>
                      <a:r>
                        <a:rPr lang="es-MX" sz="1600" b="0" i="0" u="none" strike="noStrike">
                          <a:solidFill>
                            <a:srgbClr val="000000"/>
                          </a:solidFill>
                          <a:effectLst/>
                          <a:latin typeface="Calibri" panose="020F0502020204030204" pitchFamily="34" charset="0"/>
                        </a:rPr>
                        <a:t>       45,545.00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32,606.00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67,473.00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a:solidFill>
                            <a:srgbClr val="000000"/>
                          </a:solidFill>
                          <a:effectLst/>
                          <a:latin typeface="Calibri" panose="020F0502020204030204" pitchFamily="34" charset="0"/>
                        </a:rPr>
                        <a:t>          51,599.00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600" b="0" i="0" u="none" strike="noStrike" dirty="0">
                          <a:solidFill>
                            <a:srgbClr val="000000"/>
                          </a:solidFill>
                          <a:effectLst/>
                          <a:latin typeface="Calibri" panose="020F0502020204030204" pitchFamily="34" charset="0"/>
                        </a:rPr>
                        <a:t>       80,462.00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559182">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559182">
                <a:tc>
                  <a:txBody>
                    <a:bodyPr/>
                    <a:lstStyle/>
                    <a:p>
                      <a:pPr algn="l" fontAlgn="b"/>
                      <a:r>
                        <a:rPr lang="es-MX" sz="1600" b="0" i="0" u="none" strike="noStrike" dirty="0">
                          <a:solidFill>
                            <a:srgbClr val="000000"/>
                          </a:solidFill>
                          <a:effectLst/>
                          <a:latin typeface="Calibri" panose="020F0502020204030204" pitchFamily="34" charset="0"/>
                        </a:rPr>
                        <a:t>Tope PTU</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45,000.00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s-MX" sz="1600" b="0" i="0" u="none" strike="noStrike" dirty="0">
                          <a:solidFill>
                            <a:srgbClr val="000000"/>
                          </a:solidFill>
                          <a:effectLst/>
                          <a:latin typeface="Calibri" panose="020F0502020204030204" pitchFamily="34" charset="0"/>
                        </a:rPr>
                        <a:t>       32,000.00 </a:t>
                      </a:r>
                    </a:p>
                  </a:txBody>
                  <a:tcPr marL="0" marR="0" marT="0" marB="0" anchor="b">
                    <a:lnL>
                      <a:noFill/>
                    </a:lnL>
                    <a:lnR>
                      <a:noFill/>
                    </a:lnR>
                    <a:lnT>
                      <a:noFill/>
                    </a:lnT>
                    <a:lnB>
                      <a:noFill/>
                    </a:lnB>
                    <a:solidFill>
                      <a:schemeClr val="accent1">
                        <a:lumMod val="40000"/>
                        <a:lumOff val="60000"/>
                      </a:schemeClr>
                    </a:solidFill>
                  </a:tcPr>
                </a:tc>
                <a:tc>
                  <a:txBody>
                    <a:bodyPr/>
                    <a:lstStyle/>
                    <a:p>
                      <a:pPr algn="l" fontAlgn="b"/>
                      <a:r>
                        <a:rPr lang="es-MX" sz="1600" b="0" i="0" u="none" strike="noStrike">
                          <a:solidFill>
                            <a:srgbClr val="000000"/>
                          </a:solidFill>
                          <a:effectLst/>
                          <a:latin typeface="Calibri" panose="020F0502020204030204" pitchFamily="34" charset="0"/>
                        </a:rPr>
                        <a:t>      82,000.00 </a:t>
                      </a:r>
                    </a:p>
                  </a:txBody>
                  <a:tcPr marL="0" marR="0" marT="0" marB="0" anchor="b">
                    <a:lnL>
                      <a:noFill/>
                    </a:lnL>
                    <a:lnR>
                      <a:noFill/>
                    </a:lnR>
                    <a:lnT>
                      <a:noFill/>
                    </a:lnT>
                    <a:lnB>
                      <a:noFill/>
                    </a:lnB>
                    <a:solidFill>
                      <a:srgbClr val="FFFF00"/>
                    </a:solidFill>
                  </a:tcPr>
                </a:tc>
                <a:tc>
                  <a:txBody>
                    <a:bodyPr/>
                    <a:lstStyle/>
                    <a:p>
                      <a:pPr algn="l" fontAlgn="b"/>
                      <a:r>
                        <a:rPr lang="es-MX" sz="1600" b="0" i="0" u="none" strike="noStrike">
                          <a:solidFill>
                            <a:srgbClr val="000000"/>
                          </a:solidFill>
                          <a:effectLst/>
                          <a:latin typeface="Calibri" panose="020F0502020204030204" pitchFamily="34" charset="0"/>
                        </a:rPr>
                        <a:t>          48,000.00 </a:t>
                      </a:r>
                    </a:p>
                  </a:txBody>
                  <a:tcPr marL="0" marR="0" marT="0" marB="0" anchor="b">
                    <a:lnL>
                      <a:noFill/>
                    </a:lnL>
                    <a:lnR>
                      <a:noFill/>
                    </a:lnR>
                    <a:lnT>
                      <a:noFill/>
                    </a:lnT>
                    <a:lnB>
                      <a:noFill/>
                    </a:lnB>
                    <a:solidFill>
                      <a:srgbClr val="FFFF00"/>
                    </a:solidFill>
                  </a:tcPr>
                </a:tc>
                <a:tc>
                  <a:txBody>
                    <a:bodyPr/>
                    <a:lstStyle/>
                    <a:p>
                      <a:pPr algn="l" fontAlgn="b"/>
                      <a:r>
                        <a:rPr lang="es-MX" sz="1600" b="0" i="0" u="none" strike="noStrike" dirty="0">
                          <a:solidFill>
                            <a:srgbClr val="000000"/>
                          </a:solidFill>
                          <a:effectLst/>
                          <a:latin typeface="Calibri" panose="020F0502020204030204" pitchFamily="34" charset="0"/>
                        </a:rPr>
                        <a:t>     165,000.00 </a:t>
                      </a: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559182">
                <a:tc>
                  <a:txBody>
                    <a:bodyPr/>
                    <a:lstStyle/>
                    <a:p>
                      <a:pPr algn="l" fontAlgn="b"/>
                      <a:r>
                        <a:rPr lang="es-MX" sz="1600" b="0" i="0" u="none" strike="noStrike" dirty="0">
                          <a:solidFill>
                            <a:srgbClr val="000000"/>
                          </a:solidFill>
                          <a:effectLst/>
                          <a:latin typeface="Calibri" panose="020F0502020204030204" pitchFamily="34" charset="0"/>
                        </a:rPr>
                        <a:t>PTU a Pagar</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45,000.00 </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32,000.00 </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67,473.00 </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51,599.00 </a:t>
                      </a:r>
                    </a:p>
                  </a:txBody>
                  <a:tcPr marL="0" marR="0" marT="0" marB="0" anchor="b">
                    <a:lnL>
                      <a:noFill/>
                    </a:lnL>
                    <a:lnR>
                      <a:noFill/>
                    </a:lnR>
                    <a:lnT>
                      <a:noFill/>
                    </a:lnT>
                    <a:lnB>
                      <a:noFill/>
                    </a:lnB>
                  </a:tcPr>
                </a:tc>
                <a:tc>
                  <a:txBody>
                    <a:bodyPr/>
                    <a:lstStyle/>
                    <a:p>
                      <a:pPr algn="l" fontAlgn="b"/>
                      <a:r>
                        <a:rPr lang="es-MX" sz="1600" b="0" i="0" u="none" strike="noStrike" dirty="0">
                          <a:solidFill>
                            <a:srgbClr val="000000"/>
                          </a:solidFill>
                          <a:effectLst/>
                          <a:latin typeface="Calibri" panose="020F0502020204030204" pitchFamily="34" charset="0"/>
                        </a:rPr>
                        <a:t>       80,462.00 </a:t>
                      </a:r>
                    </a:p>
                  </a:txBody>
                  <a:tcPr marL="0" marR="0" marT="0" marB="0" anchor="b">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76638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C7C249B-1E4C-44AB-9D91-54EC001868CB}"/>
              </a:ext>
            </a:extLst>
          </p:cNvPr>
          <p:cNvSpPr txBox="1"/>
          <p:nvPr/>
        </p:nvSpPr>
        <p:spPr>
          <a:xfrm>
            <a:off x="-4498" y="-17381"/>
            <a:ext cx="12170740" cy="1077218"/>
          </a:xfrm>
          <a:prstGeom prst="rect">
            <a:avLst/>
          </a:prstGeom>
          <a:solidFill>
            <a:schemeClr val="accent3">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CASO No. 3 DISTRIBUCIÓN DE PTU, HASTA UN MES DE SALARIO</a:t>
            </a:r>
          </a:p>
        </p:txBody>
      </p:sp>
      <p:sp>
        <p:nvSpPr>
          <p:cNvPr id="5" name="CuadroTexto 4">
            <a:extLst>
              <a:ext uri="{FF2B5EF4-FFF2-40B4-BE49-F238E27FC236}">
                <a16:creationId xmlns:a16="http://schemas.microsoft.com/office/drawing/2014/main" id="{C04E167C-8CA3-44FB-8265-4A1C60EA3C35}"/>
              </a:ext>
            </a:extLst>
          </p:cNvPr>
          <p:cNvSpPr txBox="1"/>
          <p:nvPr/>
        </p:nvSpPr>
        <p:spPr>
          <a:xfrm>
            <a:off x="9016410" y="6560285"/>
            <a:ext cx="31366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3" name="CuadroTexto 2">
            <a:extLst>
              <a:ext uri="{FF2B5EF4-FFF2-40B4-BE49-F238E27FC236}">
                <a16:creationId xmlns:a16="http://schemas.microsoft.com/office/drawing/2014/main" id="{F44B8090-1BA9-4C7E-9DBF-384C81131254}"/>
              </a:ext>
            </a:extLst>
          </p:cNvPr>
          <p:cNvSpPr txBox="1"/>
          <p:nvPr/>
        </p:nvSpPr>
        <p:spPr>
          <a:xfrm>
            <a:off x="116955" y="6432691"/>
            <a:ext cx="23816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Art. 123 y 124 LFT</a:t>
            </a:r>
          </a:p>
        </p:txBody>
      </p:sp>
      <p:sp>
        <p:nvSpPr>
          <p:cNvPr id="9" name="Rectángulo: esquinas redondeadas 8">
            <a:extLst>
              <a:ext uri="{FF2B5EF4-FFF2-40B4-BE49-F238E27FC236}">
                <a16:creationId xmlns:a16="http://schemas.microsoft.com/office/drawing/2014/main" id="{F120E035-8CE3-4B82-A456-D73840342E10}"/>
              </a:ext>
            </a:extLst>
          </p:cNvPr>
          <p:cNvSpPr/>
          <p:nvPr/>
        </p:nvSpPr>
        <p:spPr>
          <a:xfrm>
            <a:off x="10458893" y="4284921"/>
            <a:ext cx="1307805" cy="5422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E45F5FD3-EBF2-45DF-B131-C707FEDC2B5F}"/>
              </a:ext>
            </a:extLst>
          </p:cNvPr>
          <p:cNvPicPr>
            <a:picLocks noChangeAspect="1"/>
          </p:cNvPicPr>
          <p:nvPr/>
        </p:nvPicPr>
        <p:blipFill>
          <a:blip r:embed="rId2"/>
          <a:stretch>
            <a:fillRect/>
          </a:stretch>
        </p:blipFill>
        <p:spPr>
          <a:xfrm>
            <a:off x="10442177" y="5821628"/>
            <a:ext cx="1341236" cy="579170"/>
          </a:xfrm>
          <a:prstGeom prst="rect">
            <a:avLst/>
          </a:prstGeom>
        </p:spPr>
      </p:pic>
      <p:sp>
        <p:nvSpPr>
          <p:cNvPr id="11" name="Flecha: arriba y abajo 10">
            <a:extLst>
              <a:ext uri="{FF2B5EF4-FFF2-40B4-BE49-F238E27FC236}">
                <a16:creationId xmlns:a16="http://schemas.microsoft.com/office/drawing/2014/main" id="{17EAA181-C03E-430D-B46E-CB6FD91CF874}"/>
              </a:ext>
            </a:extLst>
          </p:cNvPr>
          <p:cNvSpPr/>
          <p:nvPr/>
        </p:nvSpPr>
        <p:spPr>
          <a:xfrm>
            <a:off x="11004698" y="4901609"/>
            <a:ext cx="499730" cy="92001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a 3">
            <a:extLst>
              <a:ext uri="{FF2B5EF4-FFF2-40B4-BE49-F238E27FC236}">
                <a16:creationId xmlns:a16="http://schemas.microsoft.com/office/drawing/2014/main" id="{91A9F44B-6161-4BF8-A927-2840553EE047}"/>
              </a:ext>
            </a:extLst>
          </p:cNvPr>
          <p:cNvGraphicFramePr>
            <a:graphicFrameLocks noGrp="1"/>
          </p:cNvGraphicFramePr>
          <p:nvPr/>
        </p:nvGraphicFramePr>
        <p:xfrm>
          <a:off x="1164269" y="1137391"/>
          <a:ext cx="10542181" cy="5040121"/>
        </p:xfrm>
        <a:graphic>
          <a:graphicData uri="http://schemas.openxmlformats.org/drawingml/2006/table">
            <a:tbl>
              <a:tblPr/>
              <a:tblGrid>
                <a:gridCol w="2459368">
                  <a:extLst>
                    <a:ext uri="{9D8B030D-6E8A-4147-A177-3AD203B41FA5}">
                      <a16:colId xmlns:a16="http://schemas.microsoft.com/office/drawing/2014/main" val="4013017142"/>
                    </a:ext>
                  </a:extLst>
                </a:gridCol>
                <a:gridCol w="1513458">
                  <a:extLst>
                    <a:ext uri="{9D8B030D-6E8A-4147-A177-3AD203B41FA5}">
                      <a16:colId xmlns:a16="http://schemas.microsoft.com/office/drawing/2014/main" val="4141109346"/>
                    </a:ext>
                  </a:extLst>
                </a:gridCol>
                <a:gridCol w="1248602">
                  <a:extLst>
                    <a:ext uri="{9D8B030D-6E8A-4147-A177-3AD203B41FA5}">
                      <a16:colId xmlns:a16="http://schemas.microsoft.com/office/drawing/2014/main" val="3826994294"/>
                    </a:ext>
                  </a:extLst>
                </a:gridCol>
                <a:gridCol w="1267520">
                  <a:extLst>
                    <a:ext uri="{9D8B030D-6E8A-4147-A177-3AD203B41FA5}">
                      <a16:colId xmlns:a16="http://schemas.microsoft.com/office/drawing/2014/main" val="3752920008"/>
                    </a:ext>
                  </a:extLst>
                </a:gridCol>
                <a:gridCol w="1286440">
                  <a:extLst>
                    <a:ext uri="{9D8B030D-6E8A-4147-A177-3AD203B41FA5}">
                      <a16:colId xmlns:a16="http://schemas.microsoft.com/office/drawing/2014/main" val="3302525140"/>
                    </a:ext>
                  </a:extLst>
                </a:gridCol>
                <a:gridCol w="1461434">
                  <a:extLst>
                    <a:ext uri="{9D8B030D-6E8A-4147-A177-3AD203B41FA5}">
                      <a16:colId xmlns:a16="http://schemas.microsoft.com/office/drawing/2014/main" val="3867236403"/>
                    </a:ext>
                  </a:extLst>
                </a:gridCol>
                <a:gridCol w="1305359">
                  <a:extLst>
                    <a:ext uri="{9D8B030D-6E8A-4147-A177-3AD203B41FA5}">
                      <a16:colId xmlns:a16="http://schemas.microsoft.com/office/drawing/2014/main" val="1875526025"/>
                    </a:ext>
                  </a:extLst>
                </a:gridCol>
              </a:tblGrid>
              <a:tr h="233534">
                <a:tc>
                  <a:txBody>
                    <a:bodyPr/>
                    <a:lstStyle/>
                    <a:p>
                      <a:pPr algn="l" fontAlgn="b"/>
                      <a:r>
                        <a:rPr lang="es-MX" sz="1400" b="0" i="0" u="none" strike="noStrike" dirty="0">
                          <a:solidFill>
                            <a:srgbClr val="000000"/>
                          </a:solidFill>
                          <a:effectLst/>
                          <a:latin typeface="Calibri" panose="020F0502020204030204" pitchFamily="34" charset="0"/>
                        </a:rPr>
                        <a:t>Trabajador</a:t>
                      </a:r>
                    </a:p>
                  </a:txBody>
                  <a:tcPr marL="9525" marR="9525" marT="787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1</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2</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3</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4</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5</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MX" sz="1400" b="0" i="0" u="none" strike="noStrike">
                          <a:solidFill>
                            <a:srgbClr val="000000"/>
                          </a:solidFill>
                          <a:effectLst/>
                          <a:latin typeface="Calibri" panose="020F0502020204030204" pitchFamily="34" charset="0"/>
                        </a:rPr>
                        <a:t>sumas</a:t>
                      </a:r>
                    </a:p>
                  </a:txBody>
                  <a:tcPr marL="9525" marR="9525" marT="78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5371382"/>
                  </a:ext>
                </a:extLst>
              </a:tr>
              <a:tr h="233534">
                <a:tc>
                  <a:txBody>
                    <a:bodyPr/>
                    <a:lstStyle/>
                    <a:p>
                      <a:pPr algn="l" fontAlgn="b"/>
                      <a:r>
                        <a:rPr lang="es-MX" sz="1400" b="0" i="0" u="none" strike="noStrike">
                          <a:solidFill>
                            <a:srgbClr val="000000"/>
                          </a:solidFill>
                          <a:effectLst/>
                          <a:latin typeface="Calibri" panose="020F0502020204030204" pitchFamily="34" charset="0"/>
                        </a:rPr>
                        <a:t>Salario Anual</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145,900.00 </a:t>
                      </a: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102,540.00 </a:t>
                      </a: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298,500.00 </a:t>
                      </a: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201,800.00 </a:t>
                      </a: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s-MX" sz="1400" b="0" i="0" u="none" strike="noStrike">
                          <a:solidFill>
                            <a:srgbClr val="000000"/>
                          </a:solidFill>
                          <a:effectLst/>
                          <a:latin typeface="Calibri" panose="020F0502020204030204" pitchFamily="34" charset="0"/>
                        </a:rPr>
                        <a:t>          612,500.00 </a:t>
                      </a: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30824875"/>
                  </a:ext>
                </a:extLst>
              </a:tr>
              <a:tr h="233534">
                <a:tc>
                  <a:txBody>
                    <a:bodyPr/>
                    <a:lstStyle/>
                    <a:p>
                      <a:pPr algn="l" fontAlgn="b"/>
                      <a:r>
                        <a:rPr lang="es-MX" sz="1400" b="0" i="0" u="none" strike="noStrike" dirty="0">
                          <a:solidFill>
                            <a:srgbClr val="000000"/>
                          </a:solidFill>
                          <a:effectLst/>
                          <a:latin typeface="Calibri" panose="020F0502020204030204" pitchFamily="34" charset="0"/>
                        </a:rPr>
                        <a:t>Condición</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Sindicalizado</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Confianza</a:t>
                      </a: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2042440776"/>
                  </a:ext>
                </a:extLst>
              </a:tr>
              <a:tr h="233534">
                <a:tc>
                  <a:txBody>
                    <a:bodyPr/>
                    <a:lstStyle/>
                    <a:p>
                      <a:pPr algn="l" fontAlgn="b"/>
                      <a:r>
                        <a:rPr lang="es-MX" sz="1400" b="0" i="0" u="none" strike="noStrike" dirty="0">
                          <a:solidFill>
                            <a:srgbClr val="000000"/>
                          </a:solidFill>
                          <a:effectLst/>
                          <a:latin typeface="Calibri" panose="020F0502020204030204" pitchFamily="34" charset="0"/>
                        </a:rPr>
                        <a:t>Salario Mensual</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12,000.00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9,000.00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25,000.00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16,000.00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50,000.00 </a:t>
                      </a: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1128300922"/>
                  </a:ext>
                </a:extLst>
              </a:tr>
              <a:tr h="233534">
                <a:tc>
                  <a:txBody>
                    <a:bodyPr/>
                    <a:lstStyle/>
                    <a:p>
                      <a:pPr algn="l" fontAlgn="b"/>
                      <a:r>
                        <a:rPr lang="es-MX" sz="1400" b="0" i="0" u="none" strike="noStrike">
                          <a:solidFill>
                            <a:srgbClr val="000000"/>
                          </a:solidFill>
                          <a:effectLst/>
                          <a:latin typeface="Calibri" panose="020F0502020204030204" pitchFamily="34" charset="0"/>
                        </a:rPr>
                        <a:t>Días Trabajados</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258</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365</a:t>
                      </a:r>
                    </a:p>
                  </a:txBody>
                  <a:tcPr marL="9525" marR="9525" marT="7872" marB="0" anchor="b">
                    <a:lnL>
                      <a:noFill/>
                    </a:lnL>
                    <a:lnR>
                      <a:noFill/>
                    </a:lnR>
                    <a:lnT>
                      <a:noFill/>
                    </a:lnT>
                    <a:lnB>
                      <a:noFill/>
                    </a:lnB>
                  </a:tcPr>
                </a:tc>
                <a:tc>
                  <a:txBody>
                    <a:bodyPr/>
                    <a:lstStyle/>
                    <a:p>
                      <a:pPr algn="ctr" fontAlgn="b"/>
                      <a:r>
                        <a:rPr lang="es-MX" sz="1400" b="0" i="0" u="none" strike="noStrike">
                          <a:solidFill>
                            <a:srgbClr val="000000"/>
                          </a:solidFill>
                          <a:effectLst/>
                          <a:latin typeface="Calibri" panose="020F0502020204030204" pitchFamily="34" charset="0"/>
                        </a:rPr>
                        <a:t>1718</a:t>
                      </a:r>
                    </a:p>
                  </a:txBody>
                  <a:tcPr marL="9525" marR="9525" marT="7872" marB="0" anchor="b">
                    <a:lnL>
                      <a:noFill/>
                    </a:lnL>
                    <a:lnR>
                      <a:noFill/>
                    </a:lnR>
                    <a:lnT>
                      <a:noFill/>
                    </a:lnT>
                    <a:lnB>
                      <a:noFill/>
                    </a:lnB>
                  </a:tcPr>
                </a:tc>
                <a:extLst>
                  <a:ext uri="{0D108BD9-81ED-4DB2-BD59-A6C34878D82A}">
                    <a16:rowId xmlns:a16="http://schemas.microsoft.com/office/drawing/2014/main" val="2132561174"/>
                  </a:ext>
                </a:extLst>
              </a:tr>
              <a:tr h="233534">
                <a:tc>
                  <a:txBody>
                    <a:bodyPr/>
                    <a:lstStyle/>
                    <a:p>
                      <a:pPr algn="l" fontAlgn="b"/>
                      <a:r>
                        <a:rPr lang="es-MX" sz="1400" b="0" i="0" u="none" strike="noStrike" dirty="0">
                          <a:solidFill>
                            <a:srgbClr val="000000"/>
                          </a:solidFill>
                          <a:effectLst/>
                          <a:latin typeface="Calibri" panose="020F0502020204030204" pitchFamily="34" charset="0"/>
                        </a:rPr>
                        <a:t>Salario Base de PTU</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145,900.00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102,540.00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298,500.00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201,800.00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358,200.00 </a:t>
                      </a:r>
                    </a:p>
                  </a:txBody>
                  <a:tcPr marL="9525" marR="9525" marT="7872" marB="0" anchor="b">
                    <a:lnL>
                      <a:noFill/>
                    </a:lnL>
                    <a:lnR>
                      <a:noFill/>
                    </a:lnR>
                    <a:lnT>
                      <a:noFill/>
                    </a:lnT>
                    <a:lnB>
                      <a:noFill/>
                    </a:lnB>
                    <a:solidFill>
                      <a:srgbClr val="FFFF00"/>
                    </a:solidFill>
                  </a:tcPr>
                </a:tc>
                <a:tc>
                  <a:txBody>
                    <a:bodyPr/>
                    <a:lstStyle/>
                    <a:p>
                      <a:pPr algn="l" fontAlgn="b"/>
                      <a:r>
                        <a:rPr lang="es-MX" sz="1400" b="0" i="0" u="none" strike="noStrike">
                          <a:solidFill>
                            <a:srgbClr val="000000"/>
                          </a:solidFill>
                          <a:effectLst/>
                          <a:latin typeface="Calibri" panose="020F0502020204030204" pitchFamily="34" charset="0"/>
                        </a:rPr>
                        <a:t>   1,106,940.00 </a:t>
                      </a:r>
                    </a:p>
                  </a:txBody>
                  <a:tcPr marL="9525" marR="9525" marT="7872" marB="0" anchor="b">
                    <a:lnL>
                      <a:noFill/>
                    </a:lnL>
                    <a:lnR>
                      <a:noFill/>
                    </a:lnR>
                    <a:lnT>
                      <a:noFill/>
                    </a:lnT>
                    <a:lnB>
                      <a:noFill/>
                    </a:lnB>
                  </a:tcPr>
                </a:tc>
                <a:extLst>
                  <a:ext uri="{0D108BD9-81ED-4DB2-BD59-A6C34878D82A}">
                    <a16:rowId xmlns:a16="http://schemas.microsoft.com/office/drawing/2014/main" val="4125152983"/>
                  </a:ext>
                </a:extLst>
              </a:tr>
              <a:tr h="233534">
                <a:tc>
                  <a:txBody>
                    <a:bodyPr/>
                    <a:lstStyle/>
                    <a:p>
                      <a:pPr algn="l" fontAlgn="b"/>
                      <a:r>
                        <a:rPr lang="es-MX" sz="1400" b="0" i="0" u="none" strike="noStrike" dirty="0">
                          <a:solidFill>
                            <a:srgbClr val="000000"/>
                          </a:solidFill>
                          <a:effectLst/>
                          <a:latin typeface="Calibri" panose="020F0502020204030204" pitchFamily="34" charset="0"/>
                        </a:rPr>
                        <a:t>Factor/Salario</a:t>
                      </a:r>
                    </a:p>
                  </a:txBody>
                  <a:tcPr marL="9525" marR="9525" marT="7872"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7872"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7872"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7872"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7872" marB="0" anchor="b">
                    <a:lnL>
                      <a:noFill/>
                    </a:lnL>
                    <a:lnR>
                      <a:noFill/>
                    </a:lnR>
                    <a:lnT>
                      <a:noFill/>
                    </a:lnT>
                    <a:lnB>
                      <a:noFill/>
                    </a:lnB>
                  </a:tcPr>
                </a:tc>
                <a:tc>
                  <a:txBody>
                    <a:bodyPr/>
                    <a:lstStyle/>
                    <a:p>
                      <a:pPr algn="r" fontAlgn="b"/>
                      <a:r>
                        <a:rPr lang="es-MX" sz="1400" b="0" i="0" u="none" strike="noStrike">
                          <a:solidFill>
                            <a:srgbClr val="000000"/>
                          </a:solidFill>
                          <a:effectLst/>
                          <a:latin typeface="Calibri" panose="020F0502020204030204" pitchFamily="34" charset="0"/>
                        </a:rPr>
                        <a:t>0.061785192</a:t>
                      </a: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443346705"/>
                  </a:ext>
                </a:extLst>
              </a:tr>
              <a:tr h="378534">
                <a:tc>
                  <a:txBody>
                    <a:bodyPr/>
                    <a:lstStyle/>
                    <a:p>
                      <a:pPr algn="l" fontAlgn="b"/>
                      <a:r>
                        <a:rPr lang="es-MX" sz="1400" b="0" i="0" u="none" strike="noStrike" dirty="0">
                          <a:solidFill>
                            <a:srgbClr val="000000"/>
                          </a:solidFill>
                          <a:effectLst/>
                          <a:latin typeface="Calibri" panose="020F0502020204030204" pitchFamily="34" charset="0"/>
                        </a:rPr>
                        <a:t>Factor/Días</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39.80937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39.81 </a:t>
                      </a: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2316709302"/>
                  </a:ext>
                </a:extLst>
              </a:tr>
              <a:tr h="233534">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91964091"/>
                  </a:ext>
                </a:extLst>
              </a:tr>
              <a:tr h="378534">
                <a:tc>
                  <a:txBody>
                    <a:bodyPr/>
                    <a:lstStyle/>
                    <a:p>
                      <a:pPr algn="l" fontAlgn="b"/>
                      <a:r>
                        <a:rPr lang="es-MX" sz="1400" b="0" i="0" u="none" strike="noStrike" dirty="0">
                          <a:solidFill>
                            <a:srgbClr val="000000"/>
                          </a:solidFill>
                          <a:effectLst/>
                          <a:latin typeface="Calibri" panose="020F0502020204030204" pitchFamily="34" charset="0"/>
                        </a:rPr>
                        <a:t>PTU Salario</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9,014.46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6,335.45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18,442.88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12,468.25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22,131.46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68,392.50 </a:t>
                      </a:r>
                    </a:p>
                  </a:txBody>
                  <a:tcPr marL="9525" marR="9525" marT="7872" marB="0" anchor="b">
                    <a:lnL>
                      <a:noFill/>
                    </a:lnL>
                    <a:lnR>
                      <a:noFill/>
                    </a:lnR>
                    <a:lnT>
                      <a:noFill/>
                    </a:lnT>
                    <a:lnB>
                      <a:noFill/>
                    </a:lnB>
                  </a:tcPr>
                </a:tc>
                <a:extLst>
                  <a:ext uri="{0D108BD9-81ED-4DB2-BD59-A6C34878D82A}">
                    <a16:rowId xmlns:a16="http://schemas.microsoft.com/office/drawing/2014/main" val="400839569"/>
                  </a:ext>
                </a:extLst>
              </a:tr>
              <a:tr h="233534">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3925423930"/>
                  </a:ext>
                </a:extLst>
              </a:tr>
              <a:tr h="233534">
                <a:tc>
                  <a:txBody>
                    <a:bodyPr/>
                    <a:lstStyle/>
                    <a:p>
                      <a:pPr algn="l" fontAlgn="b"/>
                      <a:r>
                        <a:rPr lang="es-MX" sz="1400" b="0" i="0" u="none" strike="noStrike">
                          <a:solidFill>
                            <a:srgbClr val="000000"/>
                          </a:solidFill>
                          <a:effectLst/>
                          <a:latin typeface="Calibri" panose="020F0502020204030204" pitchFamily="34" charset="0"/>
                        </a:rPr>
                        <a:t>PTU Días</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10,270.82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14,530.42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68,392.50 </a:t>
                      </a:r>
                    </a:p>
                  </a:txBody>
                  <a:tcPr marL="9525" marR="9525" marT="7872" marB="0" anchor="b">
                    <a:lnL>
                      <a:noFill/>
                    </a:lnL>
                    <a:lnR>
                      <a:noFill/>
                    </a:lnR>
                    <a:lnT>
                      <a:noFill/>
                    </a:lnT>
                    <a:lnB>
                      <a:noFill/>
                    </a:lnB>
                  </a:tcPr>
                </a:tc>
                <a:extLst>
                  <a:ext uri="{0D108BD9-81ED-4DB2-BD59-A6C34878D82A}">
                    <a16:rowId xmlns:a16="http://schemas.microsoft.com/office/drawing/2014/main" val="3200616162"/>
                  </a:ext>
                </a:extLst>
              </a:tr>
              <a:tr h="233534">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4003334"/>
                  </a:ext>
                </a:extLst>
              </a:tr>
              <a:tr h="233534">
                <a:tc>
                  <a:txBody>
                    <a:bodyPr/>
                    <a:lstStyle/>
                    <a:p>
                      <a:pPr algn="l" fontAlgn="b"/>
                      <a:r>
                        <a:rPr lang="es-MX" sz="1400" b="0" i="0" u="none" strike="noStrike">
                          <a:solidFill>
                            <a:srgbClr val="000000"/>
                          </a:solidFill>
                          <a:effectLst/>
                          <a:latin typeface="Calibri" panose="020F0502020204030204" pitchFamily="34" charset="0"/>
                        </a:rPr>
                        <a:t>Sumas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23,544.88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16,606.27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32,973.30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26,998.67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36,661.88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l" fontAlgn="b"/>
                      <a:r>
                        <a:rPr lang="es-MX" sz="1400" b="0" i="0" u="none" strike="noStrike">
                          <a:solidFill>
                            <a:srgbClr val="000000"/>
                          </a:solidFill>
                          <a:effectLst/>
                          <a:latin typeface="Calibri" panose="020F0502020204030204" pitchFamily="34" charset="0"/>
                        </a:rPr>
                        <a:t>      136,785.00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41595910"/>
                  </a:ext>
                </a:extLst>
              </a:tr>
              <a:tr h="233534">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72540193"/>
                  </a:ext>
                </a:extLst>
              </a:tr>
              <a:tr h="312975">
                <a:tc>
                  <a:txBody>
                    <a:bodyPr/>
                    <a:lstStyle/>
                    <a:p>
                      <a:pPr algn="l" fontAlgn="b"/>
                      <a:r>
                        <a:rPr lang="es-MX" sz="1400" b="1" i="0" u="none" strike="noStrike">
                          <a:solidFill>
                            <a:srgbClr val="000000"/>
                          </a:solidFill>
                          <a:effectLst/>
                          <a:latin typeface="Calibri" panose="020F0502020204030204" pitchFamily="34" charset="0"/>
                        </a:rPr>
                        <a:t>Tope Máximo, Art. 127-III</a:t>
                      </a:r>
                    </a:p>
                  </a:txBody>
                  <a:tcPr marL="9525" marR="9525" marT="7872" marB="0" anchor="b">
                    <a:lnL>
                      <a:noFill/>
                    </a:lnL>
                    <a:lnR>
                      <a:noFill/>
                    </a:lnR>
                    <a:lnT>
                      <a:noFill/>
                    </a:lnT>
                    <a:lnB>
                      <a:noFill/>
                    </a:lnB>
                  </a:tcPr>
                </a:tc>
                <a:tc gridSpan="4">
                  <a:txBody>
                    <a:bodyPr/>
                    <a:lstStyle/>
                    <a:p>
                      <a:pPr algn="l" fontAlgn="b"/>
                      <a:r>
                        <a:rPr lang="es-MX" sz="1500" b="1" i="0" u="none" strike="noStrike" dirty="0">
                          <a:solidFill>
                            <a:srgbClr val="000000"/>
                          </a:solidFill>
                          <a:effectLst/>
                          <a:latin typeface="Calibri" panose="020F0502020204030204" pitchFamily="34" charset="0"/>
                        </a:rPr>
                        <a:t>Empresas de Servicios, Arrendamiento e Intereses</a:t>
                      </a:r>
                    </a:p>
                  </a:txBody>
                  <a:tcPr marL="9525" marR="9525" marT="41564" marB="41564"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2559276822"/>
                  </a:ext>
                </a:extLst>
              </a:tr>
              <a:tr h="233534">
                <a:tc>
                  <a:txBody>
                    <a:bodyPr/>
                    <a:lstStyle/>
                    <a:p>
                      <a:pPr algn="l" fontAlgn="b"/>
                      <a:r>
                        <a:rPr lang="es-MX" sz="1400" b="0" i="0" u="none" strike="noStrike">
                          <a:solidFill>
                            <a:srgbClr val="000000"/>
                          </a:solidFill>
                          <a:effectLst/>
                          <a:latin typeface="Calibri" panose="020F0502020204030204" pitchFamily="34" charset="0"/>
                        </a:rPr>
                        <a:t>1 meses de salario</a:t>
                      </a:r>
                    </a:p>
                  </a:txBody>
                  <a:tcPr marL="9525" marR="9525" marT="7872" marB="0" anchor="b">
                    <a:lnL>
                      <a:noFill/>
                    </a:lnL>
                    <a:lnR>
                      <a:noFill/>
                    </a:lnR>
                    <a:lnT>
                      <a:noFill/>
                    </a:lnT>
                    <a:lnB>
                      <a:noFill/>
                    </a:lnB>
                  </a:tcPr>
                </a:tc>
                <a:tc>
                  <a:txBody>
                    <a:bodyPr/>
                    <a:lstStyle/>
                    <a:p>
                      <a:pPr algn="l" fontAlgn="b"/>
                      <a:r>
                        <a:rPr lang="es-MX" sz="1400" b="0" i="0" u="none" strike="noStrike" dirty="0">
                          <a:solidFill>
                            <a:srgbClr val="000000"/>
                          </a:solidFill>
                          <a:effectLst/>
                          <a:latin typeface="Calibri" panose="020F0502020204030204" pitchFamily="34" charset="0"/>
                        </a:rPr>
                        <a:t>             12,000.00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9,000.00 </a:t>
                      </a:r>
                    </a:p>
                  </a:txBody>
                  <a:tcPr marL="9525" marR="9525" marT="7872" marB="0" anchor="b">
                    <a:lnL>
                      <a:noFill/>
                    </a:lnL>
                    <a:lnR>
                      <a:noFill/>
                    </a:lnR>
                    <a:lnT>
                      <a:noFill/>
                    </a:lnT>
                    <a:lnB>
                      <a:noFill/>
                    </a:lnB>
                  </a:tcPr>
                </a:tc>
                <a:tc>
                  <a:txBody>
                    <a:bodyPr/>
                    <a:lstStyle/>
                    <a:p>
                      <a:pPr algn="l" fontAlgn="b"/>
                      <a:r>
                        <a:rPr lang="es-MX" sz="1400" b="0" i="0" u="none" strike="noStrike" dirty="0">
                          <a:solidFill>
                            <a:srgbClr val="000000"/>
                          </a:solidFill>
                          <a:effectLst/>
                          <a:latin typeface="Calibri" panose="020F0502020204030204" pitchFamily="34" charset="0"/>
                        </a:rPr>
                        <a:t>        25,000.00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16,000.00 </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36,661.88 </a:t>
                      </a:r>
                    </a:p>
                  </a:txBody>
                  <a:tcPr marL="9525" marR="9525" marT="7872" marB="0" anchor="b">
                    <a:lnL>
                      <a:noFill/>
                    </a:lnL>
                    <a:lnR>
                      <a:noFill/>
                    </a:lnR>
                    <a:lnT>
                      <a:noFill/>
                    </a:lnT>
                    <a:lnB>
                      <a:noFill/>
                    </a:lnB>
                    <a:solidFill>
                      <a:srgbClr val="B4C6E7"/>
                    </a:solidFill>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3012187000"/>
                  </a:ext>
                </a:extLst>
              </a:tr>
              <a:tr h="233534">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2965796457"/>
                  </a:ext>
                </a:extLst>
              </a:tr>
              <a:tr h="233534">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dirty="0">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1400" b="0" i="0" u="none" strike="noStrike">
                        <a:solidFill>
                          <a:srgbClr val="000000"/>
                        </a:solidFill>
                        <a:effectLst/>
                        <a:latin typeface="Calibri" panose="020F0502020204030204" pitchFamily="34" charset="0"/>
                      </a:endParaRPr>
                    </a:p>
                  </a:txBody>
                  <a:tcPr marL="9525" marR="9525" marT="7872" marB="0" anchor="b">
                    <a:lnL>
                      <a:noFill/>
                    </a:lnL>
                    <a:lnR>
                      <a:noFill/>
                    </a:lnR>
                    <a:lnT>
                      <a:noFill/>
                    </a:lnT>
                    <a:lnB>
                      <a:noFill/>
                    </a:lnB>
                  </a:tcPr>
                </a:tc>
                <a:extLst>
                  <a:ext uri="{0D108BD9-81ED-4DB2-BD59-A6C34878D82A}">
                    <a16:rowId xmlns:a16="http://schemas.microsoft.com/office/drawing/2014/main" val="2700038039"/>
                  </a:ext>
                </a:extLst>
              </a:tr>
              <a:tr h="233534">
                <a:tc>
                  <a:txBody>
                    <a:bodyPr/>
                    <a:lstStyle/>
                    <a:p>
                      <a:pPr algn="l" fontAlgn="b"/>
                      <a:r>
                        <a:rPr lang="es-MX" sz="1400" b="0" i="0" u="none" strike="noStrike">
                          <a:solidFill>
                            <a:srgbClr val="000000"/>
                          </a:solidFill>
                          <a:effectLst/>
                          <a:latin typeface="Calibri" panose="020F0502020204030204" pitchFamily="34" charset="0"/>
                        </a:rPr>
                        <a:t>PTU a Repartir</a:t>
                      </a:r>
                    </a:p>
                  </a:txBody>
                  <a:tcPr marL="9525" marR="9525" marT="7872" marB="0" anchor="b">
                    <a:lnL>
                      <a:noFill/>
                    </a:lnL>
                    <a:lnR>
                      <a:noFill/>
                    </a:lnR>
                    <a:lnT>
                      <a:noFill/>
                    </a:lnT>
                    <a:lnB>
                      <a:noFill/>
                    </a:lnB>
                  </a:tcPr>
                </a:tc>
                <a:tc>
                  <a:txBody>
                    <a:bodyPr/>
                    <a:lstStyle/>
                    <a:p>
                      <a:pPr algn="l" fontAlgn="b"/>
                      <a:r>
                        <a:rPr lang="es-MX" sz="1400" b="0" i="0" u="none" strike="noStrike">
                          <a:solidFill>
                            <a:srgbClr val="000000"/>
                          </a:solidFill>
                          <a:effectLst/>
                          <a:latin typeface="Calibri" panose="020F0502020204030204" pitchFamily="34" charset="0"/>
                        </a:rPr>
                        <a:t>             12,000.00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a:solidFill>
                            <a:srgbClr val="000000"/>
                          </a:solidFill>
                          <a:effectLst/>
                          <a:latin typeface="Calibri" panose="020F0502020204030204" pitchFamily="34" charset="0"/>
                        </a:rPr>
                        <a:t>          9,000.00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25,000.00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16,000.00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36,661.88 </a:t>
                      </a:r>
                    </a:p>
                  </a:txBody>
                  <a:tcPr marL="9525" marR="9525" marT="7872"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s-MX" sz="1400" b="0" i="0" u="none" strike="noStrike" dirty="0">
                          <a:solidFill>
                            <a:srgbClr val="000000"/>
                          </a:solidFill>
                          <a:effectLst/>
                          <a:latin typeface="Calibri" panose="020F0502020204030204" pitchFamily="34" charset="0"/>
                        </a:rPr>
                        <a:t>         98,661.88 </a:t>
                      </a:r>
                    </a:p>
                  </a:txBody>
                  <a:tcPr marL="9525" marR="9525" marT="7872" marB="0" anchor="b">
                    <a:lnL>
                      <a:noFill/>
                    </a:lnL>
                    <a:lnR>
                      <a:noFill/>
                    </a:lnR>
                    <a:lnT>
                      <a:noFill/>
                    </a:lnT>
                    <a:lnB>
                      <a:noFill/>
                    </a:lnB>
                  </a:tcPr>
                </a:tc>
                <a:extLst>
                  <a:ext uri="{0D108BD9-81ED-4DB2-BD59-A6C34878D82A}">
                    <a16:rowId xmlns:a16="http://schemas.microsoft.com/office/drawing/2014/main" val="1792035549"/>
                  </a:ext>
                </a:extLst>
              </a:tr>
            </a:tbl>
          </a:graphicData>
        </a:graphic>
      </p:graphicFrame>
      <p:sp>
        <p:nvSpPr>
          <p:cNvPr id="2" name="Flecha curvada hacia la derecha 1"/>
          <p:cNvSpPr/>
          <p:nvPr/>
        </p:nvSpPr>
        <p:spPr>
          <a:xfrm>
            <a:off x="3773510" y="5344732"/>
            <a:ext cx="257577" cy="79414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601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A257-F66B-7A5F-8B9D-EA952ABD3BFB}"/>
            </a:ext>
          </a:extLst>
        </p:cNvPr>
        <p:cNvGrpSpPr/>
        <p:nvPr/>
      </p:nvGrpSpPr>
      <p:grpSpPr>
        <a:xfrm>
          <a:off x="0" y="0"/>
          <a:ext cx="0" cy="0"/>
          <a:chOff x="0" y="0"/>
          <a:chExt cx="0" cy="0"/>
        </a:xfrm>
      </p:grpSpPr>
      <p:sp>
        <p:nvSpPr>
          <p:cNvPr id="495619" name="Text Box 3">
            <a:extLst>
              <a:ext uri="{FF2B5EF4-FFF2-40B4-BE49-F238E27FC236}">
                <a16:creationId xmlns:a16="http://schemas.microsoft.com/office/drawing/2014/main" id="{49F95B22-4479-D2B7-048E-A51C4B2F595B}"/>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54A7ED0D-811D-052A-DB98-4EF307592982}"/>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1462402D-7EED-1945-A6B8-C63821B0790E}"/>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7" name="Imagen 6">
            <a:extLst>
              <a:ext uri="{FF2B5EF4-FFF2-40B4-BE49-F238E27FC236}">
                <a16:creationId xmlns:a16="http://schemas.microsoft.com/office/drawing/2014/main" id="{B9FF1C23-E50E-A751-DB53-941933ADF23A}"/>
              </a:ext>
            </a:extLst>
          </p:cNvPr>
          <p:cNvPicPr>
            <a:picLocks noChangeAspect="1"/>
          </p:cNvPicPr>
          <p:nvPr/>
        </p:nvPicPr>
        <p:blipFill>
          <a:blip r:embed="rId2"/>
          <a:stretch>
            <a:fillRect/>
          </a:stretch>
        </p:blipFill>
        <p:spPr>
          <a:xfrm>
            <a:off x="0" y="11387"/>
            <a:ext cx="12192000" cy="6281730"/>
          </a:xfrm>
          <a:prstGeom prst="rect">
            <a:avLst/>
          </a:prstGeom>
        </p:spPr>
      </p:pic>
    </p:spTree>
    <p:extLst>
      <p:ext uri="{BB962C8B-B14F-4D97-AF65-F5344CB8AC3E}">
        <p14:creationId xmlns:p14="http://schemas.microsoft.com/office/powerpoint/2010/main" val="1151648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F932-C813-6B98-B774-11E8C02672DA}"/>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B09796A2-ECF2-35A7-EF66-A4838D5A12BD}"/>
              </a:ext>
            </a:extLst>
          </p:cNvPr>
          <p:cNvSpPr>
            <a:spLocks noGrp="1" noChangeArrowheads="1"/>
          </p:cNvSpPr>
          <p:nvPr>
            <p:ph type="title"/>
          </p:nvPr>
        </p:nvSpPr>
        <p:spPr>
          <a:xfrm>
            <a:off x="0" y="-26978"/>
            <a:ext cx="12192000" cy="51717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Decreto que reforma el artículo 141 del CFF</a:t>
            </a:r>
          </a:p>
        </p:txBody>
      </p:sp>
      <p:sp>
        <p:nvSpPr>
          <p:cNvPr id="495619" name="Text Box 3">
            <a:extLst>
              <a:ext uri="{FF2B5EF4-FFF2-40B4-BE49-F238E27FC236}">
                <a16:creationId xmlns:a16="http://schemas.microsoft.com/office/drawing/2014/main" id="{7CC11A49-4859-BA6E-0018-799214E11404}"/>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1E89A54F-D00E-5897-6F0A-AAEF686E5109}"/>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9D7DD921-56EF-312C-4650-14077827C7E6}"/>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5F319484-3D61-6E41-A4B4-17212C178655}"/>
              </a:ext>
            </a:extLst>
          </p:cNvPr>
          <p:cNvSpPr txBox="1"/>
          <p:nvPr/>
        </p:nvSpPr>
        <p:spPr>
          <a:xfrm>
            <a:off x="160256" y="6534190"/>
            <a:ext cx="272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400" dirty="0">
                <a:solidFill>
                  <a:prstClr val="black"/>
                </a:solidFill>
                <a:latin typeface="Calibri"/>
              </a:rPr>
              <a:t>Publicado 9 de Abril de 2026</a:t>
            </a:r>
            <a:endParaRPr kumimoji="0" lang="es-MX"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CuadroTexto 2">
            <a:extLst>
              <a:ext uri="{FF2B5EF4-FFF2-40B4-BE49-F238E27FC236}">
                <a16:creationId xmlns:a16="http://schemas.microsoft.com/office/drawing/2014/main" id="{6EBA923B-DA88-5E6F-D9D6-8C0F8A2E60C1}"/>
              </a:ext>
            </a:extLst>
          </p:cNvPr>
          <p:cNvSpPr txBox="1"/>
          <p:nvPr/>
        </p:nvSpPr>
        <p:spPr>
          <a:xfrm>
            <a:off x="160257" y="535502"/>
            <a:ext cx="11726944" cy="6863417"/>
          </a:xfrm>
          <a:prstGeom prst="rect">
            <a:avLst/>
          </a:prstGeom>
          <a:noFill/>
        </p:spPr>
        <p:txBody>
          <a:bodyPr wrap="square">
            <a:spAutoFit/>
          </a:bodyPr>
          <a:lstStyle/>
          <a:p>
            <a:r>
              <a:rPr lang="es-ES" sz="2000" b="1" dirty="0"/>
              <a:t>Artículo Único</a:t>
            </a:r>
            <a:r>
              <a:rPr lang="es-ES" sz="2000" dirty="0"/>
              <a:t>.- Se reforma el artículo 141, párrafos primero y segundo, del Código Fiscal de la Federación, para quedar como sigue:</a:t>
            </a:r>
          </a:p>
          <a:p>
            <a:endParaRPr lang="es-ES" sz="2000" dirty="0"/>
          </a:p>
          <a:p>
            <a:r>
              <a:rPr lang="es-ES" sz="2000" dirty="0"/>
              <a:t>Artículo 141. Las personas contribuyentes podrán garantizar el interés fiscal, cuando se actualice alguno de los supuestos establecidos en los artículos 74 y 142 de este Código, </a:t>
            </a:r>
            <a:r>
              <a:rPr lang="es-ES" sz="2000" b="1" u="sng" dirty="0"/>
              <a:t>en alguna de las formas siguientes</a:t>
            </a:r>
            <a:r>
              <a:rPr lang="es-ES" sz="2000" b="1" u="sng" dirty="0">
                <a:solidFill>
                  <a:srgbClr val="FF0000"/>
                </a:solidFill>
              </a:rPr>
              <a:t> </a:t>
            </a:r>
            <a:r>
              <a:rPr lang="es-ES" sz="2000" b="1" u="sng" strike="sngStrike" dirty="0">
                <a:solidFill>
                  <a:srgbClr val="FF0000"/>
                </a:solidFill>
              </a:rPr>
              <a:t>(conforme al siguiente orden obligatorio)</a:t>
            </a:r>
            <a:r>
              <a:rPr lang="es-ES" sz="2000" strike="sngStrike" dirty="0"/>
              <a:t>:</a:t>
            </a:r>
          </a:p>
          <a:p>
            <a:pPr algn="just"/>
            <a:endParaRPr lang="es-ES" sz="2000" dirty="0"/>
          </a:p>
          <a:p>
            <a:pPr algn="just"/>
            <a:r>
              <a:rPr lang="es-ES" sz="2000" dirty="0"/>
              <a:t>I. a VI. ...</a:t>
            </a:r>
          </a:p>
          <a:p>
            <a:pPr algn="just"/>
            <a:endParaRPr lang="es-ES" sz="2000" dirty="0"/>
          </a:p>
          <a:p>
            <a:pPr algn="just"/>
            <a:r>
              <a:rPr lang="es-ES" sz="2000" dirty="0"/>
              <a:t>La garantía deberá comprender, además de las contribuciones adeudadas actualizadas, los accesorios causados, así como de los que se causen en los doce meses siguientes a su otorgamiento. Al terminar este periodo y en tanto no se cubra el crédito, deberá actualizarse su importe cada año y ampliarse la garantía para que cubra el crédito actualizado y el importe de los recargos, incluso los correspondientes a los doce meses siguientes.(Reformado)</a:t>
            </a:r>
          </a:p>
          <a:p>
            <a:pPr algn="just"/>
            <a:r>
              <a:rPr lang="es-ES" sz="2000" dirty="0"/>
              <a:t>[…]</a:t>
            </a:r>
          </a:p>
          <a:p>
            <a:pPr algn="just"/>
            <a:endParaRPr lang="es-ES" sz="2000" dirty="0"/>
          </a:p>
          <a:p>
            <a:pPr algn="just"/>
            <a:r>
              <a:rPr lang="es-ES" sz="2000" dirty="0"/>
              <a:t>Transitorios</a:t>
            </a:r>
          </a:p>
          <a:p>
            <a:pPr algn="just"/>
            <a:endParaRPr lang="es-ES" sz="2000" dirty="0"/>
          </a:p>
          <a:p>
            <a:pPr algn="just"/>
            <a:r>
              <a:rPr lang="es-ES" sz="2000" b="1" dirty="0"/>
              <a:t>Primero</a:t>
            </a:r>
            <a:r>
              <a:rPr lang="es-ES" sz="2000" dirty="0"/>
              <a:t>.- </a:t>
            </a:r>
            <a:r>
              <a:rPr lang="es-ES" sz="2000" b="1" i="1" u="sng" dirty="0">
                <a:solidFill>
                  <a:srgbClr val="FF0000"/>
                </a:solidFill>
              </a:rPr>
              <a:t>El presente Decreto entrará en vigor al día siguiente de su publicación en el Diario Oficial de la Federación.</a:t>
            </a:r>
          </a:p>
          <a:p>
            <a:pPr algn="just"/>
            <a:endParaRPr lang="es-ES" sz="2000" dirty="0"/>
          </a:p>
          <a:p>
            <a:pPr algn="just"/>
            <a:r>
              <a:rPr lang="es-ES" sz="2000" dirty="0"/>
              <a:t>.</a:t>
            </a:r>
            <a:endParaRPr lang="es-MX" sz="2000" dirty="0"/>
          </a:p>
        </p:txBody>
      </p:sp>
    </p:spTree>
    <p:extLst>
      <p:ext uri="{BB962C8B-B14F-4D97-AF65-F5344CB8AC3E}">
        <p14:creationId xmlns:p14="http://schemas.microsoft.com/office/powerpoint/2010/main" val="1411565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ACA5-E78C-21AE-2BA1-23363CFDBEA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631723D0-DDE1-E045-FC16-1669C72A6781}"/>
              </a:ext>
            </a:extLst>
          </p:cNvPr>
          <p:cNvSpPr>
            <a:spLocks noGrp="1" noChangeArrowheads="1"/>
          </p:cNvSpPr>
          <p:nvPr>
            <p:ph type="title"/>
          </p:nvPr>
        </p:nvSpPr>
        <p:spPr>
          <a:xfrm>
            <a:off x="0" y="-26978"/>
            <a:ext cx="12192000" cy="51717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Texto original, segundo párrafo 141 del CFF</a:t>
            </a:r>
          </a:p>
        </p:txBody>
      </p:sp>
      <p:sp>
        <p:nvSpPr>
          <p:cNvPr id="495619" name="Text Box 3">
            <a:extLst>
              <a:ext uri="{FF2B5EF4-FFF2-40B4-BE49-F238E27FC236}">
                <a16:creationId xmlns:a16="http://schemas.microsoft.com/office/drawing/2014/main" id="{9E6F2BCD-5787-E0DC-F4ED-52483A6275FA}"/>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B166DB86-A465-CB5E-0674-B9A07A50A035}"/>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DB661FAB-75A0-D889-B751-D2E7F02F55E2}"/>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0F26F818-67A1-63C7-ACE4-DAE71164E581}"/>
              </a:ext>
            </a:extLst>
          </p:cNvPr>
          <p:cNvSpPr txBox="1"/>
          <p:nvPr/>
        </p:nvSpPr>
        <p:spPr>
          <a:xfrm>
            <a:off x="160256" y="6534190"/>
            <a:ext cx="272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Publicado 9 de Abril de 2026</a:t>
            </a:r>
          </a:p>
        </p:txBody>
      </p:sp>
      <p:sp>
        <p:nvSpPr>
          <p:cNvPr id="3" name="CuadroTexto 2">
            <a:extLst>
              <a:ext uri="{FF2B5EF4-FFF2-40B4-BE49-F238E27FC236}">
                <a16:creationId xmlns:a16="http://schemas.microsoft.com/office/drawing/2014/main" id="{87647D85-5B86-1314-1508-AA43F5F4125F}"/>
              </a:ext>
            </a:extLst>
          </p:cNvPr>
          <p:cNvSpPr txBox="1"/>
          <p:nvPr/>
        </p:nvSpPr>
        <p:spPr>
          <a:xfrm>
            <a:off x="150830" y="535502"/>
            <a:ext cx="11726944" cy="52168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1" i="0" strike="sngStrike" kern="1200" cap="none" spc="0" normalizeH="0" baseline="0" noProof="0" dirty="0">
                <a:ln>
                  <a:noFill/>
                </a:ln>
                <a:solidFill>
                  <a:prstClr val="black"/>
                </a:solidFill>
                <a:effectLst/>
                <a:uLnTx/>
                <a:uFillTx/>
                <a:latin typeface="Calibri"/>
                <a:ea typeface="+mn-ea"/>
                <a:cs typeface="+mn-cs"/>
              </a:rPr>
              <a:t>Los contribuyentes deberán ofrecer como garantía, en todos los casos, la modalidad señalada en la fracción I, hasta por el importe máximo de su capacidad económica, aun y cuando no sea suficiente para garantizar el interés fiscal y, en la misma solicitud, combinarse con alguna de las formas y en el orden que al efecto establece este artículo, en ese caso, los contribuyentes deberán demostrar la imposibilidad para garantizar sus adeudos fiscales bajo las modalidades establecidas en las fracciones I, II, III, IV, V y VI, en ese orden, presentando la documentación que acredite dicha situación</a:t>
            </a:r>
            <a:r>
              <a:rPr kumimoji="0" lang="es-ES" sz="2500" b="0" i="0" strike="sngStrike" kern="1200" cap="none" spc="0" normalizeH="0" baseline="0" noProof="0" dirty="0">
                <a:ln>
                  <a:noFill/>
                </a:ln>
                <a:solidFill>
                  <a:prstClr val="black"/>
                </a:solidFill>
                <a:effectLst/>
                <a:uLnTx/>
                <a:uFillTx/>
                <a:latin typeface="Calibri"/>
                <a:ea typeface="+mn-ea"/>
                <a:cs typeface="+mn-cs"/>
              </a:rPr>
              <a:t>. </a:t>
            </a:r>
            <a:r>
              <a:rPr kumimoji="0" lang="es-ES" sz="2500" b="0" i="0" u="none" strike="noStrike" kern="1200" cap="none" spc="0" normalizeH="0" baseline="0" noProof="0" dirty="0">
                <a:ln>
                  <a:noFill/>
                </a:ln>
                <a:solidFill>
                  <a:prstClr val="black"/>
                </a:solidFill>
                <a:effectLst/>
                <a:uLnTx/>
                <a:uFillTx/>
                <a:latin typeface="Calibri"/>
                <a:ea typeface="+mn-ea"/>
                <a:cs typeface="+mn-cs"/>
              </a:rPr>
              <a:t>La garantía deberá comprender, además de las contribuciones adeudadas actualizadas, los accesorios causados, así como de los que se causen en los doce meses siguientes a su otorgamiento. Al terminar este período y en tanto no se cubra el crédito, deberá actualizarse su importe cada año y ampliarse la garantía para que cubra el crédito actualizado y el importe de los recargos, incluso los correspondientes a los doce meses siguientes</a:t>
            </a:r>
            <a:endParaRPr kumimoji="0" lang="es-MX" sz="25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146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1D522-3331-9E5D-B341-027146531326}"/>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B785BDAA-0A9C-8072-172C-E3142F753FB6}"/>
              </a:ext>
            </a:extLst>
          </p:cNvPr>
          <p:cNvSpPr>
            <a:spLocks noGrp="1" noChangeArrowheads="1"/>
          </p:cNvSpPr>
          <p:nvPr>
            <p:ph type="title"/>
          </p:nvPr>
        </p:nvSpPr>
        <p:spPr>
          <a:xfrm>
            <a:off x="0" y="-26978"/>
            <a:ext cx="12192000" cy="51717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000" dirty="0">
                <a:latin typeface="Arial Rounded MT Bold" pitchFamily="34" charset="0"/>
              </a:rPr>
              <a:t>Decreto que reforma el artículo 141 del CFF</a:t>
            </a:r>
          </a:p>
        </p:txBody>
      </p:sp>
      <p:sp>
        <p:nvSpPr>
          <p:cNvPr id="495619" name="Text Box 3">
            <a:extLst>
              <a:ext uri="{FF2B5EF4-FFF2-40B4-BE49-F238E27FC236}">
                <a16:creationId xmlns:a16="http://schemas.microsoft.com/office/drawing/2014/main" id="{B83575F5-A481-B4D1-F20D-34061A072CDF}"/>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E0CF3FF0-06CB-1951-A9B6-7F212320EC10}"/>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83EE108C-AB0E-E26C-52BF-EBDCE2844E26}"/>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F5F80203-BD99-6B9C-512D-C9A300A3DAFA}"/>
              </a:ext>
            </a:extLst>
          </p:cNvPr>
          <p:cNvSpPr txBox="1"/>
          <p:nvPr/>
        </p:nvSpPr>
        <p:spPr>
          <a:xfrm>
            <a:off x="160256" y="6534190"/>
            <a:ext cx="27243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Publicado 9 de Abril de 2026</a:t>
            </a:r>
          </a:p>
        </p:txBody>
      </p:sp>
      <p:sp>
        <p:nvSpPr>
          <p:cNvPr id="3" name="CuadroTexto 2">
            <a:extLst>
              <a:ext uri="{FF2B5EF4-FFF2-40B4-BE49-F238E27FC236}">
                <a16:creationId xmlns:a16="http://schemas.microsoft.com/office/drawing/2014/main" id="{FD2EC812-AF14-68E4-E59E-8FED690D7F34}"/>
              </a:ext>
            </a:extLst>
          </p:cNvPr>
          <p:cNvSpPr txBox="1"/>
          <p:nvPr/>
        </p:nvSpPr>
        <p:spPr>
          <a:xfrm>
            <a:off x="160257" y="582637"/>
            <a:ext cx="11906052" cy="40934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Segundo.- </a:t>
            </a:r>
            <a:r>
              <a:rPr kumimoji="0" lang="es-ES" sz="2000" b="0" i="0" u="none" strike="noStrike" kern="1200" cap="none" spc="0" normalizeH="0" baseline="0" noProof="0" dirty="0">
                <a:ln>
                  <a:noFill/>
                </a:ln>
                <a:solidFill>
                  <a:prstClr val="black"/>
                </a:solidFill>
                <a:effectLst/>
                <a:uLnTx/>
                <a:uFillTx/>
                <a:latin typeface="Calibri"/>
                <a:ea typeface="+mn-ea"/>
                <a:cs typeface="+mn-cs"/>
              </a:rPr>
              <a:t>Los procedimientos </a:t>
            </a:r>
            <a:r>
              <a:rPr kumimoji="0" lang="es-ES" sz="2000" b="0" i="0" u="none" strike="noStrike" kern="1200" cap="none" spc="0" normalizeH="0" baseline="0" noProof="0" dirty="0">
                <a:ln>
                  <a:noFill/>
                </a:ln>
                <a:solidFill>
                  <a:prstClr val="black"/>
                </a:solidFill>
                <a:effectLst/>
                <a:highlight>
                  <a:srgbClr val="FFFF00"/>
                </a:highlight>
                <a:uLnTx/>
                <a:uFillTx/>
                <a:latin typeface="Calibri"/>
                <a:ea typeface="+mn-ea"/>
                <a:cs typeface="+mn-cs"/>
              </a:rPr>
              <a:t>de garantía del interés fiscal iniciados entre el 1 de enero de 2026 y la entrada en vigor del presente Decreto, </a:t>
            </a:r>
            <a:r>
              <a:rPr kumimoji="0" lang="es-ES" sz="2000" b="0" i="0" u="none" strike="noStrike" kern="1200" cap="none" spc="0" normalizeH="0" baseline="0" noProof="0" dirty="0">
                <a:ln>
                  <a:noFill/>
                </a:ln>
                <a:solidFill>
                  <a:prstClr val="black"/>
                </a:solidFill>
                <a:effectLst/>
                <a:uLnTx/>
                <a:uFillTx/>
                <a:latin typeface="Calibri"/>
                <a:ea typeface="+mn-ea"/>
                <a:cs typeface="+mn-cs"/>
              </a:rPr>
              <a:t>así como las garantías constituidas durante dicho periodo conforme al orden establecido en el artículo 141 vigente en el citado periodo, se podrán sujetar a lo establecido en dicho artículo en su texto reformado mediante el presente Decreto, </a:t>
            </a:r>
            <a:r>
              <a:rPr kumimoji="0" lang="es-ES" sz="2000" b="1" i="0" u="sng" strike="noStrike" kern="1200" cap="none" spc="0" normalizeH="0" baseline="0" noProof="0" dirty="0">
                <a:ln>
                  <a:noFill/>
                </a:ln>
                <a:solidFill>
                  <a:prstClr val="black"/>
                </a:solidFill>
                <a:effectLst/>
                <a:uLnTx/>
                <a:uFillTx/>
                <a:latin typeface="Calibri"/>
                <a:ea typeface="+mn-ea"/>
                <a:cs typeface="+mn-cs"/>
              </a:rPr>
              <a:t>siempre que la persona contribuyente lo solicite expresamente </a:t>
            </a:r>
            <a:r>
              <a:rPr kumimoji="0" lang="es-ES" sz="2000" b="0" i="0" u="none" strike="noStrike" kern="1200" cap="none" spc="0" normalizeH="0" baseline="0" noProof="0" dirty="0">
                <a:ln>
                  <a:noFill/>
                </a:ln>
                <a:solidFill>
                  <a:prstClr val="black"/>
                </a:solidFill>
                <a:effectLst/>
                <a:uLnTx/>
                <a:uFillTx/>
                <a:latin typeface="Calibri"/>
                <a:ea typeface="+mn-ea"/>
                <a:cs typeface="+mn-cs"/>
              </a:rPr>
              <a:t>ante la autoridad exactora dentro de los </a:t>
            </a:r>
            <a:r>
              <a:rPr kumimoji="0" lang="es-ES" sz="2000" b="1" i="1" u="sng" strike="noStrike" kern="1200" cap="none" spc="0" normalizeH="0" baseline="0" noProof="0" dirty="0">
                <a:ln>
                  <a:noFill/>
                </a:ln>
                <a:solidFill>
                  <a:srgbClr val="FF0000"/>
                </a:solidFill>
                <a:effectLst/>
                <a:uLnTx/>
                <a:uFillTx/>
                <a:latin typeface="Calibri"/>
                <a:ea typeface="+mn-ea"/>
                <a:cs typeface="+mn-cs"/>
              </a:rPr>
              <a:t>treinta días naturales siguientes a la entrada en vigor de este Decreto</a:t>
            </a:r>
            <a:r>
              <a:rPr kumimoji="0" lang="es-ES" sz="2000" b="0" i="0" u="none" strike="noStrike" kern="1200" cap="none" spc="0" normalizeH="0" baseline="0" noProof="0" dirty="0">
                <a:ln>
                  <a:noFill/>
                </a:ln>
                <a:solidFill>
                  <a:prstClr val="black"/>
                </a:solidFill>
                <a:effectLst/>
                <a:uLnTx/>
                <a:uFillTx/>
                <a:latin typeface="Calibri"/>
                <a:ea typeface="+mn-ea"/>
                <a:cs typeface="+mn-cs"/>
              </a:rPr>
              <a:t>. </a:t>
            </a:r>
            <a:r>
              <a:rPr kumimoji="0" lang="es-ES" sz="2000" b="1" i="0" u="sng" strike="noStrike" kern="1200" cap="none" spc="0" normalizeH="0" baseline="0" noProof="0" dirty="0">
                <a:ln>
                  <a:noFill/>
                </a:ln>
                <a:solidFill>
                  <a:prstClr val="black"/>
                </a:solidFill>
                <a:effectLst/>
                <a:uLnTx/>
                <a:uFillTx/>
                <a:latin typeface="Calibri"/>
                <a:ea typeface="+mn-ea"/>
                <a:cs typeface="+mn-cs"/>
              </a:rPr>
              <a:t>En el caso de garantías ya constituidas</a:t>
            </a:r>
            <a:r>
              <a:rPr kumimoji="0" lang="es-ES" sz="2000" b="0" i="0" u="none" strike="noStrike" kern="1200" cap="none" spc="0" normalizeH="0" baseline="0" noProof="0" dirty="0">
                <a:ln>
                  <a:noFill/>
                </a:ln>
                <a:solidFill>
                  <a:prstClr val="black"/>
                </a:solidFill>
                <a:effectLst/>
                <a:uLnTx/>
                <a:uFillTx/>
                <a:latin typeface="Calibri"/>
                <a:ea typeface="+mn-ea"/>
                <a:cs typeface="+mn-cs"/>
              </a:rPr>
              <a:t>, </a:t>
            </a:r>
            <a:r>
              <a:rPr kumimoji="0" lang="es-ES" sz="2000" b="1" i="1" u="sng" strike="noStrike" kern="1200" cap="none" spc="0" normalizeH="0" baseline="0" noProof="0" dirty="0">
                <a:ln>
                  <a:noFill/>
                </a:ln>
                <a:solidFill>
                  <a:srgbClr val="FF0000"/>
                </a:solidFill>
                <a:effectLst/>
                <a:uLnTx/>
                <a:uFillTx/>
                <a:latin typeface="Calibri"/>
                <a:ea typeface="+mn-ea"/>
                <a:cs typeface="+mn-cs"/>
              </a:rPr>
              <a:t>la sustitución no interrumpirá la suspensión del procedimiento administrativo de ejecución ni generará requerimiento adicional</a:t>
            </a:r>
            <a:r>
              <a:rPr kumimoji="0" lang="es-ES" sz="2000" b="0" i="0" u="none" strike="noStrike" kern="1200" cap="none" spc="0" normalizeH="0" baseline="0" noProof="0" dirty="0">
                <a:ln>
                  <a:noFill/>
                </a:ln>
                <a:solidFill>
                  <a:prstClr val="black"/>
                </a:solidFill>
                <a:effectLst/>
                <a:uLnTx/>
                <a:uFillTx/>
                <a:latin typeface="Calibri"/>
                <a:ea typeface="+mn-ea"/>
                <a:cs typeface="+mn-cs"/>
              </a:rPr>
              <a:t>. La autoridad exactora resolverá la solicitud en un plazo no mayor a veinte días hábiles. Los actos ya consumados y no impugnados al momento de la solicitud conservarán sus efectos.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Calibri"/>
                <a:ea typeface="+mn-ea"/>
                <a:cs typeface="+mn-cs"/>
              </a:rPr>
              <a:t>Tercero</a:t>
            </a:r>
            <a:r>
              <a:rPr kumimoji="0" lang="es-ES" sz="2000" b="0" i="0" u="none" strike="noStrike" kern="1200" cap="none" spc="0" normalizeH="0" baseline="0" noProof="0" dirty="0">
                <a:ln>
                  <a:noFill/>
                </a:ln>
                <a:solidFill>
                  <a:prstClr val="black"/>
                </a:solidFill>
                <a:effectLst/>
                <a:uLnTx/>
                <a:uFillTx/>
                <a:latin typeface="Calibri"/>
                <a:ea typeface="+mn-ea"/>
                <a:cs typeface="+mn-cs"/>
              </a:rPr>
              <a:t>.- Las erogaciones que se generen con motivo de la entrada en vigor del presente Decreto se cubrirán con cargo a los presupuestos aprobados a los ejecutores de gasto que intervienen en el mismo, sin que se autoricen ampliaciones liquidas a dichos presupuestos.</a:t>
            </a:r>
            <a:endParaRPr kumimoji="0" lang="es-MX"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75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C3D77-2AF5-2D3E-6C0F-AF161A1E1AD8}"/>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33DC5FA0-7F56-5E80-69CB-0A5D70D06EA7}"/>
              </a:ext>
            </a:extLst>
          </p:cNvPr>
          <p:cNvSpPr>
            <a:spLocks noGrp="1" noChangeArrowheads="1"/>
          </p:cNvSpPr>
          <p:nvPr>
            <p:ph type="title"/>
          </p:nvPr>
        </p:nvSpPr>
        <p:spPr>
          <a:xfrm>
            <a:off x="0" y="-26989"/>
            <a:ext cx="12192000" cy="1148188"/>
          </a:xfrm>
          <a:solidFill>
            <a:schemeClr val="accent4">
              <a:lumMod val="20000"/>
              <a:lumOff val="80000"/>
            </a:schemeClr>
          </a:solidFill>
          <a:ln>
            <a:solidFill>
              <a:schemeClr val="accent1"/>
            </a:solidFill>
            <a:miter lim="800000"/>
            <a:headEnd/>
            <a:tailEnd/>
          </a:ln>
        </p:spPr>
        <p:txBody>
          <a:bodyPr/>
          <a:lstStyle/>
          <a:p>
            <a:pPr eaLnBrk="1" hangingPunct="1">
              <a:defRPr/>
            </a:pPr>
            <a:r>
              <a:rPr lang="es-ES" sz="3600" dirty="0">
                <a:latin typeface="Arial Rounded MT Bold" pitchFamily="34" charset="0"/>
              </a:rPr>
              <a:t>RETENCIÓN DE </a:t>
            </a:r>
            <a:r>
              <a:rPr lang="es-ES" sz="3600" b="1" dirty="0">
                <a:solidFill>
                  <a:srgbClr val="FF0000"/>
                </a:solidFill>
                <a:latin typeface="Arial Rounded MT Bold" pitchFamily="34" charset="0"/>
              </a:rPr>
              <a:t>ISR</a:t>
            </a:r>
            <a:r>
              <a:rPr lang="es-ES" sz="3600" dirty="0">
                <a:latin typeface="Arial Rounded MT Bold" pitchFamily="34" charset="0"/>
              </a:rPr>
              <a:t> PARA PF y </a:t>
            </a:r>
            <a:r>
              <a:rPr lang="es-ES" sz="3600" dirty="0">
                <a:solidFill>
                  <a:srgbClr val="FF0000"/>
                </a:solidFill>
                <a:latin typeface="Arial Rounded MT Bold" pitchFamily="34" charset="0"/>
              </a:rPr>
              <a:t>PM</a:t>
            </a:r>
            <a:r>
              <a:rPr lang="es-ES" sz="3600" dirty="0">
                <a:latin typeface="Arial Rounded MT Bold" pitchFamily="34" charset="0"/>
              </a:rPr>
              <a:t> por el USO DE PLATAFORMAS TECNOLÓGICAS</a:t>
            </a:r>
          </a:p>
        </p:txBody>
      </p:sp>
      <p:sp>
        <p:nvSpPr>
          <p:cNvPr id="495619" name="Text Box 3">
            <a:extLst>
              <a:ext uri="{FF2B5EF4-FFF2-40B4-BE49-F238E27FC236}">
                <a16:creationId xmlns:a16="http://schemas.microsoft.com/office/drawing/2014/main" id="{6A1EE5C5-8CC8-E9BC-9726-902DBABD2A2C}"/>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FBF88F2C-C756-E80F-4F44-F5B48FE9EF8F}"/>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7864F203-103B-275A-5215-90C550D5EEE4}"/>
              </a:ext>
            </a:extLst>
          </p:cNvPr>
          <p:cNvSpPr txBox="1"/>
          <p:nvPr/>
        </p:nvSpPr>
        <p:spPr>
          <a:xfrm>
            <a:off x="43539" y="6527523"/>
            <a:ext cx="2732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25-VI LIF</a:t>
            </a:r>
          </a:p>
        </p:txBody>
      </p:sp>
      <p:sp>
        <p:nvSpPr>
          <p:cNvPr id="2" name="CuadroTexto 1">
            <a:extLst>
              <a:ext uri="{FF2B5EF4-FFF2-40B4-BE49-F238E27FC236}">
                <a16:creationId xmlns:a16="http://schemas.microsoft.com/office/drawing/2014/main" id="{1D7D44F5-3F5E-3666-6FE0-B0D7A23A0F9C}"/>
              </a:ext>
            </a:extLst>
          </p:cNvPr>
          <p:cNvSpPr txBox="1"/>
          <p:nvPr/>
        </p:nvSpPr>
        <p:spPr>
          <a:xfrm>
            <a:off x="43539" y="1100387"/>
            <a:ext cx="1202189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black"/>
                </a:solidFill>
                <a:effectLst/>
                <a:uLnTx/>
                <a:uFillTx/>
                <a:latin typeface="Calibri"/>
                <a:ea typeface="+mn-ea"/>
                <a:cs typeface="+mn-cs"/>
              </a:rPr>
              <a:t>Las Personas Morales Residentes en México o Residentes en el Extranjero con o sin Establecimiento Permanente en el País, así como las Entidades o Figuras Jurídicas Extranjeras que proporcionen de manera directa o indirecta el Uso de Plataformas Tecnológicas, Aplicaciones Informáticas o Similares en </a:t>
            </a:r>
            <a:r>
              <a:rPr kumimoji="0" lang="es-MX" sz="2200" b="1" i="1" u="none" strike="noStrike" kern="1200" cap="none" spc="0" normalizeH="0" baseline="0" noProof="0" dirty="0">
                <a:ln>
                  <a:noFill/>
                </a:ln>
                <a:solidFill>
                  <a:prstClr val="black"/>
                </a:solidFill>
                <a:effectLst/>
                <a:uLnTx/>
                <a:uFillTx/>
                <a:latin typeface="Calibri"/>
                <a:ea typeface="+mn-ea"/>
                <a:cs typeface="+mn-cs"/>
              </a:rPr>
              <a:t>“sustitución” </a:t>
            </a:r>
            <a:r>
              <a:rPr kumimoji="0" lang="es-MX" sz="2200" b="0" i="0" u="none" strike="noStrike" kern="1200" cap="none" spc="0" normalizeH="0" baseline="0" noProof="0" dirty="0">
                <a:ln>
                  <a:noFill/>
                </a:ln>
                <a:solidFill>
                  <a:prstClr val="black"/>
                </a:solidFill>
                <a:effectLst/>
                <a:uLnTx/>
                <a:uFillTx/>
                <a:latin typeface="Calibri"/>
                <a:ea typeface="+mn-ea"/>
                <a:cs typeface="+mn-cs"/>
              </a:rPr>
              <a:t>de la tasa de Retención a que se refiere el artículo </a:t>
            </a:r>
            <a:r>
              <a:rPr kumimoji="0" lang="es-MX" sz="2200" b="1" i="0" u="none" strike="noStrike" kern="1200" cap="none" spc="0" normalizeH="0" baseline="0" noProof="0" dirty="0">
                <a:ln>
                  <a:noFill/>
                </a:ln>
                <a:solidFill>
                  <a:prstClr val="black"/>
                </a:solidFill>
                <a:effectLst/>
                <a:uLnTx/>
                <a:uFillTx/>
                <a:latin typeface="Calibri"/>
                <a:ea typeface="+mn-ea"/>
                <a:cs typeface="+mn-cs"/>
              </a:rPr>
              <a:t>113-A fracción III </a:t>
            </a:r>
            <a:r>
              <a:rPr kumimoji="0" lang="es-MX" sz="2200" b="0" i="0" u="none" strike="noStrike" kern="1200" cap="none" spc="0" normalizeH="0" baseline="0" noProof="0" dirty="0">
                <a:ln>
                  <a:noFill/>
                </a:ln>
                <a:solidFill>
                  <a:prstClr val="black"/>
                </a:solidFill>
                <a:effectLst/>
                <a:uLnTx/>
                <a:uFillTx/>
                <a:latin typeface="Calibri"/>
                <a:ea typeface="+mn-ea"/>
                <a:cs typeface="+mn-cs"/>
              </a:rPr>
              <a:t>de la LISR </a:t>
            </a:r>
            <a:r>
              <a:rPr kumimoji="0" lang="es-MX" sz="2200" b="0" i="1" u="none" strike="noStrike" kern="1200" cap="none" spc="0" normalizeH="0" baseline="0" noProof="0" dirty="0">
                <a:ln>
                  <a:noFill/>
                </a:ln>
                <a:solidFill>
                  <a:prstClr val="black"/>
                </a:solidFill>
                <a:effectLst/>
                <a:uLnTx/>
                <a:uFillTx/>
                <a:latin typeface="Calibri"/>
                <a:ea typeface="+mn-ea"/>
                <a:cs typeface="+mn-cs"/>
              </a:rPr>
              <a:t>(Enajenación de Bienes o Prestación de Servicios retención 1%)</a:t>
            </a:r>
            <a:r>
              <a:rPr kumimoji="0" lang="es-MX" sz="2200" b="0" i="0" u="none" strike="noStrike" kern="1200" cap="none" spc="0" normalizeH="0" baseline="0" noProof="0" dirty="0">
                <a:ln>
                  <a:noFill/>
                </a:ln>
                <a:solidFill>
                  <a:prstClr val="black"/>
                </a:solidFill>
                <a:effectLst/>
                <a:uLnTx/>
                <a:uFillTx/>
                <a:latin typeface="Calibri"/>
                <a:ea typeface="+mn-ea"/>
                <a:cs typeface="+mn-cs"/>
              </a:rPr>
              <a:t> </a:t>
            </a:r>
            <a:r>
              <a:rPr kumimoji="0" lang="es-MX" sz="2200" b="1" i="0" u="sng" strike="noStrike" kern="1200" cap="none" spc="0" normalizeH="0" baseline="0" noProof="0" dirty="0">
                <a:ln>
                  <a:noFill/>
                </a:ln>
                <a:solidFill>
                  <a:srgbClr val="FF0000"/>
                </a:solidFill>
                <a:effectLst/>
                <a:uLnTx/>
                <a:uFillTx/>
                <a:latin typeface="Calibri"/>
                <a:ea typeface="+mn-ea"/>
                <a:cs typeface="+mn-cs"/>
              </a:rPr>
              <a:t>aplicarán la Tasa del 2.5 por ciento.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1" i="1" u="none" strike="noStrike" kern="1200" cap="none" spc="0" normalizeH="0" baseline="0" noProof="0" dirty="0">
                <a:ln>
                  <a:noFill/>
                </a:ln>
                <a:solidFill>
                  <a:prstClr val="black"/>
                </a:solidFill>
                <a:effectLst/>
                <a:uLnTx/>
                <a:uFillTx/>
                <a:latin typeface="Calibri"/>
                <a:ea typeface="+mn-ea"/>
                <a:cs typeface="+mn-cs"/>
              </a:rPr>
              <a:t>Las Personas Morales que obtengan ingresos por concepto de Enajenación de Bienes o Prestación </a:t>
            </a:r>
            <a:r>
              <a:rPr kumimoji="0" lang="es-MX" sz="2200" b="0" i="0" u="none" strike="noStrike" kern="1200" cap="none" spc="0" normalizeH="0" baseline="0" noProof="0" dirty="0">
                <a:ln>
                  <a:noFill/>
                </a:ln>
                <a:solidFill>
                  <a:prstClr val="black"/>
                </a:solidFill>
                <a:effectLst/>
                <a:uLnTx/>
                <a:uFillTx/>
                <a:latin typeface="Calibri"/>
                <a:ea typeface="+mn-ea"/>
                <a:cs typeface="+mn-cs"/>
              </a:rPr>
              <a:t>de Servicios a través de las Plataformas a que se refiere el párrafo anterior, pagarán el Impuesto por dichos ingresos, </a:t>
            </a:r>
            <a:r>
              <a:rPr kumimoji="0" lang="es-MX" sz="2200" b="1" i="0" u="sng" strike="noStrike" kern="1200" cap="none" spc="0" normalizeH="0" baseline="0" noProof="0" dirty="0">
                <a:ln>
                  <a:noFill/>
                </a:ln>
                <a:solidFill>
                  <a:srgbClr val="FF0000"/>
                </a:solidFill>
                <a:effectLst/>
                <a:uLnTx/>
                <a:uFillTx/>
                <a:latin typeface="Calibri"/>
                <a:ea typeface="+mn-ea"/>
                <a:cs typeface="+mn-cs"/>
              </a:rPr>
              <a:t>mediante Retención </a:t>
            </a:r>
            <a:r>
              <a:rPr kumimoji="0" lang="es-MX" sz="2200" b="0" i="0" u="none" strike="noStrike" kern="1200" cap="none" spc="0" normalizeH="0" baseline="0" noProof="0" dirty="0">
                <a:ln>
                  <a:noFill/>
                </a:ln>
                <a:solidFill>
                  <a:prstClr val="black"/>
                </a:solidFill>
                <a:effectLst/>
                <a:uLnTx/>
                <a:uFillTx/>
                <a:latin typeface="Calibri"/>
                <a:ea typeface="+mn-ea"/>
                <a:cs typeface="+mn-cs"/>
              </a:rPr>
              <a:t>que efectuarán los citados medios, aplicando una </a:t>
            </a:r>
            <a:r>
              <a:rPr kumimoji="0" lang="es-MX" sz="2200" b="1" i="0" u="sng" strike="noStrike" kern="1200" cap="none" spc="0" normalizeH="0" baseline="0" noProof="0" dirty="0">
                <a:ln>
                  <a:noFill/>
                </a:ln>
                <a:solidFill>
                  <a:prstClr val="black"/>
                </a:solidFill>
                <a:effectLst/>
                <a:uLnTx/>
                <a:uFillTx/>
                <a:latin typeface="Calibri"/>
                <a:ea typeface="+mn-ea"/>
                <a:cs typeface="+mn-cs"/>
              </a:rPr>
              <a:t>Tasa del 2.5 por ciento sin deducción alguna</a:t>
            </a:r>
            <a:r>
              <a:rPr kumimoji="0" lang="es-MX" sz="2200" b="0" i="0" u="none" strike="noStrike" kern="1200" cap="none" spc="0" normalizeH="0" baseline="0" noProof="0" dirty="0">
                <a:ln>
                  <a:noFill/>
                </a:ln>
                <a:solidFill>
                  <a:prstClr val="black"/>
                </a:solidFill>
                <a:effectLst/>
                <a:uLnTx/>
                <a:uFillTx/>
                <a:latin typeface="Calibri"/>
                <a:ea typeface="+mn-ea"/>
                <a:cs typeface="+mn-cs"/>
              </a:rPr>
              <a:t>. El ISR Retenido y pagado conforme a este párrafo podrá </a:t>
            </a:r>
            <a:r>
              <a:rPr kumimoji="0" lang="es-MX" sz="2200" b="1" i="0" u="none" strike="noStrike" kern="1200" cap="none" spc="0" normalizeH="0" baseline="0" noProof="0" dirty="0">
                <a:ln>
                  <a:noFill/>
                </a:ln>
                <a:solidFill>
                  <a:srgbClr val="FF0000"/>
                </a:solidFill>
                <a:effectLst/>
                <a:uLnTx/>
                <a:uFillTx/>
                <a:latin typeface="Calibri"/>
                <a:ea typeface="+mn-ea"/>
                <a:cs typeface="+mn-cs"/>
              </a:rPr>
              <a:t>“acreditarse”</a:t>
            </a:r>
            <a:r>
              <a:rPr kumimoji="0" lang="es-MX" sz="2200" b="0" i="0" u="none" strike="noStrike" kern="1200" cap="none" spc="0" normalizeH="0" baseline="0" noProof="0" dirty="0">
                <a:ln>
                  <a:noFill/>
                </a:ln>
                <a:solidFill>
                  <a:prstClr val="black"/>
                </a:solidFill>
                <a:effectLst/>
                <a:uLnTx/>
                <a:uFillTx/>
                <a:latin typeface="Calibri"/>
                <a:ea typeface="+mn-ea"/>
                <a:cs typeface="+mn-cs"/>
              </a:rPr>
              <a:t> contra el ISR que le corresponda pagar en los </a:t>
            </a:r>
            <a:r>
              <a:rPr kumimoji="0" lang="es-MX" sz="2200" b="1" i="0" u="sng" strike="noStrike" kern="1200" cap="none" spc="0" normalizeH="0" baseline="0" noProof="0" dirty="0">
                <a:ln>
                  <a:noFill/>
                </a:ln>
                <a:solidFill>
                  <a:prstClr val="black"/>
                </a:solidFill>
                <a:effectLst/>
                <a:uLnTx/>
                <a:uFillTx/>
                <a:latin typeface="Calibri"/>
                <a:ea typeface="+mn-ea"/>
                <a:cs typeface="+mn-cs"/>
              </a:rPr>
              <a:t>Pagos Provisionales o en la Declaración del Ejercicio.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2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black"/>
                </a:solidFill>
                <a:effectLst/>
                <a:uLnTx/>
                <a:uFillTx/>
                <a:latin typeface="Calibri"/>
                <a:ea typeface="+mn-ea"/>
                <a:cs typeface="+mn-cs"/>
              </a:rPr>
              <a:t>Las Personas Morales a que se refiere el párrafo anterior, </a:t>
            </a:r>
            <a:r>
              <a:rPr kumimoji="0" lang="es-MX" sz="2200" b="1" i="0" u="none" strike="noStrike" kern="1200" cap="none" spc="0" normalizeH="0" baseline="0" noProof="0" dirty="0">
                <a:ln>
                  <a:noFill/>
                </a:ln>
                <a:solidFill>
                  <a:prstClr val="black"/>
                </a:solidFill>
                <a:effectLst/>
                <a:uLnTx/>
                <a:uFillTx/>
                <a:latin typeface="Calibri"/>
                <a:ea typeface="+mn-ea"/>
                <a:cs typeface="+mn-cs"/>
              </a:rPr>
              <a:t>deberán proporcionar su clave del RFC </a:t>
            </a:r>
            <a:r>
              <a:rPr kumimoji="0" lang="es-MX" sz="2200" b="0" i="0" u="none" strike="noStrike" kern="1200" cap="none" spc="0" normalizeH="0" baseline="0" noProof="0" dirty="0">
                <a:ln>
                  <a:noFill/>
                </a:ln>
                <a:solidFill>
                  <a:prstClr val="black"/>
                </a:solidFill>
                <a:effectLst/>
                <a:uLnTx/>
                <a:uFillTx/>
                <a:latin typeface="Calibri"/>
                <a:ea typeface="+mn-ea"/>
                <a:cs typeface="+mn-cs"/>
              </a:rPr>
              <a:t>a las Plataformas Tecnológicas, Aplicaciones Informáticas o Similares. En caso de No proporcionarla se les aplicará la tasa </a:t>
            </a:r>
            <a:r>
              <a:rPr kumimoji="0" lang="es-MX" sz="2200" b="1" i="0" u="sng" strike="noStrike" kern="1200" cap="none" spc="0" normalizeH="0" baseline="0" noProof="0" dirty="0">
                <a:ln>
                  <a:noFill/>
                </a:ln>
                <a:solidFill>
                  <a:prstClr val="black"/>
                </a:solidFill>
                <a:effectLst/>
                <a:uLnTx/>
                <a:uFillTx/>
                <a:latin typeface="Calibri"/>
                <a:ea typeface="+mn-ea"/>
                <a:cs typeface="+mn-cs"/>
              </a:rPr>
              <a:t>de Retención del 20 por ciento </a:t>
            </a:r>
            <a:r>
              <a:rPr kumimoji="0" lang="es-MX" sz="2200" b="0" i="0" u="none" strike="noStrike" kern="1200" cap="none" spc="0" normalizeH="0" baseline="0" noProof="0" dirty="0">
                <a:ln>
                  <a:noFill/>
                </a:ln>
                <a:solidFill>
                  <a:prstClr val="black"/>
                </a:solidFill>
                <a:effectLst/>
                <a:uLnTx/>
                <a:uFillTx/>
                <a:latin typeface="Calibri"/>
                <a:ea typeface="+mn-ea"/>
                <a:cs typeface="+mn-cs"/>
              </a:rPr>
              <a:t>en lugar de la Tasa del </a:t>
            </a:r>
            <a:r>
              <a:rPr kumimoji="0" lang="es-MX" sz="2200" b="1" i="0" u="none" strike="noStrike" kern="1200" cap="none" spc="0" normalizeH="0" baseline="0" noProof="0" dirty="0">
                <a:ln>
                  <a:noFill/>
                </a:ln>
                <a:solidFill>
                  <a:prstClr val="black"/>
                </a:solidFill>
                <a:effectLst/>
                <a:uLnTx/>
                <a:uFillTx/>
                <a:latin typeface="Calibri"/>
                <a:ea typeface="+mn-ea"/>
                <a:cs typeface="+mn-cs"/>
              </a:rPr>
              <a:t>2.5 %  </a:t>
            </a:r>
          </a:p>
        </p:txBody>
      </p:sp>
      <p:sp>
        <p:nvSpPr>
          <p:cNvPr id="3" name="Flecha: hacia abajo 2">
            <a:extLst>
              <a:ext uri="{FF2B5EF4-FFF2-40B4-BE49-F238E27FC236}">
                <a16:creationId xmlns:a16="http://schemas.microsoft.com/office/drawing/2014/main" id="{7F10A59F-AD99-FDFF-A687-9C9F37D80E54}"/>
              </a:ext>
            </a:extLst>
          </p:cNvPr>
          <p:cNvSpPr/>
          <p:nvPr/>
        </p:nvSpPr>
        <p:spPr>
          <a:xfrm>
            <a:off x="1518834" y="2874939"/>
            <a:ext cx="697424" cy="3077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uadroTexto 4">
            <a:extLst>
              <a:ext uri="{FF2B5EF4-FFF2-40B4-BE49-F238E27FC236}">
                <a16:creationId xmlns:a16="http://schemas.microsoft.com/office/drawing/2014/main" id="{9B3BCADE-2B68-BD4F-FC36-FD42159023A7}"/>
              </a:ext>
            </a:extLst>
          </p:cNvPr>
          <p:cNvSpPr txBox="1"/>
          <p:nvPr/>
        </p:nvSpPr>
        <p:spPr>
          <a:xfrm>
            <a:off x="1945037" y="4820221"/>
            <a:ext cx="9493430" cy="646331"/>
          </a:xfrm>
          <a:prstGeom prst="rect">
            <a:avLst/>
          </a:prstGeom>
          <a:solidFill>
            <a:srgbClr val="FFFF00"/>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Art. 30-B CFF Facultad del SAT acceso en línea y en tiempo real a los registros de operaciones a través de Plataformas Digitales.</a:t>
            </a:r>
            <a:r>
              <a:rPr kumimoji="0" lang="es-MX" sz="1800" b="1" i="0" u="none" strike="noStrike" kern="1200" cap="none" spc="0" normalizeH="0" baseline="0" noProof="0" dirty="0">
                <a:ln>
                  <a:noFill/>
                </a:ln>
                <a:solidFill>
                  <a:prstClr val="black"/>
                </a:solidFill>
                <a:effectLst/>
                <a:uLnTx/>
                <a:uFillTx/>
                <a:latin typeface="Calibri"/>
                <a:ea typeface="+mn-ea"/>
                <a:cs typeface="+mn-cs"/>
              </a:rPr>
              <a:t> Vigencia a partir del 01 de Abril de 2026. Art. Primero transitorio</a:t>
            </a:r>
          </a:p>
        </p:txBody>
      </p:sp>
    </p:spTree>
    <p:extLst>
      <p:ext uri="{BB962C8B-B14F-4D97-AF65-F5344CB8AC3E}">
        <p14:creationId xmlns:p14="http://schemas.microsoft.com/office/powerpoint/2010/main" val="133946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3803-5986-7DB1-24CF-FBBB66BED090}"/>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668F5DF3-CFA1-061D-D906-2EAF98500438}"/>
              </a:ext>
            </a:extLst>
          </p:cNvPr>
          <p:cNvSpPr txBox="1"/>
          <p:nvPr/>
        </p:nvSpPr>
        <p:spPr>
          <a:xfrm>
            <a:off x="0" y="-24416"/>
            <a:ext cx="12192000" cy="1077218"/>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TRABAJADORES OBLIGADOS A PRESENTAR DECLARACIÓN ANUAL</a:t>
            </a:r>
          </a:p>
        </p:txBody>
      </p:sp>
      <p:sp>
        <p:nvSpPr>
          <p:cNvPr id="12" name="CuadroTexto 11">
            <a:extLst>
              <a:ext uri="{FF2B5EF4-FFF2-40B4-BE49-F238E27FC236}">
                <a16:creationId xmlns:a16="http://schemas.microsoft.com/office/drawing/2014/main" id="{BF660EE9-B506-FF45-EC28-4F9E64659B85}"/>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4" name="CuadroTexto 3">
            <a:extLst>
              <a:ext uri="{FF2B5EF4-FFF2-40B4-BE49-F238E27FC236}">
                <a16:creationId xmlns:a16="http://schemas.microsoft.com/office/drawing/2014/main" id="{BF413A9E-8701-F6C5-4220-2BB96659AE07}"/>
              </a:ext>
            </a:extLst>
          </p:cNvPr>
          <p:cNvSpPr txBox="1"/>
          <p:nvPr/>
        </p:nvSpPr>
        <p:spPr>
          <a:xfrm>
            <a:off x="94260" y="1060071"/>
            <a:ext cx="1184007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sng" strike="noStrike" kern="1200" cap="none" spc="0" normalizeH="0" baseline="0" noProof="0" dirty="0">
                <a:ln>
                  <a:noFill/>
                </a:ln>
                <a:solidFill>
                  <a:prstClr val="black"/>
                </a:solidFill>
                <a:effectLst/>
                <a:uLnTx/>
                <a:uFillTx/>
                <a:latin typeface="Calibri" panose="020F0502020204030204"/>
                <a:ea typeface="+mn-ea"/>
                <a:cs typeface="+mn-cs"/>
              </a:rPr>
              <a:t>Presentar declaración anual en los siguientes casos: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6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a) Cuando además obtengan </a:t>
            </a:r>
            <a:r>
              <a:rPr kumimoji="0" lang="es-ES" sz="2600" b="1" i="0" u="sng" strike="noStrike" kern="1200" cap="none" spc="0" normalizeH="0" baseline="0" noProof="0" dirty="0">
                <a:ln>
                  <a:noFill/>
                </a:ln>
                <a:solidFill>
                  <a:srgbClr val="FF0000"/>
                </a:solidFill>
                <a:effectLst/>
                <a:uLnTx/>
                <a:uFillTx/>
                <a:latin typeface="Calibri" panose="020F0502020204030204"/>
                <a:ea typeface="+mn-ea"/>
                <a:cs typeface="+mn-cs"/>
              </a:rPr>
              <a:t>Ingresos Acumulables distintos </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de los señalados en este Capítulo.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b) Cuando se </a:t>
            </a:r>
            <a:r>
              <a:rPr kumimoji="0" lang="es-ES" sz="2600" b="1" i="0" u="sng" strike="noStrike" kern="1200" cap="none" spc="0" normalizeH="0" baseline="0" noProof="0" dirty="0">
                <a:ln>
                  <a:noFill/>
                </a:ln>
                <a:solidFill>
                  <a:prstClr val="black"/>
                </a:solidFill>
                <a:effectLst/>
                <a:uLnTx/>
                <a:uFillTx/>
                <a:latin typeface="Calibri" panose="020F0502020204030204"/>
                <a:ea typeface="+mn-ea"/>
                <a:cs typeface="+mn-cs"/>
              </a:rPr>
              <a:t>hubiera comunicado por escrito al retenedor que se presentará Declaración Anual.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c) Cuando </a:t>
            </a:r>
            <a:r>
              <a:rPr kumimoji="0" lang="es-ES" sz="2600" b="1" i="0" u="sng" strike="noStrike" kern="1200" cap="none" spc="0" normalizeH="0" baseline="0" noProof="0" dirty="0">
                <a:ln>
                  <a:noFill/>
                </a:ln>
                <a:solidFill>
                  <a:srgbClr val="FF0000"/>
                </a:solidFill>
                <a:effectLst/>
                <a:uLnTx/>
                <a:uFillTx/>
                <a:latin typeface="Calibri" panose="020F0502020204030204"/>
                <a:ea typeface="+mn-ea"/>
                <a:cs typeface="+mn-cs"/>
              </a:rPr>
              <a:t>dejen de prestar servicios antes del 31 de Diciembre del año de que se trate</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 o cuando se hubiesen prestado servicios a dos o más empleadores en </a:t>
            </a:r>
            <a:r>
              <a:rPr kumimoji="0" lang="es-ES" sz="2600" b="1" i="0" u="none" strike="noStrike" kern="1200" cap="none" spc="0" normalizeH="0" baseline="0" noProof="0" dirty="0">
                <a:ln>
                  <a:noFill/>
                </a:ln>
                <a:solidFill>
                  <a:prstClr val="black"/>
                </a:solidFill>
                <a:effectLst/>
                <a:uLnTx/>
                <a:uFillTx/>
                <a:latin typeface="Calibri" panose="020F0502020204030204"/>
                <a:ea typeface="+mn-ea"/>
                <a:cs typeface="+mn-cs"/>
              </a:rPr>
              <a:t>forma simultánea.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d) Cuando obtengan ingresos, por los conceptos a que se refiere este Capítulo, de </a:t>
            </a:r>
            <a:r>
              <a:rPr kumimoji="0" lang="es-ES" sz="2600" b="1" i="0" u="sng" strike="noStrike" kern="1200" cap="none" spc="0" normalizeH="0" baseline="0" noProof="0" dirty="0">
                <a:ln>
                  <a:noFill/>
                </a:ln>
                <a:solidFill>
                  <a:prstClr val="black"/>
                </a:solidFill>
                <a:effectLst/>
                <a:uLnTx/>
                <a:uFillTx/>
                <a:latin typeface="Calibri" panose="020F0502020204030204"/>
                <a:ea typeface="+mn-ea"/>
                <a:cs typeface="+mn-cs"/>
              </a:rPr>
              <a:t>fuente de riqueza ubicada en el extranjero </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o provenientes de personas no obligadas a efectuarlas retenciones del artículo 96 de esta Ley.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e) Cuando </a:t>
            </a:r>
            <a:r>
              <a:rPr kumimoji="0" lang="es-ES" sz="2600" b="1" i="0" u="sng" strike="noStrike" kern="1200" cap="none" spc="0" normalizeH="0" baseline="0" noProof="0" dirty="0">
                <a:ln>
                  <a:noFill/>
                </a:ln>
                <a:solidFill>
                  <a:srgbClr val="FF0000"/>
                </a:solidFill>
                <a:effectLst/>
                <a:uLnTx/>
                <a:uFillTx/>
                <a:latin typeface="Calibri" panose="020F0502020204030204"/>
                <a:ea typeface="+mn-ea"/>
                <a:cs typeface="+mn-cs"/>
              </a:rPr>
              <a:t>obtengan ingresos anuales por los conceptos a que se refiere este Capítulo que excedan de $ 400,000.00</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MX"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91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8071-CF51-64EF-11FD-B8D7CC7AFBEB}"/>
            </a:ext>
          </a:extLst>
        </p:cNvPr>
        <p:cNvGrpSpPr/>
        <p:nvPr/>
      </p:nvGrpSpPr>
      <p:grpSpPr>
        <a:xfrm>
          <a:off x="0" y="0"/>
          <a:ext cx="0" cy="0"/>
          <a:chOff x="0" y="0"/>
          <a:chExt cx="0" cy="0"/>
        </a:xfrm>
      </p:grpSpPr>
      <p:sp>
        <p:nvSpPr>
          <p:cNvPr id="2" name="1 Rectángulo">
            <a:extLst>
              <a:ext uri="{FF2B5EF4-FFF2-40B4-BE49-F238E27FC236}">
                <a16:creationId xmlns:a16="http://schemas.microsoft.com/office/drawing/2014/main" id="{BBCADBF9-0B53-F5E8-69BE-FB9D5D57DB55}"/>
              </a:ext>
            </a:extLst>
          </p:cNvPr>
          <p:cNvSpPr/>
          <p:nvPr/>
        </p:nvSpPr>
        <p:spPr>
          <a:xfrm>
            <a:off x="9144950" y="6534345"/>
            <a:ext cx="1660898" cy="288604"/>
          </a:xfrm>
          <a:prstGeom prst="rect">
            <a:avLst/>
          </a:prstGeom>
        </p:spPr>
        <p:txBody>
          <a:bodyPr wrap="none" lIns="85722" tIns="42862" rIns="85722" bIns="42862">
            <a:spAutoFit/>
          </a:bodyPr>
          <a:lstStyle/>
          <a:p>
            <a:pPr marL="0" marR="0" lvl="0" indent="0" algn="l" defTabSz="1088358"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3" name="2 CuadroTexto">
            <a:extLst>
              <a:ext uri="{FF2B5EF4-FFF2-40B4-BE49-F238E27FC236}">
                <a16:creationId xmlns:a16="http://schemas.microsoft.com/office/drawing/2014/main" id="{8D932401-D23A-B5AC-E736-058B8873C896}"/>
              </a:ext>
            </a:extLst>
          </p:cNvPr>
          <p:cNvSpPr txBox="1"/>
          <p:nvPr/>
        </p:nvSpPr>
        <p:spPr>
          <a:xfrm>
            <a:off x="1" y="-13883"/>
            <a:ext cx="12191999" cy="952311"/>
          </a:xfrm>
          <a:prstGeom prst="rect">
            <a:avLst/>
          </a:prstGeom>
          <a:solidFill>
            <a:schemeClr val="accent4">
              <a:lumMod val="20000"/>
              <a:lumOff val="80000"/>
            </a:schemeClr>
          </a:solidFill>
          <a:ln>
            <a:solidFill>
              <a:schemeClr val="accent1"/>
            </a:solidFill>
          </a:ln>
        </p:spPr>
        <p:txBody>
          <a:bodyPr wrap="square" lIns="85722" tIns="42862" rIns="85722" bIns="42862" rtlCol="0">
            <a:spAutoFit/>
          </a:bodyPr>
          <a:lstStyle/>
          <a:p>
            <a:pPr marL="0" marR="0" lvl="0" indent="0" algn="ctr" defTabSz="1088358" rtl="0" eaLnBrk="1" fontAlgn="auto" latinLnBrk="0" hangingPunct="1">
              <a:lnSpc>
                <a:spcPct val="100000"/>
              </a:lnSpc>
              <a:spcBef>
                <a:spcPts val="0"/>
              </a:spcBef>
              <a:spcAft>
                <a:spcPts val="0"/>
              </a:spcAft>
              <a:buClrTx/>
              <a:buSzTx/>
              <a:buFontTx/>
              <a:buNone/>
              <a:tabLst/>
              <a:defRPr/>
            </a:pP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Acceso en línea a la Información Fiscal de Plataformas D</a:t>
            </a:r>
            <a:r>
              <a:rPr kumimoji="0" lang="es-MX" sz="2813" b="0" i="0" u="none" strike="noStrike" kern="1200" cap="none" spc="0" normalizeH="0" baseline="0" noProof="0" dirty="0" err="1">
                <a:ln>
                  <a:noFill/>
                </a:ln>
                <a:solidFill>
                  <a:prstClr val="black"/>
                </a:solidFill>
                <a:effectLst/>
                <a:uLnTx/>
                <a:uFillTx/>
                <a:latin typeface="Arial Rounded MT Bold" pitchFamily="34" charset="0"/>
                <a:ea typeface="+mn-ea"/>
                <a:cs typeface="+mn-cs"/>
              </a:rPr>
              <a:t>igitales</a:t>
            </a: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 para Comprobar el cumplimiento de obligaciones fiscales</a:t>
            </a:r>
          </a:p>
        </p:txBody>
      </p:sp>
      <p:sp>
        <p:nvSpPr>
          <p:cNvPr id="4" name="CuadroTexto 3">
            <a:extLst>
              <a:ext uri="{FF2B5EF4-FFF2-40B4-BE49-F238E27FC236}">
                <a16:creationId xmlns:a16="http://schemas.microsoft.com/office/drawing/2014/main" id="{7F5C8CC1-FF0E-9F35-0609-1BCFF8269B5E}"/>
              </a:ext>
            </a:extLst>
          </p:cNvPr>
          <p:cNvSpPr txBox="1"/>
          <p:nvPr/>
        </p:nvSpPr>
        <p:spPr>
          <a:xfrm>
            <a:off x="113211" y="6531432"/>
            <a:ext cx="24035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Regla 2.9.21 RMF</a:t>
            </a:r>
          </a:p>
        </p:txBody>
      </p:sp>
      <p:sp>
        <p:nvSpPr>
          <p:cNvPr id="6" name="CuadroTexto 5">
            <a:extLst>
              <a:ext uri="{FF2B5EF4-FFF2-40B4-BE49-F238E27FC236}">
                <a16:creationId xmlns:a16="http://schemas.microsoft.com/office/drawing/2014/main" id="{70E1E2F4-F40A-3DC0-A136-1DEDCD622E0C}"/>
              </a:ext>
            </a:extLst>
          </p:cNvPr>
          <p:cNvSpPr txBox="1"/>
          <p:nvPr/>
        </p:nvSpPr>
        <p:spPr>
          <a:xfrm>
            <a:off x="748936" y="1937216"/>
            <a:ext cx="10990217"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1" i="0" u="sng" strike="noStrike" kern="1200" cap="none" spc="0" normalizeH="0" baseline="0" noProof="0" dirty="0">
                <a:ln>
                  <a:noFill/>
                </a:ln>
                <a:solidFill>
                  <a:srgbClr val="FF0000"/>
                </a:solidFill>
                <a:effectLst/>
                <a:uLnTx/>
                <a:uFillTx/>
                <a:latin typeface="Calibri"/>
                <a:ea typeface="+mn-ea"/>
                <a:cs typeface="+mn-cs"/>
              </a:rPr>
              <a:t>Contribuyentes que proporcionen Servicios Digitales</a:t>
            </a:r>
            <a:r>
              <a:rPr kumimoji="0" lang="es-MX"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a) Tipo de servicios u operaciones.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b) RFC del cliente, cuando se solicite el comprobante respectivo por el servicio digital proporcionado.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 Precio pagado por el cliente sin IVA.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 IVA trasladado.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 Precio pagado final con IVA.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f) Folio fiscal del CFDI o, en su caso, información que permita identificar cada comprobante emitido a dichos receptores, cuando esté obligado a proporcionarlo.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g) Método de pago de los receptores</a:t>
            </a:r>
          </a:p>
        </p:txBody>
      </p:sp>
      <p:sp>
        <p:nvSpPr>
          <p:cNvPr id="11" name="CuadroTexto 10">
            <a:extLst>
              <a:ext uri="{FF2B5EF4-FFF2-40B4-BE49-F238E27FC236}">
                <a16:creationId xmlns:a16="http://schemas.microsoft.com/office/drawing/2014/main" id="{9AF34C8B-7688-EB51-2183-B4085E706F71}"/>
              </a:ext>
            </a:extLst>
          </p:cNvPr>
          <p:cNvSpPr txBox="1"/>
          <p:nvPr/>
        </p:nvSpPr>
        <p:spPr>
          <a:xfrm>
            <a:off x="748935" y="938428"/>
            <a:ext cx="1099021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dirty="0">
                <a:ln>
                  <a:noFill/>
                </a:ln>
                <a:solidFill>
                  <a:prstClr val="black"/>
                </a:solidFill>
                <a:effectLst/>
                <a:uLnTx/>
                <a:uFillTx/>
                <a:latin typeface="Calibri"/>
                <a:ea typeface="+mn-ea"/>
                <a:cs typeface="+mn-cs"/>
              </a:rPr>
              <a:t>Los contribuyentes que proporcionen servicios digitales de conformidad con los artículos 1o.-A BIS y 18-B de la Ley del IVA, deberán permitir a la Autoridad Fiscal el acceso en línea,</a:t>
            </a:r>
          </a:p>
        </p:txBody>
      </p:sp>
    </p:spTree>
    <p:extLst>
      <p:ext uri="{BB962C8B-B14F-4D97-AF65-F5344CB8AC3E}">
        <p14:creationId xmlns:p14="http://schemas.microsoft.com/office/powerpoint/2010/main" val="582581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9C7C-F17F-367E-37AE-E35FD33A1FC9}"/>
            </a:ext>
          </a:extLst>
        </p:cNvPr>
        <p:cNvGrpSpPr/>
        <p:nvPr/>
      </p:nvGrpSpPr>
      <p:grpSpPr>
        <a:xfrm>
          <a:off x="0" y="0"/>
          <a:ext cx="0" cy="0"/>
          <a:chOff x="0" y="0"/>
          <a:chExt cx="0" cy="0"/>
        </a:xfrm>
      </p:grpSpPr>
      <p:sp>
        <p:nvSpPr>
          <p:cNvPr id="2" name="1 Rectángulo">
            <a:extLst>
              <a:ext uri="{FF2B5EF4-FFF2-40B4-BE49-F238E27FC236}">
                <a16:creationId xmlns:a16="http://schemas.microsoft.com/office/drawing/2014/main" id="{F8EB3805-BA04-6B31-4C11-1D5B07C1E630}"/>
              </a:ext>
            </a:extLst>
          </p:cNvPr>
          <p:cNvSpPr/>
          <p:nvPr/>
        </p:nvSpPr>
        <p:spPr>
          <a:xfrm>
            <a:off x="9144950" y="6534345"/>
            <a:ext cx="1660898" cy="288604"/>
          </a:xfrm>
          <a:prstGeom prst="rect">
            <a:avLst/>
          </a:prstGeom>
        </p:spPr>
        <p:txBody>
          <a:bodyPr wrap="none" lIns="85722" tIns="42862" rIns="85722" bIns="42862">
            <a:spAutoFit/>
          </a:bodyPr>
          <a:lstStyle/>
          <a:p>
            <a:pPr marL="0" marR="0" lvl="0" indent="0" algn="l" defTabSz="1088358"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3" name="2 CuadroTexto">
            <a:extLst>
              <a:ext uri="{FF2B5EF4-FFF2-40B4-BE49-F238E27FC236}">
                <a16:creationId xmlns:a16="http://schemas.microsoft.com/office/drawing/2014/main" id="{FB48B116-7F63-A832-1184-C3F67B1F94C2}"/>
              </a:ext>
            </a:extLst>
          </p:cNvPr>
          <p:cNvSpPr txBox="1"/>
          <p:nvPr/>
        </p:nvSpPr>
        <p:spPr>
          <a:xfrm>
            <a:off x="1" y="-13883"/>
            <a:ext cx="12191999" cy="952311"/>
          </a:xfrm>
          <a:prstGeom prst="rect">
            <a:avLst/>
          </a:prstGeom>
          <a:solidFill>
            <a:schemeClr val="accent4">
              <a:lumMod val="20000"/>
              <a:lumOff val="80000"/>
            </a:schemeClr>
          </a:solidFill>
          <a:ln>
            <a:solidFill>
              <a:schemeClr val="accent1"/>
            </a:solidFill>
          </a:ln>
        </p:spPr>
        <p:txBody>
          <a:bodyPr wrap="square" lIns="85722" tIns="42862" rIns="85722" bIns="42862" rtlCol="0">
            <a:spAutoFit/>
          </a:bodyPr>
          <a:lstStyle/>
          <a:p>
            <a:pPr marL="0" marR="0" lvl="0" indent="0" algn="ctr" defTabSz="1088358" rtl="0" eaLnBrk="1" fontAlgn="auto" latinLnBrk="0" hangingPunct="1">
              <a:lnSpc>
                <a:spcPct val="100000"/>
              </a:lnSpc>
              <a:spcBef>
                <a:spcPts val="0"/>
              </a:spcBef>
              <a:spcAft>
                <a:spcPts val="0"/>
              </a:spcAft>
              <a:buClrTx/>
              <a:buSzTx/>
              <a:buFontTx/>
              <a:buNone/>
              <a:tabLst/>
              <a:defRPr/>
            </a:pP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Acceso en línea a la Información Fiscal de Plataformas D</a:t>
            </a:r>
            <a:r>
              <a:rPr kumimoji="0" lang="es-MX" sz="2813" b="0" i="0" u="none" strike="noStrike" kern="1200" cap="none" spc="0" normalizeH="0" baseline="0" noProof="0" dirty="0" err="1">
                <a:ln>
                  <a:noFill/>
                </a:ln>
                <a:solidFill>
                  <a:prstClr val="black"/>
                </a:solidFill>
                <a:effectLst/>
                <a:uLnTx/>
                <a:uFillTx/>
                <a:latin typeface="Arial Rounded MT Bold" pitchFamily="34" charset="0"/>
                <a:ea typeface="+mn-ea"/>
                <a:cs typeface="+mn-cs"/>
              </a:rPr>
              <a:t>igitales</a:t>
            </a:r>
            <a:r>
              <a:rPr kumimoji="0" lang="es-MX" sz="2813" b="0" i="0" u="none" strike="noStrike" kern="1200" cap="none" spc="0" normalizeH="0" baseline="0" noProof="0" dirty="0">
                <a:ln>
                  <a:noFill/>
                </a:ln>
                <a:solidFill>
                  <a:prstClr val="black"/>
                </a:solidFill>
                <a:effectLst/>
                <a:uLnTx/>
                <a:uFillTx/>
                <a:latin typeface="Arial Rounded MT Bold" pitchFamily="34" charset="0"/>
                <a:ea typeface="+mn-ea"/>
                <a:cs typeface="+mn-cs"/>
              </a:rPr>
              <a:t> para Comprobar el cumplimiento de obligaciones fiscales</a:t>
            </a:r>
          </a:p>
        </p:txBody>
      </p:sp>
      <p:sp>
        <p:nvSpPr>
          <p:cNvPr id="4" name="CuadroTexto 3">
            <a:extLst>
              <a:ext uri="{FF2B5EF4-FFF2-40B4-BE49-F238E27FC236}">
                <a16:creationId xmlns:a16="http://schemas.microsoft.com/office/drawing/2014/main" id="{6CD1681A-E4EC-5170-20E5-C75F3AA53609}"/>
              </a:ext>
            </a:extLst>
          </p:cNvPr>
          <p:cNvSpPr txBox="1"/>
          <p:nvPr/>
        </p:nvSpPr>
        <p:spPr>
          <a:xfrm>
            <a:off x="113211" y="6531432"/>
            <a:ext cx="24035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Regla 2.9.21 RMF</a:t>
            </a:r>
          </a:p>
        </p:txBody>
      </p:sp>
      <p:sp>
        <p:nvSpPr>
          <p:cNvPr id="7" name="CuadroTexto 6">
            <a:extLst>
              <a:ext uri="{FF2B5EF4-FFF2-40B4-BE49-F238E27FC236}">
                <a16:creationId xmlns:a16="http://schemas.microsoft.com/office/drawing/2014/main" id="{2BB84917-E41B-EB18-EC43-1666904794AC}"/>
              </a:ext>
            </a:extLst>
          </p:cNvPr>
          <p:cNvSpPr txBox="1"/>
          <p:nvPr/>
        </p:nvSpPr>
        <p:spPr>
          <a:xfrm>
            <a:off x="86628" y="876252"/>
            <a:ext cx="11992162" cy="59093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1" i="0" u="none" strike="noStrike" kern="1200" cap="none" spc="0" normalizeH="0" baseline="0" noProof="0" dirty="0">
                <a:ln>
                  <a:noFill/>
                </a:ln>
                <a:solidFill>
                  <a:prstClr val="black"/>
                </a:solidFill>
                <a:effectLst/>
                <a:uLnTx/>
                <a:uFillTx/>
                <a:latin typeface="Calibri"/>
                <a:ea typeface="+mn-ea"/>
                <a:cs typeface="+mn-cs"/>
              </a:rPr>
              <a:t>Información de los </a:t>
            </a:r>
            <a:r>
              <a:rPr kumimoji="0" lang="es-MX" sz="2100" b="1" i="0" u="none" strike="noStrike" kern="1200" cap="none" spc="0" normalizeH="0" baseline="0" noProof="0" dirty="0">
                <a:ln>
                  <a:noFill/>
                </a:ln>
                <a:solidFill>
                  <a:srgbClr val="FF0000"/>
                </a:solidFill>
                <a:effectLst/>
                <a:uLnTx/>
                <a:uFillTx/>
                <a:latin typeface="Calibri"/>
                <a:ea typeface="+mn-ea"/>
                <a:cs typeface="+mn-cs"/>
              </a:rPr>
              <a:t>Enajenantes de Bienes</a:t>
            </a:r>
            <a:r>
              <a:rPr kumimoji="0" lang="es-MX" sz="2100" b="1" i="0" u="none" strike="noStrike" kern="1200" cap="none" spc="0" normalizeH="0" baseline="0" noProof="0" dirty="0">
                <a:ln>
                  <a:noFill/>
                </a:ln>
                <a:solidFill>
                  <a:prstClr val="black"/>
                </a:solidFill>
                <a:effectLst/>
                <a:uLnTx/>
                <a:uFillTx/>
                <a:latin typeface="Calibri"/>
                <a:ea typeface="+mn-ea"/>
                <a:cs typeface="+mn-cs"/>
              </a:rPr>
              <a:t>, Prestadores de Servicios u Otorgantes del Uso o Goce temporal de Bienes</a:t>
            </a:r>
            <a:r>
              <a:rPr kumimoji="0" lang="es-MX" sz="2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a) Nombre completo, denominación o razón social.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b) Clave en el RFC o número de identificación fiscal.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c) CURP, cuando se trate de personas físicas residentes en México.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d) Domicilio fiscal o lugar de residencia o nacionalidad.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e) Institución financiera y CLABE o número de cuenta bancaria o de depósito nacional o extranjera, donde se reciban los depósitos correspondientes al pago.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f) Monto de la operación celebrada con su intermediación por cada enajenante de bienes, prestador de servicios u otorgante del uso o goce temporal de bienes: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I) Monto de la operación para efectos del ISR.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II) Monto de la operación para efectos del IVA.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III) Monto de la operación para efectos del IEPS.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IV) Métodos de pago de los oferentes, de los adquirientes y de las plataformas digitales de intermediación.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V) ISR Retenido.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VI) IVA Retenido.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100" b="0" i="0" u="none" strike="noStrike" kern="1200" cap="none" spc="0" normalizeH="0" baseline="0" noProof="0" dirty="0">
                <a:ln>
                  <a:noFill/>
                </a:ln>
                <a:solidFill>
                  <a:prstClr val="black"/>
                </a:solidFill>
                <a:effectLst/>
                <a:uLnTx/>
                <a:uFillTx/>
                <a:latin typeface="Calibri"/>
                <a:ea typeface="+mn-ea"/>
                <a:cs typeface="+mn-cs"/>
              </a:rPr>
              <a:t>VII) IEPS Retenido</a:t>
            </a:r>
          </a:p>
        </p:txBody>
      </p:sp>
    </p:spTree>
    <p:extLst>
      <p:ext uri="{BB962C8B-B14F-4D97-AF65-F5344CB8AC3E}">
        <p14:creationId xmlns:p14="http://schemas.microsoft.com/office/powerpoint/2010/main" val="4032871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7F5AA-0A4A-E428-C7F8-AA3D1801B5F2}"/>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5D825EF3-A8E7-C76D-B5B0-FC46389CDFB5}"/>
              </a:ext>
            </a:extLst>
          </p:cNvPr>
          <p:cNvSpPr>
            <a:spLocks noGrp="1" noChangeArrowheads="1"/>
          </p:cNvSpPr>
          <p:nvPr>
            <p:ph type="title"/>
          </p:nvPr>
        </p:nvSpPr>
        <p:spPr>
          <a:xfrm>
            <a:off x="0" y="-26989"/>
            <a:ext cx="12192000" cy="105762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RETENCIÓN DE </a:t>
            </a:r>
            <a:r>
              <a:rPr lang="es-ES" sz="3200" b="1" dirty="0">
                <a:solidFill>
                  <a:srgbClr val="FF0000"/>
                </a:solidFill>
                <a:latin typeface="Arial Rounded MT Bold" pitchFamily="34" charset="0"/>
              </a:rPr>
              <a:t>IVA</a:t>
            </a:r>
            <a:r>
              <a:rPr lang="es-ES" sz="3200" dirty="0">
                <a:latin typeface="Arial Rounded MT Bold" pitchFamily="34" charset="0"/>
              </a:rPr>
              <a:t> PARA </a:t>
            </a:r>
            <a:r>
              <a:rPr lang="es-ES" sz="3200" dirty="0">
                <a:solidFill>
                  <a:srgbClr val="FF0000"/>
                </a:solidFill>
                <a:latin typeface="Arial Rounded MT Bold" pitchFamily="34" charset="0"/>
              </a:rPr>
              <a:t>PM</a:t>
            </a:r>
            <a:r>
              <a:rPr lang="es-ES" sz="3200" dirty="0">
                <a:latin typeface="Arial Rounded MT Bold" pitchFamily="34" charset="0"/>
              </a:rPr>
              <a:t> por el USO DE PLATAFORMAS TECNOLÓGICAS</a:t>
            </a:r>
          </a:p>
        </p:txBody>
      </p:sp>
      <p:sp>
        <p:nvSpPr>
          <p:cNvPr id="495619" name="Text Box 3">
            <a:extLst>
              <a:ext uri="{FF2B5EF4-FFF2-40B4-BE49-F238E27FC236}">
                <a16:creationId xmlns:a16="http://schemas.microsoft.com/office/drawing/2014/main" id="{E7B610C3-CE1C-8154-F132-AB21DC864945}"/>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2B43813E-F15B-2D6F-9A46-509D4B1477C5}"/>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64F66FC3-B436-5254-F0BD-806673A1D35D}"/>
              </a:ext>
            </a:extLst>
          </p:cNvPr>
          <p:cNvSpPr txBox="1"/>
          <p:nvPr/>
        </p:nvSpPr>
        <p:spPr>
          <a:xfrm>
            <a:off x="43539" y="6527523"/>
            <a:ext cx="2732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25-IX LIF</a:t>
            </a:r>
          </a:p>
        </p:txBody>
      </p:sp>
      <p:sp>
        <p:nvSpPr>
          <p:cNvPr id="5" name="CuadroTexto 4">
            <a:extLst>
              <a:ext uri="{FF2B5EF4-FFF2-40B4-BE49-F238E27FC236}">
                <a16:creationId xmlns:a16="http://schemas.microsoft.com/office/drawing/2014/main" id="{A4163580-692E-A993-5159-3567A2FE1F68}"/>
              </a:ext>
            </a:extLst>
          </p:cNvPr>
          <p:cNvSpPr txBox="1"/>
          <p:nvPr/>
        </p:nvSpPr>
        <p:spPr>
          <a:xfrm>
            <a:off x="85245" y="929914"/>
            <a:ext cx="11964688" cy="58477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dirty="0">
                <a:ln>
                  <a:noFill/>
                </a:ln>
                <a:solidFill>
                  <a:prstClr val="black"/>
                </a:solidFill>
                <a:effectLst/>
                <a:uLnTx/>
                <a:uFillTx/>
                <a:latin typeface="Calibri"/>
                <a:ea typeface="+mn-ea"/>
                <a:cs typeface="+mn-cs"/>
              </a:rPr>
              <a:t>Los Residentes en el Extranjero sin Establecimiento en México y los Residentes en el País que proporcionen los Servicios Digitales (Art. 18-B-II LIVA) </a:t>
            </a:r>
            <a:r>
              <a:rPr kumimoji="0" lang="es-MX" sz="2200" b="1" i="1" u="sng" strike="noStrike" kern="1200" cap="none" spc="0" normalizeH="0" baseline="0" noProof="0" dirty="0">
                <a:ln>
                  <a:noFill/>
                </a:ln>
                <a:solidFill>
                  <a:prstClr val="black"/>
                </a:solidFill>
                <a:effectLst/>
                <a:uLnTx/>
                <a:uFillTx/>
                <a:latin typeface="Calibri"/>
                <a:ea typeface="+mn-ea"/>
                <a:cs typeface="+mn-cs"/>
              </a:rPr>
              <a:t>cuando “cobren” el precio y el IVA correspondiente </a:t>
            </a:r>
            <a:r>
              <a:rPr kumimoji="0" lang="es-MX" sz="2200" b="0" i="0" u="none" strike="noStrike" kern="1200" cap="none" spc="0" normalizeH="0" baseline="0" noProof="0" dirty="0">
                <a:ln>
                  <a:noFill/>
                </a:ln>
                <a:solidFill>
                  <a:prstClr val="black"/>
                </a:solidFill>
                <a:effectLst/>
                <a:uLnTx/>
                <a:uFillTx/>
                <a:latin typeface="Calibri"/>
                <a:ea typeface="+mn-ea"/>
                <a:cs typeface="+mn-cs"/>
              </a:rPr>
              <a:t>a las operaciones de Intermediación por cuenta de la Persona Enajenante de Bienes, Prestadora del Servicio u Otorgante del Uso o Goce temporal de Bienes, deberán: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s-MX" sz="2200" b="1" i="0" u="sng" strike="noStrike" kern="1200" cap="none" spc="0" normalizeH="0" baseline="0" noProof="0" dirty="0">
                <a:ln>
                  <a:noFill/>
                </a:ln>
                <a:solidFill>
                  <a:prstClr val="black"/>
                </a:solidFill>
                <a:effectLst/>
                <a:uLnTx/>
                <a:uFillTx/>
                <a:latin typeface="Calibri"/>
                <a:ea typeface="+mn-ea"/>
                <a:cs typeface="+mn-cs"/>
              </a:rPr>
              <a:t>Retener a las Personas Morales</a:t>
            </a:r>
            <a:r>
              <a:rPr kumimoji="0" lang="es-MX" sz="2200" b="0" i="0" u="none" strike="noStrike" kern="1200" cap="none" spc="0" normalizeH="0" baseline="0" noProof="0" dirty="0">
                <a:ln>
                  <a:noFill/>
                </a:ln>
                <a:solidFill>
                  <a:prstClr val="black"/>
                </a:solidFill>
                <a:effectLst/>
                <a:uLnTx/>
                <a:uFillTx/>
                <a:latin typeface="Calibri"/>
                <a:ea typeface="+mn-ea"/>
                <a:cs typeface="+mn-cs"/>
              </a:rPr>
              <a:t> que Enajenen de Bienes, Presten Servicios u Otorguen el Uso o Goce temporal de Bienes el IVA (Art. 18-B-II, a) LIVA) </a:t>
            </a:r>
            <a:r>
              <a:rPr kumimoji="0" lang="es-MX" sz="2200" b="1" i="0" u="sng" strike="noStrike" kern="1200" cap="none" spc="0" normalizeH="0" baseline="0" noProof="0" dirty="0">
                <a:ln>
                  <a:noFill/>
                </a:ln>
                <a:solidFill>
                  <a:srgbClr val="FF0000"/>
                </a:solidFill>
                <a:effectLst/>
                <a:uLnTx/>
                <a:uFillTx/>
                <a:latin typeface="Calibri"/>
                <a:ea typeface="+mn-ea"/>
                <a:cs typeface="+mn-cs"/>
              </a:rPr>
              <a:t>en un 50 % de IVA si muestran su RFC o el 100% si no se acreditan con su RFC.</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s-MX" sz="2200" b="1" i="0" u="sng" strike="noStrike" kern="1200" cap="none" spc="0" normalizeH="0" baseline="0" noProof="0" dirty="0">
                <a:ln>
                  <a:noFill/>
                </a:ln>
                <a:solidFill>
                  <a:prstClr val="black"/>
                </a:solidFill>
                <a:effectLst/>
                <a:uLnTx/>
                <a:uFillTx/>
                <a:latin typeface="Calibri"/>
                <a:ea typeface="+mn-ea"/>
                <a:cs typeface="+mn-cs"/>
              </a:rPr>
              <a:t>Retener el 100% del  IVA cobrado</a:t>
            </a:r>
            <a:r>
              <a:rPr kumimoji="0" lang="es-MX" sz="2200" b="0" i="0" u="none" strike="noStrike" kern="1200" cap="none" spc="0" normalizeH="0" baseline="0" noProof="0" dirty="0">
                <a:ln>
                  <a:noFill/>
                </a:ln>
                <a:solidFill>
                  <a:prstClr val="black"/>
                </a:solidFill>
                <a:effectLst/>
                <a:uLnTx/>
                <a:uFillTx/>
                <a:latin typeface="Calibri"/>
                <a:ea typeface="+mn-ea"/>
                <a:cs typeface="+mn-cs"/>
              </a:rPr>
              <a:t>, tratándose de </a:t>
            </a:r>
            <a:r>
              <a:rPr kumimoji="0" lang="es-MX" sz="2200" b="1" i="1" u="none" strike="noStrike" kern="1200" cap="none" spc="0" normalizeH="0" baseline="0" noProof="0" dirty="0">
                <a:ln>
                  <a:noFill/>
                </a:ln>
                <a:solidFill>
                  <a:srgbClr val="FF0000"/>
                </a:solidFill>
                <a:effectLst/>
                <a:uLnTx/>
                <a:uFillTx/>
                <a:latin typeface="Calibri"/>
                <a:ea typeface="+mn-ea"/>
                <a:cs typeface="+mn-cs"/>
              </a:rPr>
              <a:t>Residentes en el Extranjero sin Establecimiento en México</a:t>
            </a:r>
            <a:r>
              <a:rPr kumimoji="0" lang="es-MX" sz="2200" b="0" i="0" u="none" strike="noStrike" kern="1200" cap="none" spc="0" normalizeH="0" baseline="0" noProof="0" dirty="0">
                <a:ln>
                  <a:noFill/>
                </a:ln>
                <a:solidFill>
                  <a:prstClr val="black"/>
                </a:solidFill>
                <a:effectLst/>
                <a:uLnTx/>
                <a:uFillTx/>
                <a:latin typeface="Calibri"/>
                <a:ea typeface="+mn-ea"/>
                <a:cs typeface="+mn-cs"/>
              </a:rPr>
              <a:t> que Enajenen Bienes en Territorio Nacional.</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endParaRPr kumimoji="0" lang="es-MX" sz="2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s-MX" sz="2200" b="1" i="0" u="sng" strike="noStrike" kern="1200" cap="none" spc="0" normalizeH="0" baseline="0" noProof="0" dirty="0">
                <a:ln>
                  <a:noFill/>
                </a:ln>
                <a:solidFill>
                  <a:prstClr val="black"/>
                </a:solidFill>
                <a:effectLst/>
                <a:uLnTx/>
                <a:uFillTx/>
                <a:latin typeface="Calibri"/>
                <a:ea typeface="+mn-ea"/>
                <a:cs typeface="+mn-cs"/>
              </a:rPr>
              <a:t>Retener el 100% del IVA  cobrado, </a:t>
            </a:r>
            <a:r>
              <a:rPr kumimoji="0" lang="es-MX" sz="2200" b="0" i="0" u="none" strike="noStrike" kern="1200" cap="none" spc="0" normalizeH="0" baseline="0" noProof="0" dirty="0">
                <a:ln>
                  <a:noFill/>
                </a:ln>
                <a:solidFill>
                  <a:prstClr val="black"/>
                </a:solidFill>
                <a:effectLst/>
                <a:uLnTx/>
                <a:uFillTx/>
                <a:latin typeface="Calibri"/>
                <a:ea typeface="+mn-ea"/>
                <a:cs typeface="+mn-cs"/>
              </a:rPr>
              <a:t>tratándose de Personas Enajenantes de Bienes, Prestadoras de Servicio, u otorgantes del Uso o Goce temporal de Bienes, </a:t>
            </a:r>
            <a:r>
              <a:rPr kumimoji="0" lang="es-MX" sz="2200" b="1" i="0" u="sng" strike="noStrike" kern="1200" cap="none" spc="0" normalizeH="0" baseline="0" noProof="0" dirty="0">
                <a:ln>
                  <a:noFill/>
                </a:ln>
                <a:solidFill>
                  <a:srgbClr val="FF0000"/>
                </a:solidFill>
                <a:effectLst/>
                <a:uLnTx/>
                <a:uFillTx/>
                <a:latin typeface="Calibri"/>
                <a:ea typeface="+mn-ea"/>
                <a:cs typeface="+mn-cs"/>
              </a:rPr>
              <a:t>cuando “depositen” </a:t>
            </a:r>
            <a:r>
              <a:rPr kumimoji="0" lang="es-MX" sz="2200" b="0" i="0" u="none" strike="noStrike" kern="1200" cap="none" spc="0" normalizeH="0" baseline="0" noProof="0" dirty="0">
                <a:ln>
                  <a:noFill/>
                </a:ln>
                <a:solidFill>
                  <a:prstClr val="black"/>
                </a:solidFill>
                <a:effectLst/>
                <a:uLnTx/>
                <a:uFillTx/>
                <a:latin typeface="Calibri"/>
                <a:ea typeface="+mn-ea"/>
                <a:cs typeface="+mn-cs"/>
              </a:rPr>
              <a:t>los montos de las Operaciones en </a:t>
            </a:r>
            <a:r>
              <a:rPr kumimoji="0" lang="es-MX" sz="2200" b="1" i="0" u="sng" strike="noStrike" kern="1200" cap="none" spc="0" normalizeH="0" baseline="0" noProof="0" dirty="0">
                <a:ln>
                  <a:noFill/>
                </a:ln>
                <a:solidFill>
                  <a:srgbClr val="FF0000"/>
                </a:solidFill>
                <a:effectLst/>
                <a:uLnTx/>
                <a:uFillTx/>
                <a:latin typeface="Calibri"/>
                <a:ea typeface="+mn-ea"/>
                <a:cs typeface="+mn-cs"/>
              </a:rPr>
              <a:t>Cuentas Bancarias o depósitos ubicados en el Extranjero</a:t>
            </a:r>
            <a:r>
              <a:rPr kumimoji="0" lang="es-MX" sz="2200" b="0" i="0" u="none" strike="noStrike" kern="1200" cap="none" spc="0" normalizeH="0" baseline="0" noProof="0" dirty="0">
                <a:ln>
                  <a:noFill/>
                </a:ln>
                <a:solidFill>
                  <a:prstClr val="black"/>
                </a:solidFill>
                <a:effectLst/>
                <a:uLnTx/>
                <a:uFillTx/>
                <a:latin typeface="Calibri"/>
                <a:ea typeface="+mn-ea"/>
                <a:cs typeface="+mn-cs"/>
              </a:rPr>
              <a:t>. </a:t>
            </a:r>
            <a:r>
              <a:rPr kumimoji="0" lang="es-MX" sz="2200" b="1" i="0" u="none" strike="noStrike" kern="1200" cap="none" spc="0" normalizeH="0" baseline="0" noProof="0" dirty="0">
                <a:ln>
                  <a:noFill/>
                </a:ln>
                <a:solidFill>
                  <a:prstClr val="black"/>
                </a:solidFill>
                <a:effectLst/>
                <a:highlight>
                  <a:srgbClr val="FFFF00"/>
                </a:highlight>
                <a:uLnTx/>
                <a:uFillTx/>
                <a:latin typeface="Calibri"/>
                <a:ea typeface="+mn-ea"/>
                <a:cs typeface="+mn-cs"/>
              </a:rPr>
              <a:t>(Regla 12.10.10 RMF</a:t>
            </a:r>
            <a:r>
              <a:rPr kumimoji="0" lang="es-MX" sz="2200" b="0" i="0" u="none" strike="noStrike" kern="1200" cap="none" spc="0" normalizeH="0" baseline="0" noProof="0" dirty="0">
                <a:ln>
                  <a:noFill/>
                </a:ln>
                <a:solidFill>
                  <a:prstClr val="black"/>
                </a:solidFill>
                <a:effectLst/>
                <a:highlight>
                  <a:srgbClr val="FFFF00"/>
                </a:highlight>
                <a:uLnTx/>
                <a:uFillTx/>
                <a:latin typeface="Calibri"/>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Tx/>
              <a:buAutoNum type="alphaLcParenR"/>
              <a:tabLst/>
              <a:defRPr/>
            </a:pPr>
            <a:r>
              <a:rPr kumimoji="0" lang="es-MX" sz="2200" b="1" i="0" u="none" strike="noStrike" kern="1200" cap="none" spc="0" normalizeH="0" baseline="0" noProof="0" dirty="0">
                <a:ln>
                  <a:noFill/>
                </a:ln>
                <a:solidFill>
                  <a:prstClr val="black"/>
                </a:solidFill>
                <a:effectLst/>
                <a:uLnTx/>
                <a:uFillTx/>
                <a:latin typeface="Calibri"/>
                <a:ea typeface="+mn-ea"/>
                <a:cs typeface="+mn-cs"/>
              </a:rPr>
              <a:t>Enterar la Retención y Expedir el Comprobante Fiscal</a:t>
            </a:r>
            <a:r>
              <a:rPr kumimoji="0" lang="es-MX" sz="2200" b="0" i="0" u="none" strike="noStrike" kern="1200" cap="none" spc="0" normalizeH="0" baseline="0" noProof="0" dirty="0">
                <a:ln>
                  <a:noFill/>
                </a:ln>
                <a:solidFill>
                  <a:prstClr val="black"/>
                </a:solidFill>
                <a:effectLst/>
                <a:uLnTx/>
                <a:uFillTx/>
                <a:latin typeface="Calibri"/>
                <a:ea typeface="+mn-ea"/>
                <a:cs typeface="+mn-cs"/>
              </a:rPr>
              <a:t> por Internet de Retenciones e Información de pagos</a:t>
            </a: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475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E4AD-471B-04A7-4DBD-4D3D0C8380AB}"/>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BD1585C-6D29-EBBF-ED5F-902F8CC2A8ED}"/>
              </a:ext>
            </a:extLst>
          </p:cNvPr>
          <p:cNvSpPr>
            <a:spLocks noGrp="1" noChangeArrowheads="1"/>
          </p:cNvSpPr>
          <p:nvPr>
            <p:ph type="title"/>
          </p:nvPr>
        </p:nvSpPr>
        <p:spPr>
          <a:xfrm>
            <a:off x="0" y="-26989"/>
            <a:ext cx="12192000" cy="105762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RETENCIÓN DE </a:t>
            </a:r>
            <a:r>
              <a:rPr lang="es-ES" sz="3200" b="1" dirty="0">
                <a:solidFill>
                  <a:srgbClr val="FF0000"/>
                </a:solidFill>
                <a:latin typeface="Arial Rounded MT Bold" pitchFamily="34" charset="0"/>
              </a:rPr>
              <a:t>ISR por LA UTILIZACIÓN DE PLATAFORMAS TECNOLÓGICAS</a:t>
            </a:r>
            <a:endParaRPr lang="es-ES" sz="3200" dirty="0">
              <a:latin typeface="Arial Rounded MT Bold" pitchFamily="34" charset="0"/>
            </a:endParaRPr>
          </a:p>
        </p:txBody>
      </p:sp>
      <p:sp>
        <p:nvSpPr>
          <p:cNvPr id="495619" name="Text Box 3">
            <a:extLst>
              <a:ext uri="{FF2B5EF4-FFF2-40B4-BE49-F238E27FC236}">
                <a16:creationId xmlns:a16="http://schemas.microsoft.com/office/drawing/2014/main" id="{BA4D32D9-2824-8887-AB13-6073D10144C6}"/>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A58098B5-A4B5-8CA5-0060-CBE82A383810}"/>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F77BAACC-D502-3A2E-66DC-4246A9B840CC}"/>
              </a:ext>
            </a:extLst>
          </p:cNvPr>
          <p:cNvSpPr txBox="1"/>
          <p:nvPr/>
        </p:nvSpPr>
        <p:spPr>
          <a:xfrm>
            <a:off x="43539" y="6527523"/>
            <a:ext cx="2732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113-A LISR</a:t>
            </a:r>
          </a:p>
        </p:txBody>
      </p:sp>
      <p:graphicFrame>
        <p:nvGraphicFramePr>
          <p:cNvPr id="2" name="Tabla 1">
            <a:extLst>
              <a:ext uri="{FF2B5EF4-FFF2-40B4-BE49-F238E27FC236}">
                <a16:creationId xmlns:a16="http://schemas.microsoft.com/office/drawing/2014/main" id="{994BE050-E449-0C2A-FF0F-6F4205D2B1E2}"/>
              </a:ext>
            </a:extLst>
          </p:cNvPr>
          <p:cNvGraphicFramePr>
            <a:graphicFrameLocks noGrp="1"/>
          </p:cNvGraphicFramePr>
          <p:nvPr/>
        </p:nvGraphicFramePr>
        <p:xfrm>
          <a:off x="947376" y="1393732"/>
          <a:ext cx="5819614" cy="2327711"/>
        </p:xfrm>
        <a:graphic>
          <a:graphicData uri="http://schemas.openxmlformats.org/drawingml/2006/table">
            <a:tbl>
              <a:tblPr/>
              <a:tblGrid>
                <a:gridCol w="4079169">
                  <a:extLst>
                    <a:ext uri="{9D8B030D-6E8A-4147-A177-3AD203B41FA5}">
                      <a16:colId xmlns:a16="http://schemas.microsoft.com/office/drawing/2014/main" val="4136058216"/>
                    </a:ext>
                  </a:extLst>
                </a:gridCol>
                <a:gridCol w="1740445">
                  <a:extLst>
                    <a:ext uri="{9D8B030D-6E8A-4147-A177-3AD203B41FA5}">
                      <a16:colId xmlns:a16="http://schemas.microsoft.com/office/drawing/2014/main" val="1163287251"/>
                    </a:ext>
                  </a:extLst>
                </a:gridCol>
              </a:tblGrid>
              <a:tr h="423253">
                <a:tc>
                  <a:txBody>
                    <a:bodyPr/>
                    <a:lstStyle/>
                    <a:p>
                      <a:pPr algn="ctr" fontAlgn="b">
                        <a:buNone/>
                      </a:pPr>
                      <a:r>
                        <a:rPr lang="es-MX" sz="1600" b="1" i="0" u="none" strike="noStrike" dirty="0">
                          <a:solidFill>
                            <a:srgbClr val="000000"/>
                          </a:solidFill>
                          <a:effectLst/>
                          <a:latin typeface="Calibri" panose="020F0502020204030204" pitchFamily="34" charset="0"/>
                        </a:rPr>
                        <a:t>Actividad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MX" sz="1600" b="1" i="0" u="none" strike="noStrike" dirty="0">
                          <a:solidFill>
                            <a:srgbClr val="000000"/>
                          </a:solidFill>
                          <a:effectLst/>
                          <a:latin typeface="Calibri" panose="020F0502020204030204" pitchFamily="34" charset="0"/>
                        </a:rPr>
                        <a:t>Tasa de Retención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81467752"/>
                  </a:ext>
                </a:extLst>
              </a:tr>
              <a:tr h="423253">
                <a:tc>
                  <a:txBody>
                    <a:bodyPr/>
                    <a:lstStyle/>
                    <a:p>
                      <a:pPr algn="l" fontAlgn="b">
                        <a:buNone/>
                      </a:pPr>
                      <a:r>
                        <a:rPr lang="es-MX" sz="1800" b="0" i="0" u="none" strike="noStrike" dirty="0">
                          <a:solidFill>
                            <a:srgbClr val="000000"/>
                          </a:solidFill>
                          <a:effectLst/>
                          <a:latin typeface="Calibri" panose="020F0502020204030204" pitchFamily="34" charset="0"/>
                        </a:rPr>
                        <a:t> Transporte Terrestre de Pasajeros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800" b="0" i="0" u="none" strike="noStrike">
                          <a:solidFill>
                            <a:srgbClr val="000000"/>
                          </a:solidFill>
                          <a:effectLst/>
                          <a:latin typeface="Calibri" panose="020F0502020204030204" pitchFamily="34" charset="0"/>
                        </a:rPr>
                        <a:t>2.10%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0778946"/>
                  </a:ext>
                </a:extLst>
              </a:tr>
              <a:tr h="502962">
                <a:tc>
                  <a:txBody>
                    <a:bodyPr/>
                    <a:lstStyle/>
                    <a:p>
                      <a:pPr algn="l" fontAlgn="b">
                        <a:buNone/>
                      </a:pPr>
                      <a:r>
                        <a:rPr lang="es-MX" sz="1800" b="0" i="0" u="none" strike="noStrike" dirty="0">
                          <a:solidFill>
                            <a:srgbClr val="000000"/>
                          </a:solidFill>
                          <a:effectLst/>
                          <a:latin typeface="Calibri" panose="020F0502020204030204" pitchFamily="34" charset="0"/>
                        </a:rPr>
                        <a:t> Transporte Terrestre de Bienes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800" b="0" i="0" u="none" strike="noStrike" dirty="0">
                          <a:solidFill>
                            <a:srgbClr val="000000"/>
                          </a:solidFill>
                          <a:effectLst/>
                          <a:latin typeface="Calibri" panose="020F0502020204030204" pitchFamily="34" charset="0"/>
                        </a:rPr>
                        <a:t>2.10%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4551018"/>
                  </a:ext>
                </a:extLst>
              </a:tr>
              <a:tr h="423253">
                <a:tc>
                  <a:txBody>
                    <a:bodyPr/>
                    <a:lstStyle/>
                    <a:p>
                      <a:pPr algn="l" fontAlgn="b">
                        <a:buNone/>
                      </a:pPr>
                      <a:r>
                        <a:rPr lang="es-MX" sz="1800" b="0" i="0" u="none" strike="noStrike" dirty="0">
                          <a:solidFill>
                            <a:srgbClr val="000000"/>
                          </a:solidFill>
                          <a:effectLst/>
                          <a:latin typeface="Calibri" panose="020F0502020204030204" pitchFamily="34" charset="0"/>
                        </a:rPr>
                        <a:t> Servicio de Hospedaje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800" b="0" i="0" u="none" strike="noStrike" dirty="0">
                          <a:solidFill>
                            <a:srgbClr val="000000"/>
                          </a:solidFill>
                          <a:effectLst/>
                          <a:latin typeface="Calibri" panose="020F0502020204030204" pitchFamily="34" charset="0"/>
                        </a:rPr>
                        <a:t>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909734"/>
                  </a:ext>
                </a:extLst>
              </a:tr>
              <a:tr h="423253">
                <a:tc>
                  <a:txBody>
                    <a:bodyPr/>
                    <a:lstStyle/>
                    <a:p>
                      <a:pPr algn="l" fontAlgn="b">
                        <a:buNone/>
                      </a:pPr>
                      <a:r>
                        <a:rPr lang="es-MX" sz="1800" b="0" i="0" u="none" strike="noStrike" dirty="0">
                          <a:solidFill>
                            <a:srgbClr val="000000"/>
                          </a:solidFill>
                          <a:effectLst/>
                          <a:latin typeface="Calibri" panose="020F0502020204030204" pitchFamily="34" charset="0"/>
                        </a:rPr>
                        <a:t> Enajenación de Bienes y Prestación de Servicios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buNone/>
                      </a:pPr>
                      <a:r>
                        <a:rPr lang="es-MX" sz="1800" b="0" i="0" u="none" strike="noStrike" dirty="0">
                          <a:solidFill>
                            <a:srgbClr val="000000"/>
                          </a:solidFill>
                          <a:effectLst/>
                          <a:latin typeface="Calibri" panose="020F0502020204030204" pitchFamily="34" charset="0"/>
                        </a:rPr>
                        <a:t>2.50%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19070764"/>
                  </a:ext>
                </a:extLst>
              </a:tr>
            </a:tbl>
          </a:graphicData>
        </a:graphic>
      </p:graphicFrame>
      <p:pic>
        <p:nvPicPr>
          <p:cNvPr id="3" name="Imagen 2">
            <a:extLst>
              <a:ext uri="{FF2B5EF4-FFF2-40B4-BE49-F238E27FC236}">
                <a16:creationId xmlns:a16="http://schemas.microsoft.com/office/drawing/2014/main" id="{F54F77E6-742D-AB38-51A8-FF6A29F20B8F}"/>
              </a:ext>
            </a:extLst>
          </p:cNvPr>
          <p:cNvPicPr>
            <a:picLocks noChangeAspect="1"/>
          </p:cNvPicPr>
          <p:nvPr/>
        </p:nvPicPr>
        <p:blipFill>
          <a:blip r:embed="rId2"/>
          <a:stretch>
            <a:fillRect/>
          </a:stretch>
        </p:blipFill>
        <p:spPr>
          <a:xfrm>
            <a:off x="8062508" y="1408505"/>
            <a:ext cx="3367491" cy="2020495"/>
          </a:xfrm>
          <a:prstGeom prst="rect">
            <a:avLst/>
          </a:prstGeom>
        </p:spPr>
      </p:pic>
    </p:spTree>
    <p:extLst>
      <p:ext uri="{BB962C8B-B14F-4D97-AF65-F5344CB8AC3E}">
        <p14:creationId xmlns:p14="http://schemas.microsoft.com/office/powerpoint/2010/main" val="3697942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2DB12-7CF7-93A2-467B-7CEEAD8E694E}"/>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001098A-FC0E-B667-A854-38A6AC99C5C6}"/>
              </a:ext>
            </a:extLst>
          </p:cNvPr>
          <p:cNvSpPr>
            <a:spLocks noGrp="1" noChangeArrowheads="1"/>
          </p:cNvSpPr>
          <p:nvPr>
            <p:ph type="title"/>
          </p:nvPr>
        </p:nvSpPr>
        <p:spPr>
          <a:xfrm>
            <a:off x="0" y="-26989"/>
            <a:ext cx="12192000" cy="105762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PAGO PROVISIONAL DE PM CON RETENCIÓN DE ISR POR PLATAFORMAS TECNOLÓGICAS</a:t>
            </a:r>
          </a:p>
        </p:txBody>
      </p:sp>
      <p:sp>
        <p:nvSpPr>
          <p:cNvPr id="495619" name="Text Box 3">
            <a:extLst>
              <a:ext uri="{FF2B5EF4-FFF2-40B4-BE49-F238E27FC236}">
                <a16:creationId xmlns:a16="http://schemas.microsoft.com/office/drawing/2014/main" id="{1773C5A4-01A2-B29A-BB26-B49418C2688A}"/>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13B0A3D7-4AFD-579E-41C4-E142C65A3BBF}"/>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BADFE8B1-0BB7-56F4-02BA-F31A09D26BF3}"/>
              </a:ext>
            </a:extLst>
          </p:cNvPr>
          <p:cNvSpPr txBox="1"/>
          <p:nvPr/>
        </p:nvSpPr>
        <p:spPr>
          <a:xfrm>
            <a:off x="43539" y="6527523"/>
            <a:ext cx="2732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a:t>
            </a:r>
            <a:r>
              <a:rPr lang="es-MX" sz="1400" dirty="0">
                <a:solidFill>
                  <a:prstClr val="black"/>
                </a:solidFill>
                <a:latin typeface="Calibri"/>
              </a:rPr>
              <a:t>14 LISR</a:t>
            </a:r>
          </a:p>
        </p:txBody>
      </p:sp>
      <p:graphicFrame>
        <p:nvGraphicFramePr>
          <p:cNvPr id="2" name="Tabla 1">
            <a:extLst>
              <a:ext uri="{FF2B5EF4-FFF2-40B4-BE49-F238E27FC236}">
                <a16:creationId xmlns:a16="http://schemas.microsoft.com/office/drawing/2014/main" id="{93389E54-F2CF-CBB0-F4E7-E2581093F639}"/>
              </a:ext>
            </a:extLst>
          </p:cNvPr>
          <p:cNvGraphicFramePr>
            <a:graphicFrameLocks noGrp="1"/>
          </p:cNvGraphicFramePr>
          <p:nvPr>
            <p:extLst>
              <p:ext uri="{D42A27DB-BD31-4B8C-83A1-F6EECF244321}">
                <p14:modId xmlns:p14="http://schemas.microsoft.com/office/powerpoint/2010/main" val="340539871"/>
              </p:ext>
            </p:extLst>
          </p:nvPr>
        </p:nvGraphicFramePr>
        <p:xfrm>
          <a:off x="994826" y="1376313"/>
          <a:ext cx="10202349" cy="4581433"/>
        </p:xfrm>
        <a:graphic>
          <a:graphicData uri="http://schemas.openxmlformats.org/drawingml/2006/table">
            <a:tbl>
              <a:tblPr/>
              <a:tblGrid>
                <a:gridCol w="5023590">
                  <a:extLst>
                    <a:ext uri="{9D8B030D-6E8A-4147-A177-3AD203B41FA5}">
                      <a16:colId xmlns:a16="http://schemas.microsoft.com/office/drawing/2014/main" val="1357521041"/>
                    </a:ext>
                  </a:extLst>
                </a:gridCol>
                <a:gridCol w="1726253">
                  <a:extLst>
                    <a:ext uri="{9D8B030D-6E8A-4147-A177-3AD203B41FA5}">
                      <a16:colId xmlns:a16="http://schemas.microsoft.com/office/drawing/2014/main" val="2925833824"/>
                    </a:ext>
                  </a:extLst>
                </a:gridCol>
                <a:gridCol w="1726253">
                  <a:extLst>
                    <a:ext uri="{9D8B030D-6E8A-4147-A177-3AD203B41FA5}">
                      <a16:colId xmlns:a16="http://schemas.microsoft.com/office/drawing/2014/main" val="4210737369"/>
                    </a:ext>
                  </a:extLst>
                </a:gridCol>
                <a:gridCol w="1726253">
                  <a:extLst>
                    <a:ext uri="{9D8B030D-6E8A-4147-A177-3AD203B41FA5}">
                      <a16:colId xmlns:a16="http://schemas.microsoft.com/office/drawing/2014/main" val="2155374275"/>
                    </a:ext>
                  </a:extLst>
                </a:gridCol>
              </a:tblGrid>
              <a:tr h="228632">
                <a:tc>
                  <a:txBody>
                    <a:bodyPr/>
                    <a:lstStyle/>
                    <a:p>
                      <a:pPr algn="ctr" fontAlgn="ctr">
                        <a:buNone/>
                      </a:pPr>
                      <a:r>
                        <a:rPr lang="es-MX" sz="1200" b="1" i="0" u="none" strike="noStrike">
                          <a:solidFill>
                            <a:srgbClr val="000000"/>
                          </a:solidFill>
                          <a:effectLst/>
                          <a:latin typeface="Century Gothic" panose="020B0502020202020204" pitchFamily="34" charset="0"/>
                        </a:rPr>
                        <a:t>CONCEPTO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buNone/>
                      </a:pPr>
                      <a:r>
                        <a:rPr lang="es-MX" sz="1200" b="1" i="0" u="none" strike="noStrike">
                          <a:solidFill>
                            <a:srgbClr val="000000"/>
                          </a:solidFill>
                          <a:effectLst/>
                          <a:latin typeface="Century Gothic" panose="020B0502020202020204" pitchFamily="34" charset="0"/>
                        </a:rPr>
                        <a:t>ENERO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buNone/>
                      </a:pPr>
                      <a:r>
                        <a:rPr lang="es-MX" sz="1200" b="1" i="0" u="none" strike="noStrike">
                          <a:solidFill>
                            <a:srgbClr val="000000"/>
                          </a:solidFill>
                          <a:effectLst/>
                          <a:latin typeface="Century Gothic" panose="020B0502020202020204" pitchFamily="34" charset="0"/>
                        </a:rPr>
                        <a:t>FEBRERO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buNone/>
                      </a:pPr>
                      <a:r>
                        <a:rPr lang="es-MX" sz="1200" b="1" i="0" u="none" strike="noStrike">
                          <a:solidFill>
                            <a:srgbClr val="000000"/>
                          </a:solidFill>
                          <a:effectLst/>
                          <a:latin typeface="Century Gothic" panose="020B0502020202020204" pitchFamily="34" charset="0"/>
                        </a:rPr>
                        <a:t>MARZO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607360741"/>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INGRESOS ACUMULADOS DEL MES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98,134,355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75,591,587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75,745,327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7851217"/>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INGRESOS POR EXPORTACION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3751340"/>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UTILIDAD CAMBIARIA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23,670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32,450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54,200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3350004"/>
                  </a:ext>
                </a:extLst>
              </a:tr>
              <a:tr h="228632">
                <a:tc>
                  <a:txBody>
                    <a:bodyPr/>
                    <a:lstStyle/>
                    <a:p>
                      <a:pPr algn="ctr" fontAlgn="ctr">
                        <a:buNone/>
                      </a:pPr>
                      <a:r>
                        <a:rPr lang="es-ES" sz="1100" b="0" i="0" u="none" strike="noStrike">
                          <a:solidFill>
                            <a:srgbClr val="000000"/>
                          </a:solidFill>
                          <a:effectLst/>
                          <a:latin typeface="Century Gothic" panose="020B0502020202020204" pitchFamily="34" charset="0"/>
                        </a:rPr>
                        <a:t>GANANCIA POR VENTA DE ACTIVO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435,600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119754"/>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OTROS INGRESOS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6,170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7,019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3,256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2536222"/>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ANTICIPOS de CLIENTES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1298098"/>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MX" sz="1200" b="0" i="0" u="none" strike="noStrike">
                          <a:solidFill>
                            <a:srgbClr val="000000"/>
                          </a:solidFill>
                          <a:effectLst/>
                          <a:latin typeface="Century Gothic" panose="020B0502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646905"/>
                  </a:ext>
                </a:extLst>
              </a:tr>
              <a:tr h="228632">
                <a:tc>
                  <a:txBody>
                    <a:bodyPr/>
                    <a:lstStyle/>
                    <a:p>
                      <a:pPr algn="ctr" fontAlgn="ctr">
                        <a:buNone/>
                      </a:pPr>
                      <a:r>
                        <a:rPr lang="es-MX" sz="1100" b="1" i="0" u="none" strike="noStrike">
                          <a:solidFill>
                            <a:srgbClr val="FFFFFF"/>
                          </a:solidFill>
                          <a:effectLst/>
                          <a:latin typeface="Century Gothic" panose="020B0502020202020204" pitchFamily="34" charset="0"/>
                        </a:rPr>
                        <a:t>TOTAL INGRESOS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buNone/>
                      </a:pPr>
                      <a:r>
                        <a:rPr lang="es-MX" sz="1200" b="1" i="0" u="none" strike="noStrike">
                          <a:solidFill>
                            <a:srgbClr val="FFFFFF"/>
                          </a:solidFill>
                          <a:effectLst/>
                          <a:latin typeface="Century Gothic" panose="020B0502020202020204" pitchFamily="34" charset="0"/>
                        </a:rPr>
                        <a:t>98,164,195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buNone/>
                      </a:pPr>
                      <a:r>
                        <a:rPr lang="es-MX" sz="1200" b="1" i="0" u="none" strike="noStrike">
                          <a:solidFill>
                            <a:srgbClr val="FFFFFF"/>
                          </a:solidFill>
                          <a:effectLst/>
                          <a:latin typeface="Century Gothic" panose="020B0502020202020204" pitchFamily="34" charset="0"/>
                        </a:rPr>
                        <a:t>76,066,656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b">
                        <a:buNone/>
                      </a:pPr>
                      <a:r>
                        <a:rPr lang="es-MX" sz="1200" b="1" i="0" u="none" strike="noStrike">
                          <a:solidFill>
                            <a:srgbClr val="FFFFFF"/>
                          </a:solidFill>
                          <a:effectLst/>
                          <a:latin typeface="Century Gothic" panose="020B0502020202020204" pitchFamily="34" charset="0"/>
                        </a:rPr>
                        <a:t>75,802,783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extLst>
                  <a:ext uri="{0D108BD9-81ED-4DB2-BD59-A6C34878D82A}">
                    <a16:rowId xmlns:a16="http://schemas.microsoft.com/office/drawing/2014/main" val="4160571936"/>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INGRESOS  ACUMULADOS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98,164,195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174,230,851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250,033,635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9989867"/>
                  </a:ext>
                </a:extLst>
              </a:tr>
              <a:tr h="237425">
                <a:tc>
                  <a:txBody>
                    <a:bodyPr/>
                    <a:lstStyle/>
                    <a:p>
                      <a:pPr algn="ctr" fontAlgn="ctr">
                        <a:buNone/>
                      </a:pPr>
                      <a:r>
                        <a:rPr lang="es-ES" sz="1100" b="1" i="0" u="none" strike="noStrike">
                          <a:solidFill>
                            <a:srgbClr val="000000"/>
                          </a:solidFill>
                          <a:effectLst/>
                          <a:latin typeface="Century Gothic" panose="020B0502020202020204" pitchFamily="34" charset="0"/>
                        </a:rPr>
                        <a:t>COEFICIENTE DE UTILIDAD DEL 2025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buNone/>
                      </a:pPr>
                      <a:r>
                        <a:rPr lang="es-MX" sz="1200" b="0" i="0" u="none" strike="noStrike">
                          <a:solidFill>
                            <a:srgbClr val="000000"/>
                          </a:solidFill>
                          <a:effectLst/>
                          <a:latin typeface="Century Gothic" panose="020B0502020202020204" pitchFamily="34" charset="0"/>
                        </a:rPr>
                        <a:t>            0.0129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buNone/>
                      </a:pPr>
                      <a:r>
                        <a:rPr lang="es-MX" sz="1200" b="0" i="0" u="none" strike="noStrike">
                          <a:solidFill>
                            <a:srgbClr val="000000"/>
                          </a:solidFill>
                          <a:effectLst/>
                          <a:latin typeface="Century Gothic" panose="020B0502020202020204" pitchFamily="34" charset="0"/>
                        </a:rPr>
                        <a:t>            0.0129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buNone/>
                      </a:pPr>
                      <a:r>
                        <a:rPr lang="es-MX" sz="1200" b="0" i="0" u="none" strike="noStrike">
                          <a:solidFill>
                            <a:srgbClr val="000000"/>
                          </a:solidFill>
                          <a:effectLst/>
                          <a:latin typeface="Century Gothic" panose="020B0502020202020204" pitchFamily="34" charset="0"/>
                        </a:rPr>
                        <a:t>            0.0129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147325334"/>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UTILIDAD  FISCAL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1,266,318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2,247,578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3,225,434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1518651"/>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PERDIDAS DE EJERC ANT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123,670.00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124,710.00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125,098.00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74636668"/>
                  </a:ext>
                </a:extLst>
              </a:tr>
              <a:tr h="228632">
                <a:tc>
                  <a:txBody>
                    <a:bodyPr/>
                    <a:lstStyle/>
                    <a:p>
                      <a:pPr algn="ctr" fontAlgn="ctr">
                        <a:buNone/>
                      </a:pPr>
                      <a:r>
                        <a:rPr lang="pt-BR" sz="1100" b="0" i="0" u="none" strike="noStrike">
                          <a:solidFill>
                            <a:srgbClr val="000000"/>
                          </a:solidFill>
                          <a:effectLst/>
                          <a:latin typeface="Century Gothic" panose="020B0502020202020204" pitchFamily="34" charset="0"/>
                        </a:rPr>
                        <a:t>PTU pagada, Art 14- II LISR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119856"/>
                  </a:ext>
                </a:extLst>
              </a:tr>
              <a:tr h="228632">
                <a:tc>
                  <a:txBody>
                    <a:bodyPr/>
                    <a:lstStyle/>
                    <a:p>
                      <a:pPr algn="ctr" fontAlgn="ctr">
                        <a:buNone/>
                      </a:pPr>
                      <a:r>
                        <a:rPr lang="es-ES" sz="1100" b="1" i="0" u="none" strike="noStrike">
                          <a:solidFill>
                            <a:srgbClr val="000000"/>
                          </a:solidFill>
                          <a:effectLst/>
                          <a:latin typeface="Century Gothic" panose="020B0502020202020204" pitchFamily="34" charset="0"/>
                        </a:rPr>
                        <a:t>UTILIDAD FISCAL BASE DE ISR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1,142,648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2,122,868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3,100,336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17780860"/>
                  </a:ext>
                </a:extLst>
              </a:tr>
              <a:tr h="228632">
                <a:tc>
                  <a:txBody>
                    <a:bodyPr/>
                    <a:lstStyle/>
                    <a:p>
                      <a:pPr algn="ctr" fontAlgn="ctr">
                        <a:buNone/>
                      </a:pPr>
                      <a:r>
                        <a:rPr lang="es-MX" sz="1100" b="0" i="0" u="none" strike="noStrike">
                          <a:solidFill>
                            <a:srgbClr val="000000"/>
                          </a:solidFill>
                          <a:effectLst/>
                          <a:latin typeface="Century Gothic" panose="020B0502020202020204" pitchFamily="34" charset="0"/>
                        </a:rPr>
                        <a:t>TASA 30%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8899732"/>
                  </a:ext>
                </a:extLst>
              </a:tr>
              <a:tr h="228632">
                <a:tc>
                  <a:txBody>
                    <a:bodyPr/>
                    <a:lstStyle/>
                    <a:p>
                      <a:pPr algn="ctr" fontAlgn="ctr">
                        <a:buNone/>
                      </a:pPr>
                      <a:r>
                        <a:rPr lang="es-MX" sz="1100" b="1" i="0" u="none" strike="noStrike">
                          <a:solidFill>
                            <a:srgbClr val="000000"/>
                          </a:solidFill>
                          <a:effectLst/>
                          <a:latin typeface="Century Gothic" panose="020B0502020202020204" pitchFamily="34" charset="0"/>
                        </a:rPr>
                        <a:t>IMPUESTO CAUSADO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342,794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636,860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930,101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4165264"/>
                  </a:ext>
                </a:extLst>
              </a:tr>
              <a:tr h="228632">
                <a:tc>
                  <a:txBody>
                    <a:bodyPr/>
                    <a:lstStyle/>
                    <a:p>
                      <a:pPr algn="ctr" fontAlgn="ctr">
                        <a:buNone/>
                      </a:pPr>
                      <a:r>
                        <a:rPr lang="es-ES" sz="1100" b="0" i="0" u="none" strike="noStrike">
                          <a:solidFill>
                            <a:srgbClr val="000000"/>
                          </a:solidFill>
                          <a:effectLst/>
                          <a:latin typeface="Century Gothic" panose="020B0502020202020204" pitchFamily="34" charset="0"/>
                        </a:rPr>
                        <a:t>PAGO PROVISIONAL DEL MES ANTERIOR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0" i="0" u="none" strike="noStrike">
                          <a:solidFill>
                            <a:srgbClr val="000000"/>
                          </a:solidFill>
                          <a:effectLst/>
                          <a:latin typeface="Century Gothic" panose="020B050202020202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342,794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636,860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6378328"/>
                  </a:ext>
                </a:extLst>
              </a:tr>
              <a:tr h="228632">
                <a:tc>
                  <a:txBody>
                    <a:bodyPr/>
                    <a:lstStyle/>
                    <a:p>
                      <a:pPr algn="ctr" fontAlgn="ctr">
                        <a:buNone/>
                      </a:pPr>
                      <a:r>
                        <a:rPr lang="es-MX" sz="1100" b="1" i="0" u="none" strike="noStrike">
                          <a:solidFill>
                            <a:srgbClr val="000000"/>
                          </a:solidFill>
                          <a:effectLst/>
                          <a:latin typeface="Century Gothic" panose="020B0502020202020204" pitchFamily="34" charset="0"/>
                        </a:rPr>
                        <a:t>RETENCIÓN POR PLATAFORMAS TECNOLÓGICAS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27,900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32,500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200" b="1" i="0" u="none" strike="noStrike">
                          <a:solidFill>
                            <a:srgbClr val="000000"/>
                          </a:solidFill>
                          <a:effectLst/>
                          <a:latin typeface="Century Gothic" panose="020B0502020202020204" pitchFamily="34" charset="0"/>
                        </a:rPr>
                        <a:t>56,900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1736255"/>
                  </a:ext>
                </a:extLst>
              </a:tr>
              <a:tr h="228632">
                <a:tc>
                  <a:txBody>
                    <a:bodyPr/>
                    <a:lstStyle/>
                    <a:p>
                      <a:pPr algn="ctr" fontAlgn="ctr">
                        <a:buNone/>
                      </a:pPr>
                      <a:r>
                        <a:rPr lang="es-MX" sz="1100" b="1" i="0" u="none" strike="noStrike">
                          <a:solidFill>
                            <a:srgbClr val="FF0000"/>
                          </a:solidFill>
                          <a:effectLst/>
                          <a:latin typeface="Century Gothic" panose="020B0502020202020204" pitchFamily="34" charset="0"/>
                        </a:rPr>
                        <a:t>ISR A PAGAR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s-MX" sz="1200" b="1" i="0" u="none" strike="noStrike">
                          <a:solidFill>
                            <a:srgbClr val="FF0000"/>
                          </a:solidFill>
                          <a:effectLst/>
                          <a:latin typeface="Century Gothic" panose="020B0502020202020204" pitchFamily="34" charset="0"/>
                        </a:rPr>
                        <a:t>314,894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s-MX" sz="1200" b="1" i="0" u="none" strike="noStrike">
                          <a:solidFill>
                            <a:srgbClr val="FF0000"/>
                          </a:solidFill>
                          <a:effectLst/>
                          <a:latin typeface="Century Gothic" panose="020B0502020202020204" pitchFamily="34" charset="0"/>
                        </a:rPr>
                        <a:t>261,566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s-MX" sz="1200" b="1" i="0" u="none" strike="noStrike" dirty="0">
                          <a:solidFill>
                            <a:srgbClr val="FF0000"/>
                          </a:solidFill>
                          <a:effectLst/>
                          <a:latin typeface="Century Gothic" panose="020B0502020202020204" pitchFamily="34" charset="0"/>
                        </a:rPr>
                        <a:t>236,340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495706"/>
                  </a:ext>
                </a:extLst>
              </a:tr>
            </a:tbl>
          </a:graphicData>
        </a:graphic>
      </p:graphicFrame>
    </p:spTree>
    <p:extLst>
      <p:ext uri="{BB962C8B-B14F-4D97-AF65-F5344CB8AC3E}">
        <p14:creationId xmlns:p14="http://schemas.microsoft.com/office/powerpoint/2010/main" val="618162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D678-1CAF-EF94-5F82-AB7D0AF16370}"/>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37DA8682-F0AF-02D8-D987-64817045A457}"/>
              </a:ext>
            </a:extLst>
          </p:cNvPr>
          <p:cNvSpPr>
            <a:spLocks noGrp="1" noChangeArrowheads="1"/>
          </p:cNvSpPr>
          <p:nvPr>
            <p:ph type="title"/>
          </p:nvPr>
        </p:nvSpPr>
        <p:spPr>
          <a:xfrm>
            <a:off x="0" y="-26989"/>
            <a:ext cx="12192000" cy="1057626"/>
          </a:xfrm>
          <a:solidFill>
            <a:schemeClr val="accent4">
              <a:lumMod val="20000"/>
              <a:lumOff val="80000"/>
            </a:schemeClr>
          </a:solidFill>
          <a:ln>
            <a:solidFill>
              <a:schemeClr val="accent1"/>
            </a:solidFill>
            <a:miter lim="800000"/>
            <a:headEnd/>
            <a:tailEnd/>
          </a:ln>
        </p:spPr>
        <p:txBody>
          <a:bodyPr/>
          <a:lstStyle/>
          <a:p>
            <a:pPr eaLnBrk="1" hangingPunct="1">
              <a:defRPr/>
            </a:pPr>
            <a:r>
              <a:rPr lang="es-ES" sz="3200" dirty="0">
                <a:latin typeface="Arial Rounded MT Bold" pitchFamily="34" charset="0"/>
              </a:rPr>
              <a:t>DECLARACIÓN DE IVA CON INGRESOS POR PLATAFORMAS TECNOLÓGICAS</a:t>
            </a:r>
          </a:p>
        </p:txBody>
      </p:sp>
      <p:sp>
        <p:nvSpPr>
          <p:cNvPr id="495619" name="Text Box 3">
            <a:extLst>
              <a:ext uri="{FF2B5EF4-FFF2-40B4-BE49-F238E27FC236}">
                <a16:creationId xmlns:a16="http://schemas.microsoft.com/office/drawing/2014/main" id="{4205D31E-EF08-E681-3FCC-962AADAE5196}"/>
              </a:ext>
            </a:extLst>
          </p:cNvPr>
          <p:cNvSpPr txBox="1">
            <a:spLocks noChangeArrowheads="1"/>
          </p:cNvSpPr>
          <p:nvPr/>
        </p:nvSpPr>
        <p:spPr bwMode="auto">
          <a:xfrm>
            <a:off x="2336807"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BBBBCBF0-0C54-E13B-7D39-A618CAB5D9AA}"/>
              </a:ext>
            </a:extLst>
          </p:cNvPr>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38B12850-CC33-4869-7A33-5AB102DB56F2}"/>
              </a:ext>
            </a:extLst>
          </p:cNvPr>
          <p:cNvSpPr txBox="1"/>
          <p:nvPr/>
        </p:nvSpPr>
        <p:spPr>
          <a:xfrm>
            <a:off x="43539" y="6527523"/>
            <a:ext cx="27323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Artículo 14 LISR</a:t>
            </a:r>
          </a:p>
        </p:txBody>
      </p:sp>
      <p:graphicFrame>
        <p:nvGraphicFramePr>
          <p:cNvPr id="3" name="Tabla 2">
            <a:extLst>
              <a:ext uri="{FF2B5EF4-FFF2-40B4-BE49-F238E27FC236}">
                <a16:creationId xmlns:a16="http://schemas.microsoft.com/office/drawing/2014/main" id="{331F9B5C-E187-874F-7799-26A2A048F765}"/>
              </a:ext>
            </a:extLst>
          </p:cNvPr>
          <p:cNvGraphicFramePr>
            <a:graphicFrameLocks noGrp="1"/>
          </p:cNvGraphicFramePr>
          <p:nvPr>
            <p:extLst>
              <p:ext uri="{D42A27DB-BD31-4B8C-83A1-F6EECF244321}">
                <p14:modId xmlns:p14="http://schemas.microsoft.com/office/powerpoint/2010/main" val="815881864"/>
              </p:ext>
            </p:extLst>
          </p:nvPr>
        </p:nvGraphicFramePr>
        <p:xfrm>
          <a:off x="994826" y="1640265"/>
          <a:ext cx="8780770" cy="4072382"/>
        </p:xfrm>
        <a:graphic>
          <a:graphicData uri="http://schemas.openxmlformats.org/drawingml/2006/table">
            <a:tbl>
              <a:tblPr/>
              <a:tblGrid>
                <a:gridCol w="4848819">
                  <a:extLst>
                    <a:ext uri="{9D8B030D-6E8A-4147-A177-3AD203B41FA5}">
                      <a16:colId xmlns:a16="http://schemas.microsoft.com/office/drawing/2014/main" val="433920354"/>
                    </a:ext>
                  </a:extLst>
                </a:gridCol>
                <a:gridCol w="1340037">
                  <a:extLst>
                    <a:ext uri="{9D8B030D-6E8A-4147-A177-3AD203B41FA5}">
                      <a16:colId xmlns:a16="http://schemas.microsoft.com/office/drawing/2014/main" val="3621656007"/>
                    </a:ext>
                  </a:extLst>
                </a:gridCol>
                <a:gridCol w="1251877">
                  <a:extLst>
                    <a:ext uri="{9D8B030D-6E8A-4147-A177-3AD203B41FA5}">
                      <a16:colId xmlns:a16="http://schemas.microsoft.com/office/drawing/2014/main" val="2191261084"/>
                    </a:ext>
                  </a:extLst>
                </a:gridCol>
                <a:gridCol w="1340037">
                  <a:extLst>
                    <a:ext uri="{9D8B030D-6E8A-4147-A177-3AD203B41FA5}">
                      <a16:colId xmlns:a16="http://schemas.microsoft.com/office/drawing/2014/main" val="3603234896"/>
                    </a:ext>
                  </a:extLst>
                </a:gridCol>
              </a:tblGrid>
              <a:tr h="378122">
                <a:tc>
                  <a:txBody>
                    <a:bodyPr/>
                    <a:lstStyle/>
                    <a:p>
                      <a:pPr algn="ctr" fontAlgn="ctr">
                        <a:buNone/>
                      </a:pPr>
                      <a:r>
                        <a:rPr lang="es-MX" sz="1400" b="1" i="0" u="none" strike="noStrike" dirty="0">
                          <a:solidFill>
                            <a:srgbClr val="000000"/>
                          </a:solidFill>
                          <a:effectLst/>
                          <a:latin typeface="Century Gothic" panose="020B0502020202020204" pitchFamily="34" charset="0"/>
                        </a:rPr>
                        <a:t>CONCEPTO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7EE"/>
                    </a:solidFill>
                  </a:tcPr>
                </a:tc>
                <a:tc>
                  <a:txBody>
                    <a:bodyPr/>
                    <a:lstStyle/>
                    <a:p>
                      <a:pPr algn="ctr" fontAlgn="ctr">
                        <a:buNone/>
                      </a:pPr>
                      <a:r>
                        <a:rPr lang="es-MX" sz="1400" b="1" i="0" u="none" strike="noStrike">
                          <a:solidFill>
                            <a:srgbClr val="000000"/>
                          </a:solidFill>
                          <a:effectLst/>
                          <a:latin typeface="Century Gothic" panose="020B0502020202020204" pitchFamily="34" charset="0"/>
                        </a:rPr>
                        <a:t>ENERO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7EE"/>
                    </a:solidFill>
                  </a:tcPr>
                </a:tc>
                <a:tc>
                  <a:txBody>
                    <a:bodyPr/>
                    <a:lstStyle/>
                    <a:p>
                      <a:pPr algn="ctr" fontAlgn="ctr">
                        <a:buNone/>
                      </a:pPr>
                      <a:r>
                        <a:rPr lang="es-MX" sz="1400" b="1" i="0" u="none" strike="noStrike">
                          <a:solidFill>
                            <a:srgbClr val="000000"/>
                          </a:solidFill>
                          <a:effectLst/>
                          <a:latin typeface="Century Gothic" panose="020B0502020202020204" pitchFamily="34" charset="0"/>
                        </a:rPr>
                        <a:t>FEBRERO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7EE"/>
                    </a:solidFill>
                  </a:tcPr>
                </a:tc>
                <a:tc>
                  <a:txBody>
                    <a:bodyPr/>
                    <a:lstStyle/>
                    <a:p>
                      <a:pPr algn="ctr" fontAlgn="ctr">
                        <a:buNone/>
                      </a:pPr>
                      <a:r>
                        <a:rPr lang="es-MX" sz="1400" b="1" i="0" u="none" strike="noStrike">
                          <a:solidFill>
                            <a:srgbClr val="000000"/>
                          </a:solidFill>
                          <a:effectLst/>
                          <a:latin typeface="Century Gothic" panose="020B0502020202020204" pitchFamily="34" charset="0"/>
                        </a:rPr>
                        <a:t>MARZO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DD7EE"/>
                    </a:solidFill>
                  </a:tcPr>
                </a:tc>
                <a:extLst>
                  <a:ext uri="{0D108BD9-81ED-4DB2-BD59-A6C34878D82A}">
                    <a16:rowId xmlns:a16="http://schemas.microsoft.com/office/drawing/2014/main" val="3404202924"/>
                  </a:ext>
                </a:extLst>
              </a:tr>
              <a:tr h="362998">
                <a:tc>
                  <a:txBody>
                    <a:bodyPr/>
                    <a:lstStyle/>
                    <a:p>
                      <a:pPr algn="l" fontAlgn="b">
                        <a:buNone/>
                      </a:pPr>
                      <a:r>
                        <a:rPr lang="es-MX" sz="1400" b="1" i="0" u="none" strike="noStrike">
                          <a:solidFill>
                            <a:srgbClr val="000000"/>
                          </a:solidFill>
                          <a:effectLst/>
                          <a:latin typeface="Calibri" panose="020F0502020204030204" pitchFamily="34" charset="0"/>
                        </a:rPr>
                        <a:t>Base al 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1,234,500.00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2,436,700.00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3,127,800 </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87026446"/>
                  </a:ext>
                </a:extLst>
              </a:tr>
              <a:tr h="362998">
                <a:tc>
                  <a:txBody>
                    <a:bodyPr/>
                    <a:lstStyle/>
                    <a:p>
                      <a:pPr algn="l" fontAlgn="b">
                        <a:buNone/>
                      </a:pPr>
                      <a:r>
                        <a:rPr lang="es-MX" sz="1400" b="1" i="0" u="none" strike="noStrike">
                          <a:solidFill>
                            <a:srgbClr val="000000"/>
                          </a:solidFill>
                          <a:effectLst/>
                          <a:latin typeface="Calibri" panose="020F0502020204030204" pitchFamily="34" charset="0"/>
                        </a:rPr>
                        <a:t>Base al 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97,572,586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73,253,161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71,429,573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9538509"/>
                  </a:ext>
                </a:extLst>
              </a:tr>
              <a:tr h="362998">
                <a:tc>
                  <a:txBody>
                    <a:bodyPr/>
                    <a:lstStyle/>
                    <a:p>
                      <a:pPr algn="l" fontAlgn="b">
                        <a:buNone/>
                      </a:pPr>
                      <a:r>
                        <a:rPr lang="es-MX" sz="1400" b="1"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buNone/>
                      </a:pPr>
                      <a:r>
                        <a:rPr lang="es-MX" sz="1400" b="0" i="0" u="none" strike="noStrike">
                          <a:solidFill>
                            <a:srgbClr val="000000"/>
                          </a:solidFill>
                          <a:effectLst/>
                          <a:latin typeface="Calibri" panose="020F0502020204030204" pitchFamily="34" charset="0"/>
                        </a:rPr>
                        <a:t> -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1263142"/>
                  </a:ext>
                </a:extLst>
              </a:tr>
              <a:tr h="362998">
                <a:tc>
                  <a:txBody>
                    <a:bodyPr/>
                    <a:lstStyle/>
                    <a:p>
                      <a:pPr algn="ctr" fontAlgn="ctr">
                        <a:buNone/>
                      </a:pPr>
                      <a:r>
                        <a:rPr lang="es-MX" sz="1400" b="1" i="0" u="none" strike="noStrike">
                          <a:solidFill>
                            <a:srgbClr val="000000"/>
                          </a:solidFill>
                          <a:effectLst/>
                          <a:latin typeface="Calibri" panose="020F0502020204030204" pitchFamily="34" charset="0"/>
                        </a:rPr>
                        <a:t>IVA TRASLADADO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s-MX" sz="1400" b="1" i="0" u="none" strike="noStrike">
                          <a:solidFill>
                            <a:srgbClr val="000000"/>
                          </a:solidFill>
                          <a:effectLst/>
                          <a:latin typeface="Calibri" panose="020F0502020204030204" pitchFamily="34" charset="0"/>
                        </a:rPr>
                        <a:t>197,520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s-MX" sz="1400" b="1" i="0" u="none" strike="noStrike">
                          <a:solidFill>
                            <a:srgbClr val="000000"/>
                          </a:solidFill>
                          <a:effectLst/>
                          <a:latin typeface="Calibri" panose="020F0502020204030204" pitchFamily="34" charset="0"/>
                        </a:rPr>
                        <a:t>389,872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s-MX" sz="1400" b="1" i="0" u="none" strike="noStrike">
                          <a:solidFill>
                            <a:srgbClr val="000000"/>
                          </a:solidFill>
                          <a:effectLst/>
                          <a:latin typeface="Calibri" panose="020F0502020204030204" pitchFamily="34" charset="0"/>
                        </a:rPr>
                        <a:t>500,448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757380439"/>
                  </a:ext>
                </a:extLst>
              </a:tr>
              <a:tr h="347873">
                <a:tc>
                  <a:txBody>
                    <a:bodyPr/>
                    <a:lstStyle/>
                    <a:p>
                      <a:pPr algn="ctr" fontAlgn="b">
                        <a:buNone/>
                      </a:pPr>
                      <a:r>
                        <a:rPr lang="es-MX" sz="1400" b="1" i="0" u="none" strike="noStrike" dirty="0">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6286010"/>
                  </a:ext>
                </a:extLst>
              </a:tr>
              <a:tr h="347873">
                <a:tc>
                  <a:txBody>
                    <a:bodyPr/>
                    <a:lstStyle/>
                    <a:p>
                      <a:pPr algn="ctr" fontAlgn="b">
                        <a:buNone/>
                      </a:pPr>
                      <a:r>
                        <a:rPr lang="es-MX" sz="1400" b="1" i="0" u="none" strike="noStrike" dirty="0">
                          <a:solidFill>
                            <a:srgbClr val="000000"/>
                          </a:solidFill>
                          <a:effectLst/>
                          <a:latin typeface="Calibri" panose="020F0502020204030204" pitchFamily="34" charset="0"/>
                        </a:rPr>
                        <a:t>IVA ACREDITABLE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36,876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82,300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1" i="0" u="none" strike="noStrike">
                          <a:solidFill>
                            <a:srgbClr val="000000"/>
                          </a:solidFill>
                          <a:effectLst/>
                          <a:latin typeface="Calibri" panose="020F0502020204030204" pitchFamily="34" charset="0"/>
                        </a:rPr>
                        <a:t>213,900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37200579"/>
                  </a:ext>
                </a:extLst>
              </a:tr>
              <a:tr h="362998">
                <a:tc>
                  <a:txBody>
                    <a:bodyPr/>
                    <a:lstStyle/>
                    <a:p>
                      <a:pPr algn="ctr" fontAlgn="b">
                        <a:buNone/>
                      </a:pPr>
                      <a:r>
                        <a:rPr lang="es-ES" sz="1400" b="1" i="0" u="none" strike="noStrike" dirty="0">
                          <a:solidFill>
                            <a:srgbClr val="000000"/>
                          </a:solidFill>
                          <a:effectLst/>
                          <a:latin typeface="Calibri" panose="020F0502020204030204" pitchFamily="34" charset="0"/>
                        </a:rPr>
                        <a:t>(IVA Retenido del mes 50% IVA)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0" i="0" u="none" strike="noStrike">
                          <a:solidFill>
                            <a:srgbClr val="000000"/>
                          </a:solidFill>
                          <a:effectLst/>
                          <a:latin typeface="Calibri" panose="020F0502020204030204" pitchFamily="34" charset="0"/>
                        </a:rPr>
                        <a:t>98,760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0" i="0" u="none" strike="noStrike">
                          <a:solidFill>
                            <a:srgbClr val="000000"/>
                          </a:solidFill>
                          <a:effectLst/>
                          <a:latin typeface="Calibri" panose="020F0502020204030204" pitchFamily="34" charset="0"/>
                        </a:rPr>
                        <a:t>194,936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s-MX" sz="1400" b="0" i="0" u="none" strike="noStrike">
                          <a:solidFill>
                            <a:srgbClr val="000000"/>
                          </a:solidFill>
                          <a:effectLst/>
                          <a:latin typeface="Calibri" panose="020F0502020204030204" pitchFamily="34" charset="0"/>
                        </a:rPr>
                        <a:t>250,224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0644113"/>
                  </a:ext>
                </a:extLst>
              </a:tr>
              <a:tr h="472653">
                <a:tc>
                  <a:txBody>
                    <a:bodyPr/>
                    <a:lstStyle/>
                    <a:p>
                      <a:pPr algn="ctr" fontAlgn="ctr">
                        <a:buNone/>
                      </a:pPr>
                      <a:r>
                        <a:rPr lang="es-MX" sz="1400" b="1" i="0" u="none" strike="noStrike" dirty="0">
                          <a:solidFill>
                            <a:srgbClr val="000000"/>
                          </a:solidFill>
                          <a:effectLst/>
                          <a:latin typeface="Calibri" panose="020F0502020204030204" pitchFamily="34" charset="0"/>
                        </a:rPr>
                        <a:t>TOTAL DE ACREDITAMIENTOS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buNone/>
                      </a:pPr>
                      <a:r>
                        <a:rPr lang="es-MX" sz="1400" b="1" i="0" u="none" strike="noStrike">
                          <a:solidFill>
                            <a:srgbClr val="000000"/>
                          </a:solidFill>
                          <a:effectLst/>
                          <a:latin typeface="Calibri" panose="020F0502020204030204" pitchFamily="34" charset="0"/>
                        </a:rPr>
                        <a:t>135,636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buNone/>
                      </a:pPr>
                      <a:r>
                        <a:rPr lang="es-MX" sz="1400" b="1" i="0" u="none" strike="noStrike">
                          <a:solidFill>
                            <a:srgbClr val="000000"/>
                          </a:solidFill>
                          <a:effectLst/>
                          <a:latin typeface="Calibri" panose="020F0502020204030204" pitchFamily="34" charset="0"/>
                        </a:rPr>
                        <a:t>277,236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buNone/>
                      </a:pPr>
                      <a:r>
                        <a:rPr lang="es-MX" sz="1400" b="1" i="0" u="none" strike="noStrike">
                          <a:solidFill>
                            <a:srgbClr val="000000"/>
                          </a:solidFill>
                          <a:effectLst/>
                          <a:latin typeface="Calibri" panose="020F0502020204030204" pitchFamily="34" charset="0"/>
                        </a:rPr>
                        <a:t>464,124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625234295"/>
                  </a:ext>
                </a:extLst>
              </a:tr>
              <a:tr h="347873">
                <a:tc>
                  <a:txBody>
                    <a:bodyPr/>
                    <a:lstStyle/>
                    <a:p>
                      <a:pPr algn="l" fontAlgn="b">
                        <a:buNone/>
                      </a:pPr>
                      <a:r>
                        <a:rPr lang="es-MX" sz="1400" b="0" i="0" u="none" strike="noStrike" dirty="0">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buNone/>
                      </a:pPr>
                      <a:r>
                        <a:rPr lang="es-MX" sz="14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4088085"/>
                  </a:ext>
                </a:extLst>
              </a:tr>
              <a:tr h="362998">
                <a:tc>
                  <a:txBody>
                    <a:bodyPr/>
                    <a:lstStyle/>
                    <a:p>
                      <a:pPr algn="ctr" fontAlgn="ctr">
                        <a:buNone/>
                      </a:pPr>
                      <a:r>
                        <a:rPr lang="es-MX" sz="1400" b="1" i="0" u="none" strike="noStrike" dirty="0">
                          <a:solidFill>
                            <a:srgbClr val="FFFFFF"/>
                          </a:solidFill>
                          <a:effectLst/>
                          <a:latin typeface="Calibri" panose="020F0502020204030204" pitchFamily="34" charset="0"/>
                        </a:rPr>
                        <a:t>IVA A CARGO/A FAVOR </a:t>
                      </a:r>
                    </a:p>
                  </a:txBody>
                  <a:tcPr marL="7620" marR="7620" marT="762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757171"/>
                    </a:solidFill>
                  </a:tcPr>
                </a:tc>
                <a:tc>
                  <a:txBody>
                    <a:bodyPr/>
                    <a:lstStyle/>
                    <a:p>
                      <a:pPr algn="ctr" fontAlgn="ctr">
                        <a:buNone/>
                      </a:pPr>
                      <a:r>
                        <a:rPr lang="es-MX" sz="1400" b="1" i="0" u="none" strike="noStrike" dirty="0">
                          <a:solidFill>
                            <a:srgbClr val="FFFFFF"/>
                          </a:solidFill>
                          <a:effectLst/>
                          <a:latin typeface="Calibri" panose="020F0502020204030204" pitchFamily="34" charset="0"/>
                        </a:rPr>
                        <a:t>61,884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757171"/>
                    </a:solidFill>
                  </a:tcPr>
                </a:tc>
                <a:tc>
                  <a:txBody>
                    <a:bodyPr/>
                    <a:lstStyle/>
                    <a:p>
                      <a:pPr algn="ctr" fontAlgn="ctr">
                        <a:buNone/>
                      </a:pPr>
                      <a:r>
                        <a:rPr lang="es-MX" sz="1400" b="1" i="0" u="none" strike="noStrike" dirty="0">
                          <a:solidFill>
                            <a:srgbClr val="FFFFFF"/>
                          </a:solidFill>
                          <a:effectLst/>
                          <a:latin typeface="Calibri" panose="020F0502020204030204" pitchFamily="34" charset="0"/>
                        </a:rPr>
                        <a:t>112,636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757171"/>
                    </a:solidFill>
                  </a:tcPr>
                </a:tc>
                <a:tc>
                  <a:txBody>
                    <a:bodyPr/>
                    <a:lstStyle/>
                    <a:p>
                      <a:pPr algn="ctr" fontAlgn="ctr">
                        <a:buNone/>
                      </a:pPr>
                      <a:r>
                        <a:rPr lang="es-MX" sz="1400" b="1" i="0" u="none" strike="noStrike" dirty="0">
                          <a:solidFill>
                            <a:srgbClr val="FFFFFF"/>
                          </a:solidFill>
                          <a:effectLst/>
                          <a:latin typeface="Calibri" panose="020F0502020204030204" pitchFamily="34" charset="0"/>
                        </a:rPr>
                        <a:t>36,324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757171"/>
                    </a:solidFill>
                  </a:tcPr>
                </a:tc>
                <a:extLst>
                  <a:ext uri="{0D108BD9-81ED-4DB2-BD59-A6C34878D82A}">
                    <a16:rowId xmlns:a16="http://schemas.microsoft.com/office/drawing/2014/main" val="931584039"/>
                  </a:ext>
                </a:extLst>
              </a:tr>
            </a:tbl>
          </a:graphicData>
        </a:graphic>
      </p:graphicFrame>
    </p:spTree>
    <p:extLst>
      <p:ext uri="{BB962C8B-B14F-4D97-AF65-F5344CB8AC3E}">
        <p14:creationId xmlns:p14="http://schemas.microsoft.com/office/powerpoint/2010/main" val="1951211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0E3A9-CC38-F82A-12D3-16BF838C1820}"/>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E8FEA49C-B650-5791-0FA7-7C4222891BBB}"/>
              </a:ext>
            </a:extLst>
          </p:cNvPr>
          <p:cNvSpPr>
            <a:spLocks noGrp="1" noChangeArrowheads="1"/>
          </p:cNvSpPr>
          <p:nvPr>
            <p:ph type="title"/>
          </p:nvPr>
        </p:nvSpPr>
        <p:spPr>
          <a:xfrm>
            <a:off x="0" y="-26978"/>
            <a:ext cx="12192000" cy="453182"/>
          </a:xfrm>
          <a:solidFill>
            <a:schemeClr val="accent4">
              <a:lumMod val="20000"/>
              <a:lumOff val="80000"/>
            </a:schemeClr>
          </a:solidFill>
          <a:ln>
            <a:solidFill>
              <a:schemeClr val="accent1"/>
            </a:solidFill>
            <a:miter lim="800000"/>
            <a:headEnd/>
            <a:tailEnd/>
          </a:ln>
        </p:spPr>
        <p:txBody>
          <a:bodyPr/>
          <a:lstStyle/>
          <a:p>
            <a:pPr eaLnBrk="1" hangingPunct="1">
              <a:defRPr/>
            </a:pPr>
            <a:r>
              <a:rPr lang="es-ES" sz="2600" dirty="0">
                <a:latin typeface="Arial Rounded MT Bold" pitchFamily="34" charset="0"/>
              </a:rPr>
              <a:t>SOLICITUD DE INFORMACIÓN POR PARTE DE LA AUTORIDAD FISCAL</a:t>
            </a:r>
          </a:p>
        </p:txBody>
      </p:sp>
      <p:sp>
        <p:nvSpPr>
          <p:cNvPr id="495619" name="Text Box 3">
            <a:extLst>
              <a:ext uri="{FF2B5EF4-FFF2-40B4-BE49-F238E27FC236}">
                <a16:creationId xmlns:a16="http://schemas.microsoft.com/office/drawing/2014/main" id="{57236B4F-5B80-4847-C77C-48F4AA48D395}"/>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6CBFB314-486D-B771-E217-F163E2ED82C7}"/>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22ADCB52-FBF1-6C10-6787-B48DFA50A1D4}"/>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3100DA83-F564-B022-24C2-4B1AE1F436D5}"/>
              </a:ext>
            </a:extLst>
          </p:cNvPr>
          <p:cNvSpPr txBox="1"/>
          <p:nvPr/>
        </p:nvSpPr>
        <p:spPr>
          <a:xfrm>
            <a:off x="43658" y="6570244"/>
            <a:ext cx="3009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48 CFF.</a:t>
            </a:r>
          </a:p>
        </p:txBody>
      </p:sp>
      <p:sp>
        <p:nvSpPr>
          <p:cNvPr id="6" name="CuadroTexto 5">
            <a:extLst>
              <a:ext uri="{FF2B5EF4-FFF2-40B4-BE49-F238E27FC236}">
                <a16:creationId xmlns:a16="http://schemas.microsoft.com/office/drawing/2014/main" id="{C552083F-46CB-1008-75FB-6C1E27FC0A7D}"/>
              </a:ext>
            </a:extLst>
          </p:cNvPr>
          <p:cNvSpPr txBox="1"/>
          <p:nvPr/>
        </p:nvSpPr>
        <p:spPr>
          <a:xfrm>
            <a:off x="348710" y="485240"/>
            <a:ext cx="11538489"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Cuando las Autoridades Fiscales soliciten de los </a:t>
            </a:r>
            <a:r>
              <a:rPr kumimoji="0" lang="es-MX" sz="2400" b="1" i="0" u="none" strike="noStrike" kern="1200" cap="none" spc="0" normalizeH="0" baseline="0" noProof="0" dirty="0">
                <a:ln>
                  <a:noFill/>
                </a:ln>
                <a:solidFill>
                  <a:prstClr val="black"/>
                </a:solidFill>
                <a:effectLst/>
                <a:uLnTx/>
                <a:uFillTx/>
                <a:latin typeface="Calibri"/>
                <a:ea typeface="+mn-ea"/>
                <a:cs typeface="+mn-cs"/>
              </a:rPr>
              <a:t>Contribuyentes, Responsables Solidarios o terceros,</a:t>
            </a:r>
            <a:r>
              <a:rPr kumimoji="0" lang="es-MX" sz="2400" b="0" i="0" u="none" strike="noStrike" kern="1200" cap="none" spc="0" normalizeH="0" baseline="0" noProof="0" dirty="0">
                <a:ln>
                  <a:noFill/>
                </a:ln>
                <a:solidFill>
                  <a:prstClr val="black"/>
                </a:solidFill>
                <a:effectLst/>
                <a:uLnTx/>
                <a:uFillTx/>
                <a:latin typeface="Calibri"/>
                <a:ea typeface="+mn-ea"/>
                <a:cs typeface="+mn-cs"/>
              </a:rPr>
              <a:t> </a:t>
            </a:r>
            <a:r>
              <a:rPr kumimoji="0" lang="es-MX" sz="2400" b="1" i="0" u="sng" strike="noStrike" kern="1200" cap="none" spc="0" normalizeH="0" baseline="0" noProof="0" dirty="0">
                <a:ln>
                  <a:noFill/>
                </a:ln>
                <a:solidFill>
                  <a:srgbClr val="FF0000"/>
                </a:solidFill>
                <a:effectLst/>
                <a:uLnTx/>
                <a:uFillTx/>
                <a:latin typeface="Calibri"/>
                <a:ea typeface="+mn-ea"/>
                <a:cs typeface="+mn-cs"/>
              </a:rPr>
              <a:t>Informes, Datos o Documentos o pidan la presentación de la Contabilidad o parte de ella,</a:t>
            </a:r>
            <a:r>
              <a:rPr kumimoji="0" lang="es-MX" sz="2400" b="0" i="0" u="none" strike="noStrike" kern="1200" cap="none" spc="0" normalizeH="0" baseline="0" noProof="0" dirty="0">
                <a:ln>
                  <a:noFill/>
                </a:ln>
                <a:solidFill>
                  <a:prstClr val="black"/>
                </a:solidFill>
                <a:effectLst/>
                <a:uLnTx/>
                <a:uFillTx/>
                <a:latin typeface="Calibri"/>
                <a:ea typeface="+mn-ea"/>
                <a:cs typeface="+mn-cs"/>
              </a:rPr>
              <a:t> para el ejercicio de sus facultades de comprobación, fuera de una visita domiciliaria, se estará a lo siguiente: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Para los efectos de lo dispuesto en el presente artículo y en el artículo 42 primer párrafo de este Código, </a:t>
            </a:r>
            <a:r>
              <a:rPr kumimoji="0" lang="es-MX" sz="2400" b="1" i="0" u="none" strike="noStrike" kern="1200" cap="none" spc="0" normalizeH="0" baseline="0" noProof="0" dirty="0">
                <a:ln>
                  <a:noFill/>
                </a:ln>
                <a:solidFill>
                  <a:prstClr val="black"/>
                </a:solidFill>
                <a:effectLst/>
                <a:uLnTx/>
                <a:uFillTx/>
                <a:latin typeface="Calibri"/>
                <a:ea typeface="+mn-ea"/>
                <a:cs typeface="+mn-cs"/>
              </a:rPr>
              <a:t>cuando la Autoridad se encuentre ejerciendo sus Facultades de Comprobación</a:t>
            </a:r>
            <a:r>
              <a:rPr kumimoji="0" lang="es-MX" sz="2400" b="0" i="0" u="none" strike="noStrike" kern="1200" cap="none" spc="0" normalizeH="0" baseline="0" noProof="0" dirty="0">
                <a:ln>
                  <a:noFill/>
                </a:ln>
                <a:solidFill>
                  <a:prstClr val="black"/>
                </a:solidFill>
                <a:effectLst/>
                <a:uLnTx/>
                <a:uFillTx/>
                <a:latin typeface="Calibri"/>
                <a:ea typeface="+mn-ea"/>
                <a:cs typeface="+mn-cs"/>
              </a:rPr>
              <a:t>, </a:t>
            </a:r>
            <a:r>
              <a:rPr kumimoji="0" lang="es-MX" sz="2400" b="1" i="1" u="none" strike="noStrike" kern="1200" cap="none" spc="0" normalizeH="0" baseline="0" noProof="0" dirty="0">
                <a:ln>
                  <a:noFill/>
                </a:ln>
                <a:solidFill>
                  <a:srgbClr val="FF0000"/>
                </a:solidFill>
                <a:effectLst/>
                <a:uLnTx/>
                <a:uFillTx/>
                <a:latin typeface="Calibri"/>
                <a:ea typeface="+mn-ea"/>
                <a:cs typeface="+mn-cs"/>
              </a:rPr>
              <a:t>podrá requerir </a:t>
            </a:r>
            <a:r>
              <a:rPr kumimoji="0" lang="es-MX" sz="2400" b="1" i="1" u="sng" strike="noStrike" kern="1200" cap="none" spc="0" normalizeH="0" baseline="0" noProof="0" dirty="0">
                <a:ln>
                  <a:noFill/>
                </a:ln>
                <a:solidFill>
                  <a:srgbClr val="FF0000"/>
                </a:solidFill>
                <a:effectLst/>
                <a:uLnTx/>
                <a:uFillTx/>
                <a:latin typeface="Calibri"/>
                <a:ea typeface="+mn-ea"/>
                <a:cs typeface="+mn-cs"/>
              </a:rPr>
              <a:t>informes, datos, documentos, la Contabilidad o Parte de ella así como Información Económica y Financiera</a:t>
            </a:r>
            <a:r>
              <a:rPr kumimoji="0" lang="es-MX" sz="2400" b="1" i="1" u="none" strike="noStrike" kern="1200" cap="none" spc="0" normalizeH="0" baseline="0" noProof="0" dirty="0">
                <a:ln>
                  <a:noFill/>
                </a:ln>
                <a:solidFill>
                  <a:srgbClr val="FF0000"/>
                </a:solidFill>
                <a:effectLst/>
                <a:uLnTx/>
                <a:uFillTx/>
                <a:latin typeface="Calibri"/>
                <a:ea typeface="+mn-ea"/>
                <a:cs typeface="+mn-cs"/>
              </a:rPr>
              <a:t>, con el orden, metodología, y características que permitan relacionar las Operaciones, Actos o Actividades del contribuyente revisado</a:t>
            </a:r>
            <a:r>
              <a:rPr kumimoji="0" lang="es-MX" sz="2400" b="0" i="0" u="none" strike="noStrike" kern="1200" cap="none" spc="0" normalizeH="0" baseline="0" noProof="0" dirty="0">
                <a:ln>
                  <a:noFill/>
                </a:ln>
                <a:solidFill>
                  <a:prstClr val="black"/>
                </a:solidFill>
                <a:effectLst/>
                <a:uLnTx/>
                <a:uFillTx/>
                <a:latin typeface="Calibri"/>
                <a:ea typeface="+mn-ea"/>
                <a:cs typeface="+mn-cs"/>
              </a:rPr>
              <a:t>, además de la relativa a las Cuentas o Cuentas Bancarias a nombre del Contribuyente. </a:t>
            </a:r>
            <a:r>
              <a:rPr kumimoji="0" lang="es-MX" sz="2400" b="0" i="0" u="none" strike="noStrike" kern="1200" cap="none" spc="0" normalizeH="0" baseline="0" noProof="0" dirty="0">
                <a:ln>
                  <a:noFill/>
                </a:ln>
                <a:solidFill>
                  <a:prstClr val="black"/>
                </a:solidFill>
                <a:effectLst/>
                <a:highlight>
                  <a:srgbClr val="00FF00"/>
                </a:highlight>
                <a:uLnTx/>
                <a:uFillTx/>
                <a:latin typeface="Calibri"/>
                <a:ea typeface="+mn-ea"/>
                <a:cs typeface="+mn-cs"/>
              </a:rPr>
              <a:t>Reformado</a:t>
            </a:r>
          </a:p>
        </p:txBody>
      </p:sp>
      <p:sp>
        <p:nvSpPr>
          <p:cNvPr id="7" name="Flecha: hacia abajo 6">
            <a:extLst>
              <a:ext uri="{FF2B5EF4-FFF2-40B4-BE49-F238E27FC236}">
                <a16:creationId xmlns:a16="http://schemas.microsoft.com/office/drawing/2014/main" id="{4A526993-6FDE-3040-7B0D-7F668FD189F6}"/>
              </a:ext>
            </a:extLst>
          </p:cNvPr>
          <p:cNvSpPr/>
          <p:nvPr/>
        </p:nvSpPr>
        <p:spPr>
          <a:xfrm>
            <a:off x="6617776" y="2533973"/>
            <a:ext cx="705173" cy="526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34868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9D96-2C4F-2480-112B-A485743F0B45}"/>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41EF61E4-E97F-E6D4-FCC4-DAA4EA00F193}"/>
              </a:ext>
            </a:extLst>
          </p:cNvPr>
          <p:cNvSpPr>
            <a:spLocks noGrp="1" noChangeArrowheads="1"/>
          </p:cNvSpPr>
          <p:nvPr>
            <p:ph type="title"/>
          </p:nvPr>
        </p:nvSpPr>
        <p:spPr>
          <a:xfrm>
            <a:off x="0" y="-26978"/>
            <a:ext cx="12192000" cy="773112"/>
          </a:xfrm>
          <a:solidFill>
            <a:schemeClr val="accent4">
              <a:lumMod val="20000"/>
              <a:lumOff val="80000"/>
            </a:schemeClr>
          </a:solidFill>
          <a:ln>
            <a:solidFill>
              <a:schemeClr val="accent1"/>
            </a:solidFill>
            <a:miter lim="800000"/>
            <a:headEnd/>
            <a:tailEnd/>
          </a:ln>
        </p:spPr>
        <p:txBody>
          <a:bodyPr/>
          <a:lstStyle/>
          <a:p>
            <a:pPr eaLnBrk="1" hangingPunct="1">
              <a:defRPr/>
            </a:pPr>
            <a:r>
              <a:rPr lang="es-ES" sz="2600" dirty="0">
                <a:latin typeface="Arial Rounded MT Bold" pitchFamily="34" charset="0"/>
              </a:rPr>
              <a:t>INFORMACIÓN FINANCIERA QUE PUEDE SOLICITAR LA AUTORIDAD FISCAL</a:t>
            </a:r>
          </a:p>
        </p:txBody>
      </p:sp>
      <p:sp>
        <p:nvSpPr>
          <p:cNvPr id="495619" name="Text Box 3">
            <a:extLst>
              <a:ext uri="{FF2B5EF4-FFF2-40B4-BE49-F238E27FC236}">
                <a16:creationId xmlns:a16="http://schemas.microsoft.com/office/drawing/2014/main" id="{DE8F43B1-AEBE-D33D-6CA8-8C1F6E9DED24}"/>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AE19D66A-16BD-8F9F-FECD-6C406D2DCBFD}"/>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774DE21D-7CB2-2C24-0092-586233EDB006}"/>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48BF6EA1-4B9E-63BD-DAED-AF9ABEFAE197}"/>
              </a:ext>
            </a:extLst>
          </p:cNvPr>
          <p:cNvSpPr txBox="1"/>
          <p:nvPr/>
        </p:nvSpPr>
        <p:spPr>
          <a:xfrm>
            <a:off x="43658" y="6570244"/>
            <a:ext cx="3009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48 CFF.</a:t>
            </a:r>
          </a:p>
        </p:txBody>
      </p:sp>
      <p:sp>
        <p:nvSpPr>
          <p:cNvPr id="2" name="CuadroTexto 1">
            <a:extLst>
              <a:ext uri="{FF2B5EF4-FFF2-40B4-BE49-F238E27FC236}">
                <a16:creationId xmlns:a16="http://schemas.microsoft.com/office/drawing/2014/main" id="{72596253-89AC-DC45-80F0-1A5936D95F73}"/>
              </a:ext>
            </a:extLst>
          </p:cNvPr>
          <p:cNvSpPr txBox="1"/>
          <p:nvPr/>
        </p:nvSpPr>
        <p:spPr>
          <a:xfrm>
            <a:off x="263951" y="886117"/>
            <a:ext cx="8636902" cy="4678204"/>
          </a:xfrm>
          <a:prstGeom prst="rect">
            <a:avLst/>
          </a:prstGeom>
          <a:noFill/>
        </p:spPr>
        <p:txBody>
          <a:bodyPr wrap="square" rtlCol="0">
            <a:spAutoFit/>
          </a:bodyPr>
          <a:lstStyle/>
          <a:p>
            <a:pPr marL="342900" indent="-342900">
              <a:buAutoNum type="arabicPeriod"/>
            </a:pPr>
            <a:r>
              <a:rPr lang="es-MX" sz="4000" dirty="0"/>
              <a:t>Cuatro Estados Financieros Básicos.</a:t>
            </a:r>
          </a:p>
          <a:p>
            <a:pPr marL="342900" indent="-342900">
              <a:buAutoNum type="arabicPeriod"/>
            </a:pPr>
            <a:r>
              <a:rPr lang="es-MX" sz="4000" dirty="0"/>
              <a:t>Políticas Contables de la Entidad Económica.</a:t>
            </a:r>
          </a:p>
          <a:p>
            <a:pPr marL="342900" indent="-342900">
              <a:buAutoNum type="arabicPeriod"/>
            </a:pPr>
            <a:r>
              <a:rPr lang="es-MX" sz="4000" dirty="0"/>
              <a:t>Razones Financieras.</a:t>
            </a:r>
          </a:p>
          <a:p>
            <a:pPr marL="342900" indent="-342900">
              <a:buAutoNum type="arabicPeriod"/>
            </a:pPr>
            <a:r>
              <a:rPr lang="es-MX" sz="4000" dirty="0"/>
              <a:t>Informe del Administrador</a:t>
            </a:r>
          </a:p>
          <a:p>
            <a:pPr marL="342900" indent="-342900">
              <a:buAutoNum type="arabicPeriod"/>
            </a:pPr>
            <a:r>
              <a:rPr lang="es-MX" sz="4000" dirty="0"/>
              <a:t>Informe del Comisario.</a:t>
            </a:r>
          </a:p>
          <a:p>
            <a:pPr marL="342900" indent="-342900">
              <a:buAutoNum type="arabicPeriod"/>
            </a:pPr>
            <a:r>
              <a:rPr lang="es-MX" sz="4000" dirty="0"/>
              <a:t>Libros de Actas</a:t>
            </a:r>
          </a:p>
          <a:p>
            <a:pPr marL="342900" indent="-342900">
              <a:buAutoNum type="arabicPeriod"/>
            </a:pPr>
            <a:endParaRPr lang="es-MX" dirty="0"/>
          </a:p>
        </p:txBody>
      </p:sp>
      <p:pic>
        <p:nvPicPr>
          <p:cNvPr id="5" name="Imagen 4">
            <a:extLst>
              <a:ext uri="{FF2B5EF4-FFF2-40B4-BE49-F238E27FC236}">
                <a16:creationId xmlns:a16="http://schemas.microsoft.com/office/drawing/2014/main" id="{ACF870FB-8976-D797-529E-51E670711A4B}"/>
              </a:ext>
            </a:extLst>
          </p:cNvPr>
          <p:cNvPicPr>
            <a:picLocks noChangeAspect="1"/>
          </p:cNvPicPr>
          <p:nvPr/>
        </p:nvPicPr>
        <p:blipFill>
          <a:blip r:embed="rId2"/>
          <a:stretch>
            <a:fillRect/>
          </a:stretch>
        </p:blipFill>
        <p:spPr>
          <a:xfrm>
            <a:off x="8761517" y="4235372"/>
            <a:ext cx="2628900" cy="1743075"/>
          </a:xfrm>
          <a:prstGeom prst="rect">
            <a:avLst/>
          </a:prstGeom>
        </p:spPr>
      </p:pic>
    </p:spTree>
    <p:extLst>
      <p:ext uri="{BB962C8B-B14F-4D97-AF65-F5344CB8AC3E}">
        <p14:creationId xmlns:p14="http://schemas.microsoft.com/office/powerpoint/2010/main" val="3659278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0326" y="-13856"/>
            <a:ext cx="12171674" cy="519321"/>
          </a:xfrm>
          <a:prstGeom prst="rect">
            <a:avLst/>
          </a:prstGeom>
          <a:solidFill>
            <a:schemeClr val="accent4">
              <a:lumMod val="20000"/>
              <a:lumOff val="80000"/>
            </a:schemeClr>
          </a:solidFill>
          <a:ln>
            <a:solidFill>
              <a:schemeClr val="tx1"/>
            </a:solidFill>
          </a:ln>
        </p:spPr>
        <p:txBody>
          <a:bodyPr wrap="square" lIns="85608" tIns="42805" rIns="85608" bIns="42805" rtlCol="0">
            <a:spAutoFit/>
          </a:bodyPr>
          <a:lstStyle/>
          <a:p>
            <a:pPr marL="0" marR="0" lvl="0" indent="0" algn="ctr" defTabSz="1086947" rtl="0" eaLnBrk="1" fontAlgn="auto" latinLnBrk="0" hangingPunct="1">
              <a:lnSpc>
                <a:spcPct val="100000"/>
              </a:lnSpc>
              <a:spcBef>
                <a:spcPts val="0"/>
              </a:spcBef>
              <a:spcAft>
                <a:spcPts val="0"/>
              </a:spcAft>
              <a:buClrTx/>
              <a:buSzTx/>
              <a:buFontTx/>
              <a:buNone/>
              <a:tabLst/>
              <a:defRPr/>
            </a:pPr>
            <a:r>
              <a:rPr kumimoji="0" lang="es-MX" sz="2813"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ACREDITAMIENTO…..CORRELACIÓN DE ARTÍCULOS</a:t>
            </a:r>
          </a:p>
        </p:txBody>
      </p:sp>
      <p:sp>
        <p:nvSpPr>
          <p:cNvPr id="4" name="3 CuadroTexto"/>
          <p:cNvSpPr txBox="1"/>
          <p:nvPr/>
        </p:nvSpPr>
        <p:spPr>
          <a:xfrm>
            <a:off x="9145158" y="6534346"/>
            <a:ext cx="1660690" cy="288501"/>
          </a:xfrm>
          <a:prstGeom prst="rect">
            <a:avLst/>
          </a:prstGeom>
          <a:noFill/>
        </p:spPr>
        <p:txBody>
          <a:bodyPr wrap="none" lIns="85619" tIns="42811" rIns="85619" bIns="42811" rtlCol="0">
            <a:spAutoFit/>
          </a:bodyPr>
          <a:lstStyle/>
          <a:p>
            <a:pPr marL="0" marR="0" lvl="0" indent="0" algn="l" defTabSz="1086947"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3" name="2 CuadroTexto"/>
          <p:cNvSpPr txBox="1"/>
          <p:nvPr/>
        </p:nvSpPr>
        <p:spPr>
          <a:xfrm>
            <a:off x="20376" y="6534348"/>
            <a:ext cx="2160241" cy="288505"/>
          </a:xfrm>
          <a:prstGeom prst="rect">
            <a:avLst/>
          </a:prstGeom>
          <a:noFill/>
        </p:spPr>
        <p:txBody>
          <a:bodyPr wrap="square" lIns="85624" tIns="42813" rIns="85624" bIns="42813" rtlCol="0">
            <a:spAutoFit/>
          </a:bodyPr>
          <a:lstStyle/>
          <a:p>
            <a:pPr marL="0" marR="0" lvl="0" indent="0" algn="l" defTabSz="1086947"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Ley del IVA</a:t>
            </a:r>
          </a:p>
        </p:txBody>
      </p:sp>
      <p:sp>
        <p:nvSpPr>
          <p:cNvPr id="6" name="CuadroTexto 5">
            <a:extLst>
              <a:ext uri="{FF2B5EF4-FFF2-40B4-BE49-F238E27FC236}">
                <a16:creationId xmlns:a16="http://schemas.microsoft.com/office/drawing/2014/main" id="{875792AA-215D-4242-8CF5-FE9860C99A4A}"/>
              </a:ext>
            </a:extLst>
          </p:cNvPr>
          <p:cNvSpPr txBox="1"/>
          <p:nvPr/>
        </p:nvSpPr>
        <p:spPr>
          <a:xfrm>
            <a:off x="357862" y="3158970"/>
            <a:ext cx="2092733" cy="453073"/>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344" b="0" i="0" u="none" strike="noStrike" kern="1200" cap="none" spc="0" normalizeH="0" baseline="0" noProof="0" dirty="0">
                <a:ln>
                  <a:noFill/>
                </a:ln>
                <a:solidFill>
                  <a:prstClr val="black"/>
                </a:solidFill>
                <a:effectLst/>
                <a:uLnTx/>
                <a:uFillTx/>
                <a:latin typeface="Calibri"/>
                <a:ea typeface="+mn-ea"/>
                <a:cs typeface="+mn-cs"/>
              </a:rPr>
              <a:t>Acreditamiento</a:t>
            </a:r>
          </a:p>
        </p:txBody>
      </p:sp>
      <p:sp>
        <p:nvSpPr>
          <p:cNvPr id="11" name="Abrir llave 10">
            <a:extLst>
              <a:ext uri="{FF2B5EF4-FFF2-40B4-BE49-F238E27FC236}">
                <a16:creationId xmlns:a16="http://schemas.microsoft.com/office/drawing/2014/main" id="{4F679A05-B0AD-40A9-8D07-C008C61E9D34}"/>
              </a:ext>
            </a:extLst>
          </p:cNvPr>
          <p:cNvSpPr/>
          <p:nvPr/>
        </p:nvSpPr>
        <p:spPr>
          <a:xfrm>
            <a:off x="2450595" y="907805"/>
            <a:ext cx="202523" cy="5626540"/>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1082111" rtl="0" eaLnBrk="1" fontAlgn="auto" latinLnBrk="0" hangingPunct="1">
              <a:lnSpc>
                <a:spcPct val="100000"/>
              </a:lnSpc>
              <a:spcBef>
                <a:spcPts val="0"/>
              </a:spcBef>
              <a:spcAft>
                <a:spcPts val="0"/>
              </a:spcAft>
              <a:buClrTx/>
              <a:buSzTx/>
              <a:buFontTx/>
              <a:buNone/>
              <a:tabLst/>
              <a:defRPr/>
            </a:pPr>
            <a:endParaRPr kumimoji="0" lang="es-MX" sz="2156" b="0" i="0" u="none" strike="noStrike" kern="1200" cap="none" spc="0" normalizeH="0" baseline="0" noProof="0">
              <a:ln>
                <a:noFill/>
              </a:ln>
              <a:solidFill>
                <a:prstClr val="black"/>
              </a:solidFill>
              <a:effectLst/>
              <a:uLnTx/>
              <a:uFillTx/>
              <a:latin typeface="Calibri"/>
              <a:ea typeface="+mn-ea"/>
              <a:cs typeface="+mn-cs"/>
            </a:endParaRPr>
          </a:p>
        </p:txBody>
      </p:sp>
      <p:sp>
        <p:nvSpPr>
          <p:cNvPr id="12" name="CuadroTexto 11">
            <a:extLst>
              <a:ext uri="{FF2B5EF4-FFF2-40B4-BE49-F238E27FC236}">
                <a16:creationId xmlns:a16="http://schemas.microsoft.com/office/drawing/2014/main" id="{0D0FC50C-6C32-497E-BC39-3CFEB38EEC10}"/>
              </a:ext>
            </a:extLst>
          </p:cNvPr>
          <p:cNvSpPr txBox="1"/>
          <p:nvPr/>
        </p:nvSpPr>
        <p:spPr>
          <a:xfrm>
            <a:off x="2855640" y="840297"/>
            <a:ext cx="8640961" cy="5978560"/>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4</a:t>
            </a:r>
            <a:r>
              <a:rPr kumimoji="0" lang="es-MX" sz="2250" b="0" i="0" u="none" strike="noStrike" kern="1200" cap="none" spc="0" normalizeH="0" baseline="0" noProof="0" dirty="0">
                <a:ln>
                  <a:noFill/>
                </a:ln>
                <a:solidFill>
                  <a:prstClr val="black"/>
                </a:solidFill>
                <a:effectLst/>
                <a:uLnTx/>
                <a:uFillTx/>
                <a:latin typeface="Calibri"/>
                <a:ea typeface="+mn-ea"/>
                <a:cs typeface="+mn-cs"/>
              </a:rPr>
              <a:t> Definición</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a:t>
            </a:r>
            <a:r>
              <a:rPr kumimoji="0" lang="es-MX" sz="2250" b="0" i="0" u="none" strike="noStrike" kern="1200" cap="none" spc="0" normalizeH="0" baseline="0" noProof="0" dirty="0">
                <a:ln>
                  <a:noFill/>
                </a:ln>
                <a:solidFill>
                  <a:prstClr val="black"/>
                </a:solidFill>
                <a:effectLst/>
                <a:uLnTx/>
                <a:uFillTx/>
                <a:latin typeface="Calibri"/>
                <a:ea typeface="+mn-ea"/>
                <a:cs typeface="+mn-cs"/>
              </a:rPr>
              <a:t> Requisitos</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5-A</a:t>
            </a:r>
            <a:r>
              <a:rPr kumimoji="0" lang="es-MX" sz="2250" b="0" i="0" u="none" strike="noStrike" kern="1200" cap="none" spc="0" normalizeH="0" baseline="0" noProof="0" dirty="0">
                <a:ln>
                  <a:noFill/>
                </a:ln>
                <a:solidFill>
                  <a:prstClr val="black"/>
                </a:solidFill>
                <a:effectLst/>
                <a:uLnTx/>
                <a:uFillTx/>
                <a:latin typeface="Calibri"/>
                <a:ea typeface="+mn-ea"/>
                <a:cs typeface="+mn-cs"/>
              </a:rPr>
              <a:t> Ajuste</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5-B</a:t>
            </a:r>
            <a:r>
              <a:rPr kumimoji="0" lang="es-MX" sz="2250" b="0" i="0" u="none" strike="noStrike" kern="1200" cap="none" spc="0" normalizeH="0" baseline="0" noProof="0" dirty="0">
                <a:ln>
                  <a:noFill/>
                </a:ln>
                <a:solidFill>
                  <a:prstClr val="black"/>
                </a:solidFill>
                <a:effectLst/>
                <a:uLnTx/>
                <a:uFillTx/>
                <a:latin typeface="Calibri"/>
                <a:ea typeface="+mn-ea"/>
                <a:cs typeface="+mn-cs"/>
              </a:rPr>
              <a:t> Opción de Proporción del año anterior</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5-C</a:t>
            </a:r>
            <a:r>
              <a:rPr kumimoji="0" lang="es-MX" sz="2250" b="0" i="0" u="none" strike="noStrike" kern="1200" cap="none" spc="0" normalizeH="0" baseline="0" noProof="0" dirty="0">
                <a:ln>
                  <a:noFill/>
                </a:ln>
                <a:solidFill>
                  <a:prstClr val="black"/>
                </a:solidFill>
                <a:effectLst/>
                <a:uLnTx/>
                <a:uFillTx/>
                <a:latin typeface="Calibri"/>
                <a:ea typeface="+mn-ea"/>
                <a:cs typeface="+mn-cs"/>
              </a:rPr>
              <a:t> Conceptos que no se incluyen para el cálculo de la Proporción</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5-D</a:t>
            </a:r>
            <a:r>
              <a:rPr kumimoji="0" lang="es-MX" sz="2250" b="0" i="0" u="none" strike="noStrike" kern="1200" cap="none" spc="0" normalizeH="0" baseline="0" noProof="0" dirty="0">
                <a:ln>
                  <a:noFill/>
                </a:ln>
                <a:solidFill>
                  <a:prstClr val="black"/>
                </a:solidFill>
                <a:effectLst/>
                <a:uLnTx/>
                <a:uFillTx/>
                <a:latin typeface="Calibri"/>
                <a:ea typeface="+mn-ea"/>
                <a:cs typeface="+mn-cs"/>
              </a:rPr>
              <a:t> Declaración </a:t>
            </a:r>
            <a:r>
              <a:rPr kumimoji="0" lang="es-MX" sz="2250" b="1" i="0" u="none" strike="noStrike" kern="1200" cap="none" spc="0" normalizeH="0" baseline="0" noProof="0" dirty="0">
                <a:ln>
                  <a:noFill/>
                </a:ln>
                <a:solidFill>
                  <a:prstClr val="black"/>
                </a:solidFill>
                <a:effectLst/>
                <a:uLnTx/>
                <a:uFillTx/>
                <a:latin typeface="Calibri"/>
                <a:ea typeface="+mn-ea"/>
                <a:cs typeface="+mn-cs"/>
              </a:rPr>
              <a:t>Mensual</a:t>
            </a:r>
            <a:r>
              <a:rPr kumimoji="0" lang="es-MX" sz="2250" b="0" i="0" u="none" strike="noStrike" kern="1200" cap="none" spc="0" normalizeH="0" baseline="0" noProof="0" dirty="0">
                <a:ln>
                  <a:noFill/>
                </a:ln>
                <a:solidFill>
                  <a:prstClr val="black"/>
                </a:solidFill>
                <a:effectLst/>
                <a:uLnTx/>
                <a:uFillTx/>
                <a:latin typeface="Calibri"/>
                <a:ea typeface="+mn-ea"/>
                <a:cs typeface="+mn-cs"/>
              </a:rPr>
              <a:t> de IVA (Regla General)</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5-E</a:t>
            </a:r>
            <a:r>
              <a:rPr kumimoji="0" lang="es-MX" sz="2250" b="0" i="0" u="none" strike="noStrike" kern="1200" cap="none" spc="0" normalizeH="0" baseline="0" noProof="0" dirty="0">
                <a:ln>
                  <a:noFill/>
                </a:ln>
                <a:solidFill>
                  <a:prstClr val="black"/>
                </a:solidFill>
                <a:effectLst/>
                <a:uLnTx/>
                <a:uFillTx/>
                <a:latin typeface="Calibri"/>
                <a:ea typeface="+mn-ea"/>
                <a:cs typeface="+mn-cs"/>
              </a:rPr>
              <a:t> Declaración </a:t>
            </a:r>
            <a:r>
              <a:rPr kumimoji="0" lang="es-MX" sz="2250" b="1" i="0" u="none" strike="noStrike" kern="1200" cap="none" spc="0" normalizeH="0" baseline="0" noProof="0" dirty="0">
                <a:ln>
                  <a:noFill/>
                </a:ln>
                <a:solidFill>
                  <a:prstClr val="black"/>
                </a:solidFill>
                <a:effectLst/>
                <a:uLnTx/>
                <a:uFillTx/>
                <a:latin typeface="Calibri"/>
                <a:ea typeface="+mn-ea"/>
                <a:cs typeface="+mn-cs"/>
              </a:rPr>
              <a:t>Bimestral </a:t>
            </a:r>
            <a:r>
              <a:rPr kumimoji="0" lang="es-MX" sz="2250" b="0" i="0" u="none" strike="noStrike" kern="1200" cap="none" spc="0" normalizeH="0" baseline="0" noProof="0" dirty="0">
                <a:ln>
                  <a:noFill/>
                </a:ln>
                <a:solidFill>
                  <a:prstClr val="black"/>
                </a:solidFill>
                <a:effectLst/>
                <a:uLnTx/>
                <a:uFillTx/>
                <a:latin typeface="Calibri"/>
                <a:ea typeface="+mn-ea"/>
                <a:cs typeface="+mn-cs"/>
              </a:rPr>
              <a:t>de IVA (RIF)</a:t>
            </a:r>
          </a:p>
          <a:p>
            <a:pPr marL="0" marR="0" lvl="0" indent="0" algn="l" defTabSz="1082111" rtl="0" eaLnBrk="1" fontAlgn="auto" latinLnBrk="0" hangingPunct="1">
              <a:lnSpc>
                <a:spcPct val="100000"/>
              </a:lnSpc>
              <a:spcBef>
                <a:spcPts val="0"/>
              </a:spcBef>
              <a:spcAft>
                <a:spcPts val="0"/>
              </a:spcAft>
              <a:buClrTx/>
              <a:buSzTx/>
              <a:buFontTx/>
              <a:buNone/>
              <a:tabLst/>
              <a:defRPr/>
            </a:pPr>
            <a:endParaRPr kumimoji="0" lang="es-MX" sz="2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2250" b="1" i="0" u="none" strike="noStrike" kern="1200" cap="none" spc="0" normalizeH="0" baseline="0" noProof="0" dirty="0">
                <a:ln>
                  <a:noFill/>
                </a:ln>
                <a:solidFill>
                  <a:prstClr val="black"/>
                </a:solidFill>
                <a:effectLst/>
                <a:uLnTx/>
                <a:uFillTx/>
                <a:latin typeface="Calibri"/>
                <a:ea typeface="+mn-ea"/>
                <a:cs typeface="+mn-cs"/>
              </a:rPr>
              <a:t>Artículo 5-F</a:t>
            </a:r>
            <a:r>
              <a:rPr kumimoji="0" lang="es-MX" sz="2250" b="0" i="0" u="none" strike="noStrike" kern="1200" cap="none" spc="0" normalizeH="0" baseline="0" noProof="0" dirty="0">
                <a:ln>
                  <a:noFill/>
                </a:ln>
                <a:solidFill>
                  <a:prstClr val="black"/>
                </a:solidFill>
                <a:effectLst/>
                <a:uLnTx/>
                <a:uFillTx/>
                <a:latin typeface="Calibri"/>
                <a:ea typeface="+mn-ea"/>
                <a:cs typeface="+mn-cs"/>
              </a:rPr>
              <a:t> Declaración </a:t>
            </a:r>
            <a:r>
              <a:rPr kumimoji="0" lang="es-MX" sz="2250" b="1" i="0" u="none" strike="noStrike" kern="1200" cap="none" spc="0" normalizeH="0" baseline="0" noProof="0" dirty="0">
                <a:ln>
                  <a:noFill/>
                </a:ln>
                <a:solidFill>
                  <a:prstClr val="black"/>
                </a:solidFill>
                <a:effectLst/>
                <a:uLnTx/>
                <a:uFillTx/>
                <a:latin typeface="Calibri"/>
                <a:ea typeface="+mn-ea"/>
                <a:cs typeface="+mn-cs"/>
              </a:rPr>
              <a:t>Trimestral</a:t>
            </a:r>
            <a:r>
              <a:rPr kumimoji="0" lang="es-MX" sz="2250" b="0" i="0" u="none" strike="noStrike" kern="1200" cap="none" spc="0" normalizeH="0" baseline="0" noProof="0" dirty="0">
                <a:ln>
                  <a:noFill/>
                </a:ln>
                <a:solidFill>
                  <a:prstClr val="black"/>
                </a:solidFill>
                <a:effectLst/>
                <a:uLnTx/>
                <a:uFillTx/>
                <a:latin typeface="Calibri"/>
                <a:ea typeface="+mn-ea"/>
                <a:cs typeface="+mn-cs"/>
              </a:rPr>
              <a:t> IVA (Uso o Goce, hasta 10 UMAS $ 33,942.00)</a:t>
            </a:r>
          </a:p>
        </p:txBody>
      </p:sp>
      <p:pic>
        <p:nvPicPr>
          <p:cNvPr id="13" name="Imagen 12">
            <a:extLst>
              <a:ext uri="{FF2B5EF4-FFF2-40B4-BE49-F238E27FC236}">
                <a16:creationId xmlns:a16="http://schemas.microsoft.com/office/drawing/2014/main" id="{EB0CF3D5-29A4-45AC-A600-72BA6937A232}"/>
              </a:ext>
            </a:extLst>
          </p:cNvPr>
          <p:cNvPicPr>
            <a:picLocks noChangeAspect="1"/>
          </p:cNvPicPr>
          <p:nvPr/>
        </p:nvPicPr>
        <p:blipFill>
          <a:blip r:embed="rId2"/>
          <a:stretch>
            <a:fillRect/>
          </a:stretch>
        </p:blipFill>
        <p:spPr>
          <a:xfrm>
            <a:off x="8486685" y="865849"/>
            <a:ext cx="3009916" cy="1685553"/>
          </a:xfrm>
          <a:prstGeom prst="rect">
            <a:avLst/>
          </a:prstGeom>
        </p:spPr>
      </p:pic>
    </p:spTree>
    <p:extLst>
      <p:ext uri="{BB962C8B-B14F-4D97-AF65-F5344CB8AC3E}">
        <p14:creationId xmlns:p14="http://schemas.microsoft.com/office/powerpoint/2010/main" val="28172940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7C5A-BBAB-065B-5B68-FFB33891906C}"/>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16ADAB09-33A4-9AEC-9BE0-4501F58FDD7C}"/>
              </a:ext>
            </a:extLst>
          </p:cNvPr>
          <p:cNvSpPr>
            <a:spLocks noGrp="1" noChangeArrowheads="1"/>
          </p:cNvSpPr>
          <p:nvPr>
            <p:ph type="ctrTitle"/>
          </p:nvPr>
        </p:nvSpPr>
        <p:spPr>
          <a:xfrm>
            <a:off x="0" y="254"/>
            <a:ext cx="12192000" cy="527648"/>
          </a:xfrm>
          <a:solidFill>
            <a:schemeClr val="accent4">
              <a:lumMod val="20000"/>
              <a:lumOff val="80000"/>
            </a:schemeClr>
          </a:solidFill>
          <a:ln>
            <a:solidFill>
              <a:srgbClr val="1846D8"/>
            </a:solidFill>
          </a:ln>
        </p:spPr>
        <p:txBody>
          <a:bodyPr rtlCol="0">
            <a:noAutofit/>
          </a:bodyPr>
          <a:lstStyle/>
          <a:p>
            <a:pPr eaLnBrk="1" fontAlgn="auto" hangingPunct="1">
              <a:spcAft>
                <a:spcPts val="0"/>
              </a:spcAft>
              <a:defRPr/>
            </a:pPr>
            <a:r>
              <a:rPr lang="es-ES" sz="3200" dirty="0">
                <a:latin typeface="Arial Rounded MT Bold" pitchFamily="34" charset="0"/>
                <a:cs typeface="Arial" pitchFamily="34" charset="0"/>
              </a:rPr>
              <a:t>INGRESOS POR HOSPITALES</a:t>
            </a:r>
          </a:p>
        </p:txBody>
      </p:sp>
      <p:sp>
        <p:nvSpPr>
          <p:cNvPr id="284675" name="5 Rectángulo">
            <a:extLst>
              <a:ext uri="{FF2B5EF4-FFF2-40B4-BE49-F238E27FC236}">
                <a16:creationId xmlns:a16="http://schemas.microsoft.com/office/drawing/2014/main" id="{FC6FAE91-A3C7-5CD5-132C-2B3C7C598242}"/>
              </a:ext>
            </a:extLst>
          </p:cNvPr>
          <p:cNvSpPr>
            <a:spLocks noChangeArrowheads="1"/>
          </p:cNvSpPr>
          <p:nvPr/>
        </p:nvSpPr>
        <p:spPr bwMode="auto">
          <a:xfrm>
            <a:off x="8816254" y="6539063"/>
            <a:ext cx="3760466" cy="36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954" tIns="54015" rIns="107954" bIns="54015">
            <a:spAutoFit/>
          </a:bodyPr>
          <a:lstStyle/>
          <a:p>
            <a:pPr marL="0" marR="0" lvl="0" indent="0" algn="l" defTabSz="1079641"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ACTUALIZACION 2026</a:t>
            </a:r>
            <a:r>
              <a:rPr kumimoji="0" lang="es-MX" sz="1688"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4" name="CuadroTexto 3">
            <a:extLst>
              <a:ext uri="{FF2B5EF4-FFF2-40B4-BE49-F238E27FC236}">
                <a16:creationId xmlns:a16="http://schemas.microsoft.com/office/drawing/2014/main" id="{49B6A51F-428E-9155-8048-62536DBB6D89}"/>
              </a:ext>
            </a:extLst>
          </p:cNvPr>
          <p:cNvSpPr txBox="1"/>
          <p:nvPr/>
        </p:nvSpPr>
        <p:spPr>
          <a:xfrm>
            <a:off x="113119" y="6539063"/>
            <a:ext cx="29223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17 Penúltimo párrafo de la LISR.</a:t>
            </a:r>
          </a:p>
        </p:txBody>
      </p:sp>
      <p:pic>
        <p:nvPicPr>
          <p:cNvPr id="3" name="Imagen 2">
            <a:extLst>
              <a:ext uri="{FF2B5EF4-FFF2-40B4-BE49-F238E27FC236}">
                <a16:creationId xmlns:a16="http://schemas.microsoft.com/office/drawing/2014/main" id="{F95D328C-67F9-F16D-6A57-7FDF04599026}"/>
              </a:ext>
            </a:extLst>
          </p:cNvPr>
          <p:cNvPicPr>
            <a:picLocks noChangeAspect="1"/>
          </p:cNvPicPr>
          <p:nvPr/>
        </p:nvPicPr>
        <p:blipFill>
          <a:blip r:embed="rId2"/>
          <a:stretch>
            <a:fillRect/>
          </a:stretch>
        </p:blipFill>
        <p:spPr>
          <a:xfrm>
            <a:off x="378054" y="762393"/>
            <a:ext cx="1820130" cy="1019273"/>
          </a:xfrm>
          <a:prstGeom prst="rect">
            <a:avLst/>
          </a:prstGeom>
        </p:spPr>
      </p:pic>
      <p:sp>
        <p:nvSpPr>
          <p:cNvPr id="6" name="CuadroTexto 5">
            <a:extLst>
              <a:ext uri="{FF2B5EF4-FFF2-40B4-BE49-F238E27FC236}">
                <a16:creationId xmlns:a16="http://schemas.microsoft.com/office/drawing/2014/main" id="{BD00C12C-4236-1FDB-316B-8F3AE84026C5}"/>
              </a:ext>
            </a:extLst>
          </p:cNvPr>
          <p:cNvSpPr txBox="1"/>
          <p:nvPr/>
        </p:nvSpPr>
        <p:spPr>
          <a:xfrm>
            <a:off x="329937" y="1875929"/>
            <a:ext cx="1923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Consulta Médica</a:t>
            </a:r>
          </a:p>
        </p:txBody>
      </p:sp>
      <p:pic>
        <p:nvPicPr>
          <p:cNvPr id="9" name="Imagen 8">
            <a:extLst>
              <a:ext uri="{FF2B5EF4-FFF2-40B4-BE49-F238E27FC236}">
                <a16:creationId xmlns:a16="http://schemas.microsoft.com/office/drawing/2014/main" id="{9BC021B5-22FA-9579-E8E4-D661EA6E9F3D}"/>
              </a:ext>
            </a:extLst>
          </p:cNvPr>
          <p:cNvPicPr>
            <a:picLocks noChangeAspect="1"/>
          </p:cNvPicPr>
          <p:nvPr/>
        </p:nvPicPr>
        <p:blipFill>
          <a:blip r:embed="rId3"/>
          <a:stretch>
            <a:fillRect/>
          </a:stretch>
        </p:blipFill>
        <p:spPr>
          <a:xfrm>
            <a:off x="2894127" y="743539"/>
            <a:ext cx="2235626" cy="1117813"/>
          </a:xfrm>
          <a:prstGeom prst="rect">
            <a:avLst/>
          </a:prstGeom>
        </p:spPr>
      </p:pic>
      <p:sp>
        <p:nvSpPr>
          <p:cNvPr id="10" name="CuadroTexto 9">
            <a:extLst>
              <a:ext uri="{FF2B5EF4-FFF2-40B4-BE49-F238E27FC236}">
                <a16:creationId xmlns:a16="http://schemas.microsoft.com/office/drawing/2014/main" id="{69440EC4-8DA9-5192-A1E2-09E5624CE951}"/>
              </a:ext>
            </a:extLst>
          </p:cNvPr>
          <p:cNvSpPr txBox="1"/>
          <p:nvPr/>
        </p:nvSpPr>
        <p:spPr>
          <a:xfrm>
            <a:off x="2733773" y="1890909"/>
            <a:ext cx="26206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Venta de Medicamentos</a:t>
            </a:r>
          </a:p>
        </p:txBody>
      </p:sp>
      <p:pic>
        <p:nvPicPr>
          <p:cNvPr id="14" name="Imagen 13">
            <a:extLst>
              <a:ext uri="{FF2B5EF4-FFF2-40B4-BE49-F238E27FC236}">
                <a16:creationId xmlns:a16="http://schemas.microsoft.com/office/drawing/2014/main" id="{6F57E0A3-3E17-1E7D-4EF0-AA9E5CC42C7E}"/>
              </a:ext>
            </a:extLst>
          </p:cNvPr>
          <p:cNvPicPr>
            <a:picLocks noChangeAspect="1"/>
          </p:cNvPicPr>
          <p:nvPr/>
        </p:nvPicPr>
        <p:blipFill>
          <a:blip r:embed="rId4"/>
          <a:stretch>
            <a:fillRect/>
          </a:stretch>
        </p:blipFill>
        <p:spPr>
          <a:xfrm>
            <a:off x="5688291" y="715258"/>
            <a:ext cx="2335588" cy="1127975"/>
          </a:xfrm>
          <a:prstGeom prst="rect">
            <a:avLst/>
          </a:prstGeom>
        </p:spPr>
      </p:pic>
      <p:sp>
        <p:nvSpPr>
          <p:cNvPr id="15" name="CuadroTexto 14">
            <a:extLst>
              <a:ext uri="{FF2B5EF4-FFF2-40B4-BE49-F238E27FC236}">
                <a16:creationId xmlns:a16="http://schemas.microsoft.com/office/drawing/2014/main" id="{98784EB8-079E-C3A2-B0A2-12CB01AE8537}"/>
              </a:ext>
            </a:extLst>
          </p:cNvPr>
          <p:cNvSpPr txBox="1"/>
          <p:nvPr/>
        </p:nvSpPr>
        <p:spPr>
          <a:xfrm>
            <a:off x="5684364" y="1890909"/>
            <a:ext cx="2335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Análisis Clínicos</a:t>
            </a:r>
          </a:p>
        </p:txBody>
      </p:sp>
      <p:pic>
        <p:nvPicPr>
          <p:cNvPr id="17" name="Imagen 16">
            <a:extLst>
              <a:ext uri="{FF2B5EF4-FFF2-40B4-BE49-F238E27FC236}">
                <a16:creationId xmlns:a16="http://schemas.microsoft.com/office/drawing/2014/main" id="{326E5B8A-A6F3-06C1-AF5B-0C4F8430B303}"/>
              </a:ext>
            </a:extLst>
          </p:cNvPr>
          <p:cNvPicPr>
            <a:picLocks noChangeAspect="1"/>
          </p:cNvPicPr>
          <p:nvPr/>
        </p:nvPicPr>
        <p:blipFill>
          <a:blip r:embed="rId5"/>
          <a:stretch>
            <a:fillRect/>
          </a:stretch>
        </p:blipFill>
        <p:spPr>
          <a:xfrm>
            <a:off x="9000093" y="658695"/>
            <a:ext cx="2228087" cy="1127976"/>
          </a:xfrm>
          <a:prstGeom prst="rect">
            <a:avLst/>
          </a:prstGeom>
        </p:spPr>
      </p:pic>
      <p:sp>
        <p:nvSpPr>
          <p:cNvPr id="18" name="CuadroTexto 17">
            <a:extLst>
              <a:ext uri="{FF2B5EF4-FFF2-40B4-BE49-F238E27FC236}">
                <a16:creationId xmlns:a16="http://schemas.microsoft.com/office/drawing/2014/main" id="{D8C66D10-0CF6-2D2D-2677-194E4B7FB3CB}"/>
              </a:ext>
            </a:extLst>
          </p:cNvPr>
          <p:cNvSpPr txBox="1"/>
          <p:nvPr/>
        </p:nvSpPr>
        <p:spPr>
          <a:xfrm>
            <a:off x="8983746" y="1828796"/>
            <a:ext cx="22280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Hospitalización </a:t>
            </a:r>
          </a:p>
        </p:txBody>
      </p:sp>
      <p:sp>
        <p:nvSpPr>
          <p:cNvPr id="19" name="Flecha: hacia abajo 18">
            <a:extLst>
              <a:ext uri="{FF2B5EF4-FFF2-40B4-BE49-F238E27FC236}">
                <a16:creationId xmlns:a16="http://schemas.microsoft.com/office/drawing/2014/main" id="{26012D19-1724-0C46-B4D9-F0C4A05BEF9C}"/>
              </a:ext>
            </a:extLst>
          </p:cNvPr>
          <p:cNvSpPr/>
          <p:nvPr/>
        </p:nvSpPr>
        <p:spPr>
          <a:xfrm>
            <a:off x="1140643" y="2366128"/>
            <a:ext cx="490194" cy="490194"/>
          </a:xfrm>
          <a:prstGeom prst="downArrow">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Imagen 20">
            <a:extLst>
              <a:ext uri="{FF2B5EF4-FFF2-40B4-BE49-F238E27FC236}">
                <a16:creationId xmlns:a16="http://schemas.microsoft.com/office/drawing/2014/main" id="{0337D57F-4BEA-B7E9-0B13-70DF24FC1E3A}"/>
              </a:ext>
            </a:extLst>
          </p:cNvPr>
          <p:cNvPicPr>
            <a:picLocks noChangeAspect="1"/>
          </p:cNvPicPr>
          <p:nvPr/>
        </p:nvPicPr>
        <p:blipFill>
          <a:blip r:embed="rId6"/>
          <a:stretch>
            <a:fillRect/>
          </a:stretch>
        </p:blipFill>
        <p:spPr>
          <a:xfrm>
            <a:off x="3584455" y="2349074"/>
            <a:ext cx="554784" cy="524301"/>
          </a:xfrm>
          <a:prstGeom prst="rect">
            <a:avLst/>
          </a:prstGeom>
        </p:spPr>
      </p:pic>
      <p:pic>
        <p:nvPicPr>
          <p:cNvPr id="23" name="Imagen 22">
            <a:extLst>
              <a:ext uri="{FF2B5EF4-FFF2-40B4-BE49-F238E27FC236}">
                <a16:creationId xmlns:a16="http://schemas.microsoft.com/office/drawing/2014/main" id="{F83CC87F-5F18-D4F2-21A1-8F68775C2972}"/>
              </a:ext>
            </a:extLst>
          </p:cNvPr>
          <p:cNvPicPr>
            <a:picLocks noChangeAspect="1"/>
          </p:cNvPicPr>
          <p:nvPr/>
        </p:nvPicPr>
        <p:blipFill>
          <a:blip r:embed="rId6"/>
          <a:stretch>
            <a:fillRect/>
          </a:stretch>
        </p:blipFill>
        <p:spPr>
          <a:xfrm>
            <a:off x="6205107" y="2260241"/>
            <a:ext cx="554784" cy="524301"/>
          </a:xfrm>
          <a:prstGeom prst="rect">
            <a:avLst/>
          </a:prstGeom>
        </p:spPr>
      </p:pic>
      <p:pic>
        <p:nvPicPr>
          <p:cNvPr id="25" name="Imagen 24">
            <a:extLst>
              <a:ext uri="{FF2B5EF4-FFF2-40B4-BE49-F238E27FC236}">
                <a16:creationId xmlns:a16="http://schemas.microsoft.com/office/drawing/2014/main" id="{F1F7E55B-96C0-48DA-D702-418356D70954}"/>
              </a:ext>
            </a:extLst>
          </p:cNvPr>
          <p:cNvPicPr>
            <a:picLocks noChangeAspect="1"/>
          </p:cNvPicPr>
          <p:nvPr/>
        </p:nvPicPr>
        <p:blipFill>
          <a:blip r:embed="rId6"/>
          <a:stretch>
            <a:fillRect/>
          </a:stretch>
        </p:blipFill>
        <p:spPr>
          <a:xfrm>
            <a:off x="9473938" y="2228469"/>
            <a:ext cx="554784" cy="524301"/>
          </a:xfrm>
          <a:prstGeom prst="rect">
            <a:avLst/>
          </a:prstGeom>
        </p:spPr>
      </p:pic>
      <p:sp>
        <p:nvSpPr>
          <p:cNvPr id="26" name="CuadroTexto 25">
            <a:extLst>
              <a:ext uri="{FF2B5EF4-FFF2-40B4-BE49-F238E27FC236}">
                <a16:creationId xmlns:a16="http://schemas.microsoft.com/office/drawing/2014/main" id="{D6BC608A-F80F-F19D-AF10-4EB555F2D5CB}"/>
              </a:ext>
            </a:extLst>
          </p:cNvPr>
          <p:cNvSpPr txBox="1"/>
          <p:nvPr/>
        </p:nvSpPr>
        <p:spPr>
          <a:xfrm>
            <a:off x="406335" y="3054280"/>
            <a:ext cx="19230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Exenta de IVA</a:t>
            </a:r>
          </a:p>
        </p:txBody>
      </p:sp>
      <p:sp>
        <p:nvSpPr>
          <p:cNvPr id="27" name="CuadroTexto 26">
            <a:extLst>
              <a:ext uri="{FF2B5EF4-FFF2-40B4-BE49-F238E27FC236}">
                <a16:creationId xmlns:a16="http://schemas.microsoft.com/office/drawing/2014/main" id="{F1922FFC-799B-6832-3734-919893BA186E}"/>
              </a:ext>
            </a:extLst>
          </p:cNvPr>
          <p:cNvSpPr txBox="1"/>
          <p:nvPr/>
        </p:nvSpPr>
        <p:spPr>
          <a:xfrm>
            <a:off x="3035431" y="3082565"/>
            <a:ext cx="2094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Gravada al 0% IVA</a:t>
            </a:r>
          </a:p>
        </p:txBody>
      </p:sp>
      <p:sp>
        <p:nvSpPr>
          <p:cNvPr id="28" name="CuadroTexto 27">
            <a:extLst>
              <a:ext uri="{FF2B5EF4-FFF2-40B4-BE49-F238E27FC236}">
                <a16:creationId xmlns:a16="http://schemas.microsoft.com/office/drawing/2014/main" id="{2A649C94-A5F3-EE14-1B7D-0EFF24E8ABC4}"/>
              </a:ext>
            </a:extLst>
          </p:cNvPr>
          <p:cNvSpPr txBox="1"/>
          <p:nvPr/>
        </p:nvSpPr>
        <p:spPr>
          <a:xfrm>
            <a:off x="5693788" y="3082565"/>
            <a:ext cx="2094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Gravada al 16% IVA</a:t>
            </a:r>
          </a:p>
        </p:txBody>
      </p:sp>
      <p:sp>
        <p:nvSpPr>
          <p:cNvPr id="29" name="CuadroTexto 28">
            <a:extLst>
              <a:ext uri="{FF2B5EF4-FFF2-40B4-BE49-F238E27FC236}">
                <a16:creationId xmlns:a16="http://schemas.microsoft.com/office/drawing/2014/main" id="{9E7CD7DF-E020-B08E-88A8-0E318799DCAF}"/>
              </a:ext>
            </a:extLst>
          </p:cNvPr>
          <p:cNvSpPr txBox="1"/>
          <p:nvPr/>
        </p:nvSpPr>
        <p:spPr>
          <a:xfrm>
            <a:off x="9125146" y="2977072"/>
            <a:ext cx="2337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Gravada al 16 % IVA</a:t>
            </a:r>
          </a:p>
        </p:txBody>
      </p:sp>
      <p:sp>
        <p:nvSpPr>
          <p:cNvPr id="30" name="CuadroTexto 29">
            <a:extLst>
              <a:ext uri="{FF2B5EF4-FFF2-40B4-BE49-F238E27FC236}">
                <a16:creationId xmlns:a16="http://schemas.microsoft.com/office/drawing/2014/main" id="{D3D2BA32-1408-4C10-8EC8-6183C9BBB6D3}"/>
              </a:ext>
            </a:extLst>
          </p:cNvPr>
          <p:cNvSpPr txBox="1"/>
          <p:nvPr/>
        </p:nvSpPr>
        <p:spPr>
          <a:xfrm>
            <a:off x="349772" y="3799002"/>
            <a:ext cx="235571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a:ea typeface="+mn-ea"/>
                <a:cs typeface="+mn-cs"/>
              </a:rPr>
              <a:t>Gastos Identificados: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Luz</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Teléfono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Arrendamiento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Mobiliario y Equipo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Nota: El IVA no se acredita y se manda al Gasto Deducible</a:t>
            </a:r>
          </a:p>
        </p:txBody>
      </p:sp>
      <p:sp>
        <p:nvSpPr>
          <p:cNvPr id="31" name="Flecha: hacia arriba 30">
            <a:extLst>
              <a:ext uri="{FF2B5EF4-FFF2-40B4-BE49-F238E27FC236}">
                <a16:creationId xmlns:a16="http://schemas.microsoft.com/office/drawing/2014/main" id="{3FE973A3-C452-3F0D-1FAC-48F253CAF805}"/>
              </a:ext>
            </a:extLst>
          </p:cNvPr>
          <p:cNvSpPr/>
          <p:nvPr/>
        </p:nvSpPr>
        <p:spPr>
          <a:xfrm>
            <a:off x="1131215" y="3404762"/>
            <a:ext cx="527901" cy="36933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CuadroTexto 32">
            <a:extLst>
              <a:ext uri="{FF2B5EF4-FFF2-40B4-BE49-F238E27FC236}">
                <a16:creationId xmlns:a16="http://schemas.microsoft.com/office/drawing/2014/main" id="{EAE5A6BC-55E9-755A-8ED6-72E7A75EAADB}"/>
              </a:ext>
            </a:extLst>
          </p:cNvPr>
          <p:cNvSpPr txBox="1"/>
          <p:nvPr/>
        </p:nvSpPr>
        <p:spPr>
          <a:xfrm>
            <a:off x="3355942" y="4204355"/>
            <a:ext cx="7720553" cy="830997"/>
          </a:xfrm>
          <a:prstGeom prst="rect">
            <a:avLst/>
          </a:prstGeom>
          <a:solidFill>
            <a:srgbClr val="FFFF00"/>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El contribuyente considera la Totalidad de los Ingresos como EXENTOS</a:t>
            </a:r>
          </a:p>
        </p:txBody>
      </p:sp>
    </p:spTree>
    <p:extLst>
      <p:ext uri="{BB962C8B-B14F-4D97-AF65-F5344CB8AC3E}">
        <p14:creationId xmlns:p14="http://schemas.microsoft.com/office/powerpoint/2010/main" val="803301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D4F0-5DA2-07A4-CAE2-7AF705441BA6}"/>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177AC8B0-3E6A-98F4-773F-9F198184A108}"/>
              </a:ext>
            </a:extLst>
          </p:cNvPr>
          <p:cNvSpPr txBox="1"/>
          <p:nvPr/>
        </p:nvSpPr>
        <p:spPr>
          <a:xfrm>
            <a:off x="0" y="-24416"/>
            <a:ext cx="12192000" cy="1077218"/>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TRABAJADORES SIN OBLIGACIÓN A PRESENTAR DECLARACIÓN ANUAL al LABORAR MENOS DE UN AÑO</a:t>
            </a:r>
          </a:p>
        </p:txBody>
      </p:sp>
      <p:sp>
        <p:nvSpPr>
          <p:cNvPr id="12" name="CuadroTexto 11">
            <a:extLst>
              <a:ext uri="{FF2B5EF4-FFF2-40B4-BE49-F238E27FC236}">
                <a16:creationId xmlns:a16="http://schemas.microsoft.com/office/drawing/2014/main" id="{71DE6AAB-5002-93D5-3DF0-B79CE97103E5}"/>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2" name="CuadroTexto 1">
            <a:extLst>
              <a:ext uri="{FF2B5EF4-FFF2-40B4-BE49-F238E27FC236}">
                <a16:creationId xmlns:a16="http://schemas.microsoft.com/office/drawing/2014/main" id="{5E09F269-C3B0-E307-39E9-36642CCBF261}"/>
              </a:ext>
            </a:extLst>
          </p:cNvPr>
          <p:cNvSpPr txBox="1"/>
          <p:nvPr/>
        </p:nvSpPr>
        <p:spPr>
          <a:xfrm>
            <a:off x="141402" y="6489153"/>
            <a:ext cx="1677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Art. 182 RLISR</a:t>
            </a:r>
          </a:p>
        </p:txBody>
      </p:sp>
      <p:sp>
        <p:nvSpPr>
          <p:cNvPr id="5" name="CuadroTexto 4">
            <a:extLst>
              <a:ext uri="{FF2B5EF4-FFF2-40B4-BE49-F238E27FC236}">
                <a16:creationId xmlns:a16="http://schemas.microsoft.com/office/drawing/2014/main" id="{321E8E88-F74D-6507-6B39-C82F9736BCB7}"/>
              </a:ext>
            </a:extLst>
          </p:cNvPr>
          <p:cNvSpPr txBox="1"/>
          <p:nvPr/>
        </p:nvSpPr>
        <p:spPr>
          <a:xfrm>
            <a:off x="268168" y="1180254"/>
            <a:ext cx="11314232" cy="36933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Los contribuyentes que hayan dejado de </a:t>
            </a:r>
            <a:r>
              <a:rPr kumimoji="0" lang="es-ES" sz="2600" b="1" i="0" u="sng" strike="noStrike" kern="1200" cap="none" spc="0" normalizeH="0" baseline="0" noProof="0" dirty="0">
                <a:ln>
                  <a:noFill/>
                </a:ln>
                <a:solidFill>
                  <a:prstClr val="black"/>
                </a:solidFill>
                <a:effectLst/>
                <a:uLnTx/>
                <a:uFillTx/>
                <a:latin typeface="Calibri" panose="020F0502020204030204"/>
                <a:ea typeface="+mn-ea"/>
                <a:cs typeface="+mn-cs"/>
              </a:rPr>
              <a:t>prestar servicios Personales Subordinados </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antes del 31 de diciembre del año de que se trate, </a:t>
            </a:r>
            <a:r>
              <a:rPr kumimoji="0" lang="es-ES" sz="2600" b="1" i="0" u="sng" strike="noStrike" kern="1200" cap="none" spc="0" normalizeH="0" baseline="0" noProof="0" dirty="0">
                <a:ln>
                  <a:noFill/>
                </a:ln>
                <a:solidFill>
                  <a:srgbClr val="FF0000"/>
                </a:solidFill>
                <a:effectLst/>
                <a:uLnTx/>
                <a:uFillTx/>
                <a:latin typeface="Calibri" panose="020F0502020204030204"/>
                <a:ea typeface="+mn-ea"/>
                <a:cs typeface="+mn-cs"/>
              </a:rPr>
              <a:t>podrán NO presentar la Declaración </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a que se refiere el artículo 98, fracción III, inciso c) de la Ley, cuando la totalidad de sus percepciones provengan únicamente de ingresos obtenidos por la prestación en el país de un servicio personal subordinado, éstos </a:t>
            </a:r>
            <a:r>
              <a:rPr kumimoji="0" lang="es-ES" sz="2600" b="1" i="1" u="none" strike="noStrike" kern="1200" cap="none" spc="0" normalizeH="0" baseline="0" noProof="0" dirty="0">
                <a:ln>
                  <a:noFill/>
                </a:ln>
                <a:solidFill>
                  <a:prstClr val="black"/>
                </a:solidFill>
                <a:effectLst/>
                <a:uLnTx/>
                <a:uFillTx/>
                <a:latin typeface="Calibri" panose="020F0502020204030204"/>
                <a:ea typeface="+mn-ea"/>
                <a:cs typeface="+mn-cs"/>
              </a:rPr>
              <a:t>no excedan de la cantidad señalada en el artículo 98, fracción III, inciso e)</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 de la Ley, y </a:t>
            </a:r>
            <a:r>
              <a:rPr kumimoji="0" lang="es-ES" sz="2600" b="1" i="1" u="none" strike="noStrike" kern="1200" cap="none" spc="0" normalizeH="0" baseline="0" noProof="0" dirty="0">
                <a:ln>
                  <a:noFill/>
                </a:ln>
                <a:solidFill>
                  <a:srgbClr val="FF0000"/>
                </a:solidFill>
                <a:effectLst/>
                <a:uLnTx/>
                <a:uFillTx/>
                <a:latin typeface="Calibri" panose="020F0502020204030204"/>
                <a:ea typeface="+mn-ea"/>
                <a:cs typeface="+mn-cs"/>
              </a:rPr>
              <a:t>NO deriven de la prestación de servicios a dos o más empleadores en forma simultánea</a:t>
            </a:r>
            <a:r>
              <a:rPr kumimoji="0" lang="es-ES" sz="2600" b="0" i="0" u="none" strike="noStrike" kern="1200" cap="none" spc="0" normalizeH="0" baseline="0" noProof="0" dirty="0">
                <a:ln>
                  <a:noFill/>
                </a:ln>
                <a:solidFill>
                  <a:prstClr val="black"/>
                </a:solidFill>
                <a:effectLst/>
                <a:uLnTx/>
                <a:uFillTx/>
                <a:latin typeface="Calibri" panose="020F0502020204030204"/>
                <a:ea typeface="+mn-ea"/>
                <a:cs typeface="+mn-cs"/>
              </a:rPr>
              <a:t>. No aplica Fracción III y IV de la LISR. </a:t>
            </a:r>
            <a:r>
              <a:rPr kumimoji="0" lang="es-ES" sz="2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(Miembros del Consejo de Administración y Honorarios preponderantes)</a:t>
            </a:r>
            <a:endParaRPr kumimoji="0" lang="es-MX" sz="2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631145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 y="12"/>
            <a:ext cx="12191997" cy="605441"/>
          </a:xfrm>
          <a:prstGeom prst="rect">
            <a:avLst/>
          </a:prstGeom>
          <a:solidFill>
            <a:schemeClr val="accent4">
              <a:lumMod val="20000"/>
              <a:lumOff val="80000"/>
            </a:schemeClr>
          </a:solidFill>
          <a:ln>
            <a:solidFill>
              <a:schemeClr val="tx2">
                <a:lumMod val="60000"/>
                <a:lumOff val="40000"/>
              </a:schemeClr>
            </a:solidFill>
          </a:ln>
        </p:spPr>
        <p:txBody>
          <a:bodyPr wrap="square" lIns="85241" tIns="42618" rIns="85241" bIns="42618" rtlCol="0">
            <a:spAutoFit/>
          </a:bodyPr>
          <a:lstStyle/>
          <a:p>
            <a:pPr marL="0" marR="0" lvl="0" indent="0" algn="ctr" defTabSz="1082111" rtl="0" eaLnBrk="1" fontAlgn="auto" latinLnBrk="0" hangingPunct="1">
              <a:lnSpc>
                <a:spcPct val="100000"/>
              </a:lnSpc>
              <a:spcBef>
                <a:spcPts val="0"/>
              </a:spcBef>
              <a:spcAft>
                <a:spcPts val="0"/>
              </a:spcAft>
              <a:buClrTx/>
              <a:buSzTx/>
              <a:buFontTx/>
              <a:buNone/>
              <a:tabLst/>
              <a:defRPr/>
            </a:pPr>
            <a:r>
              <a:rPr kumimoji="0" lang="es-MX" sz="3375"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REQUISITOS PARA ACREDITAR EL IVA</a:t>
            </a:r>
          </a:p>
        </p:txBody>
      </p:sp>
      <p:sp>
        <p:nvSpPr>
          <p:cNvPr id="4" name="3 CuadroTexto"/>
          <p:cNvSpPr txBox="1"/>
          <p:nvPr/>
        </p:nvSpPr>
        <p:spPr>
          <a:xfrm>
            <a:off x="9145895" y="6583394"/>
            <a:ext cx="1659953" cy="288121"/>
          </a:xfrm>
          <a:prstGeom prst="rect">
            <a:avLst/>
          </a:prstGeom>
          <a:noFill/>
        </p:spPr>
        <p:txBody>
          <a:bodyPr wrap="none" lIns="85254" tIns="42623" rIns="85254" bIns="42623"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2" name="CuadroTexto 1"/>
          <p:cNvSpPr txBox="1"/>
          <p:nvPr/>
        </p:nvSpPr>
        <p:spPr>
          <a:xfrm>
            <a:off x="222847" y="6583394"/>
            <a:ext cx="1687688" cy="323165"/>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black"/>
                </a:solidFill>
                <a:effectLst/>
                <a:uLnTx/>
                <a:uFillTx/>
                <a:latin typeface="Calibri"/>
                <a:ea typeface="+mn-ea"/>
                <a:cs typeface="+mn-cs"/>
              </a:rPr>
              <a:t>Art. 5-V LIVA</a:t>
            </a:r>
          </a:p>
        </p:txBody>
      </p:sp>
      <p:sp>
        <p:nvSpPr>
          <p:cNvPr id="3" name="CuadroTexto 2"/>
          <p:cNvSpPr txBox="1"/>
          <p:nvPr/>
        </p:nvSpPr>
        <p:spPr>
          <a:xfrm>
            <a:off x="184210" y="721213"/>
            <a:ext cx="11149198" cy="33239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Gasto estrictamente Indispensable (Deducible para ISR).</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Registro en Contabilidad.</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1" i="0" u="sng" strike="noStrike" kern="1200" cap="none" spc="0" normalizeH="0" baseline="0" noProof="0" dirty="0">
                <a:ln>
                  <a:noFill/>
                </a:ln>
                <a:solidFill>
                  <a:srgbClr val="FF0000"/>
                </a:solidFill>
                <a:effectLst/>
                <a:uLnTx/>
                <a:uFillTx/>
                <a:latin typeface="Calibri"/>
                <a:ea typeface="+mn-ea"/>
                <a:cs typeface="+mn-cs"/>
              </a:rPr>
              <a:t>Identificación del Gasto con Actos Gravados</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1" i="0" u="none" strike="noStrike" kern="1200" cap="none" spc="0" normalizeH="0" baseline="0" noProof="0" dirty="0">
                <a:ln>
                  <a:noFill/>
                </a:ln>
                <a:solidFill>
                  <a:prstClr val="black"/>
                </a:solidFill>
                <a:effectLst/>
                <a:uLnTx/>
                <a:uFillTx/>
                <a:latin typeface="Calibri"/>
                <a:ea typeface="+mn-ea"/>
                <a:cs typeface="+mn-cs"/>
              </a:rPr>
              <a:t>Expedición de Comprobante Fiscal (CFDI).</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Efectivamente erogado (pagado).</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IVA desglosado expresamente y por separado</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s-MX" sz="3000" b="0" i="0" u="none" strike="noStrike" kern="1200" cap="none" spc="0" normalizeH="0" baseline="0" noProof="0" dirty="0">
                <a:ln>
                  <a:noFill/>
                </a:ln>
                <a:solidFill>
                  <a:prstClr val="black"/>
                </a:solidFill>
                <a:effectLst/>
                <a:uLnTx/>
                <a:uFillTx/>
                <a:latin typeface="Calibri"/>
                <a:ea typeface="+mn-ea"/>
                <a:cs typeface="+mn-cs"/>
              </a:rPr>
              <a:t>Pago de la Retención de IVA</a:t>
            </a:r>
          </a:p>
        </p:txBody>
      </p:sp>
      <p:pic>
        <p:nvPicPr>
          <p:cNvPr id="6" name="Imagen 5"/>
          <p:cNvPicPr>
            <a:picLocks noChangeAspect="1"/>
          </p:cNvPicPr>
          <p:nvPr/>
        </p:nvPicPr>
        <p:blipFill>
          <a:blip r:embed="rId2"/>
          <a:stretch>
            <a:fillRect/>
          </a:stretch>
        </p:blipFill>
        <p:spPr>
          <a:xfrm>
            <a:off x="8249386" y="3699295"/>
            <a:ext cx="3567047" cy="2314106"/>
          </a:xfrm>
          <a:prstGeom prst="rect">
            <a:avLst/>
          </a:prstGeom>
        </p:spPr>
      </p:pic>
    </p:spTree>
    <p:extLst>
      <p:ext uri="{BB962C8B-B14F-4D97-AF65-F5344CB8AC3E}">
        <p14:creationId xmlns:p14="http://schemas.microsoft.com/office/powerpoint/2010/main" val="2957131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 y="12"/>
            <a:ext cx="12191997" cy="605441"/>
          </a:xfrm>
          <a:prstGeom prst="rect">
            <a:avLst/>
          </a:prstGeom>
          <a:solidFill>
            <a:schemeClr val="accent4">
              <a:lumMod val="20000"/>
              <a:lumOff val="80000"/>
            </a:schemeClr>
          </a:solidFill>
          <a:ln>
            <a:solidFill>
              <a:schemeClr val="tx2">
                <a:lumMod val="60000"/>
                <a:lumOff val="40000"/>
              </a:schemeClr>
            </a:solidFill>
          </a:ln>
        </p:spPr>
        <p:txBody>
          <a:bodyPr wrap="square" lIns="85241" tIns="42618" rIns="85241" bIns="42618" rtlCol="0">
            <a:spAutoFit/>
          </a:bodyPr>
          <a:lstStyle/>
          <a:p>
            <a:pPr marL="0" marR="0" lvl="0" indent="0" algn="ctr" defTabSz="1082111" rtl="0" eaLnBrk="1" fontAlgn="auto" latinLnBrk="0" hangingPunct="1">
              <a:lnSpc>
                <a:spcPct val="100000"/>
              </a:lnSpc>
              <a:spcBef>
                <a:spcPts val="0"/>
              </a:spcBef>
              <a:spcAft>
                <a:spcPts val="0"/>
              </a:spcAft>
              <a:buClrTx/>
              <a:buSzTx/>
              <a:buFontTx/>
              <a:buNone/>
              <a:tabLst/>
              <a:defRPr/>
            </a:pPr>
            <a:r>
              <a:rPr kumimoji="0" lang="es-MX" sz="3375"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REQUISTOS PARA IVA ACREDITABLE</a:t>
            </a:r>
          </a:p>
        </p:txBody>
      </p:sp>
      <p:sp>
        <p:nvSpPr>
          <p:cNvPr id="4" name="3 CuadroTexto"/>
          <p:cNvSpPr txBox="1"/>
          <p:nvPr/>
        </p:nvSpPr>
        <p:spPr>
          <a:xfrm>
            <a:off x="9145895" y="6583394"/>
            <a:ext cx="1659953" cy="288121"/>
          </a:xfrm>
          <a:prstGeom prst="rect">
            <a:avLst/>
          </a:prstGeom>
          <a:noFill/>
        </p:spPr>
        <p:txBody>
          <a:bodyPr wrap="none" lIns="85254" tIns="42623" rIns="85254" bIns="42623"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sp>
        <p:nvSpPr>
          <p:cNvPr id="2" name="CuadroTexto 1"/>
          <p:cNvSpPr txBox="1"/>
          <p:nvPr/>
        </p:nvSpPr>
        <p:spPr>
          <a:xfrm>
            <a:off x="222848" y="593685"/>
            <a:ext cx="4355833" cy="1606978"/>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Gastos, Compras, Importaciones  e Inversiones </a:t>
            </a:r>
            <a:r>
              <a:rPr kumimoji="0" lang="es-MX" sz="3281" b="1" i="0" u="sng" strike="noStrike" kern="1200" cap="none" spc="0" normalizeH="0" baseline="0" noProof="0" dirty="0">
                <a:ln>
                  <a:noFill/>
                </a:ln>
                <a:solidFill>
                  <a:srgbClr val="FF0000"/>
                </a:solidFill>
                <a:effectLst/>
                <a:uLnTx/>
                <a:uFillTx/>
                <a:latin typeface="Calibri"/>
                <a:ea typeface="+mn-ea"/>
                <a:cs typeface="+mn-cs"/>
              </a:rPr>
              <a:t>Deducibles</a:t>
            </a:r>
          </a:p>
        </p:txBody>
      </p:sp>
      <p:sp>
        <p:nvSpPr>
          <p:cNvPr id="3" name="CuadroTexto 2"/>
          <p:cNvSpPr txBox="1"/>
          <p:nvPr/>
        </p:nvSpPr>
        <p:spPr>
          <a:xfrm>
            <a:off x="222847" y="2281372"/>
            <a:ext cx="4523003" cy="2111860"/>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Gastos, Compras, importaciones e Inversiones </a:t>
            </a:r>
            <a:r>
              <a:rPr kumimoji="0" lang="es-MX" sz="3281" b="1" i="0" u="sng" strike="noStrike" kern="1200" cap="none" spc="0" normalizeH="0" baseline="0" noProof="0" dirty="0">
                <a:ln>
                  <a:noFill/>
                </a:ln>
                <a:solidFill>
                  <a:srgbClr val="FF0000"/>
                </a:solidFill>
                <a:effectLst/>
                <a:uLnTx/>
                <a:uFillTx/>
                <a:latin typeface="Calibri"/>
                <a:ea typeface="+mn-ea"/>
                <a:cs typeface="+mn-cs"/>
              </a:rPr>
              <a:t>No Deducibles</a:t>
            </a:r>
          </a:p>
        </p:txBody>
      </p:sp>
      <p:sp>
        <p:nvSpPr>
          <p:cNvPr id="6" name="CuadroTexto 5"/>
          <p:cNvSpPr txBox="1"/>
          <p:nvPr/>
        </p:nvSpPr>
        <p:spPr>
          <a:xfrm>
            <a:off x="222848" y="4441612"/>
            <a:ext cx="4712675" cy="2111860"/>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Gastos, Compras, Importaciones e Inversiones </a:t>
            </a:r>
            <a:r>
              <a:rPr kumimoji="0" lang="es-MX" sz="3281" b="1" i="0" u="sng" strike="noStrike" kern="1200" cap="none" spc="0" normalizeH="0" baseline="0" noProof="0" dirty="0">
                <a:ln>
                  <a:noFill/>
                </a:ln>
                <a:solidFill>
                  <a:srgbClr val="FF0000"/>
                </a:solidFill>
                <a:effectLst/>
                <a:uLnTx/>
                <a:uFillTx/>
                <a:latin typeface="Calibri"/>
                <a:ea typeface="+mn-ea"/>
                <a:cs typeface="+mn-cs"/>
              </a:rPr>
              <a:t>Parcialmente Deducibles</a:t>
            </a:r>
          </a:p>
        </p:txBody>
      </p:sp>
      <p:sp>
        <p:nvSpPr>
          <p:cNvPr id="7" name="Cerrar llave 6"/>
          <p:cNvSpPr/>
          <p:nvPr/>
        </p:nvSpPr>
        <p:spPr>
          <a:xfrm>
            <a:off x="4880865" y="712366"/>
            <a:ext cx="160716" cy="1298977"/>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1082111" rtl="0" eaLnBrk="1" fontAlgn="auto" latinLnBrk="0" hangingPunct="1">
              <a:lnSpc>
                <a:spcPct val="100000"/>
              </a:lnSpc>
              <a:spcBef>
                <a:spcPts val="0"/>
              </a:spcBef>
              <a:spcAft>
                <a:spcPts val="0"/>
              </a:spcAft>
              <a:buClrTx/>
              <a:buSzTx/>
              <a:buFontTx/>
              <a:buNone/>
              <a:tabLst/>
              <a:defRPr/>
            </a:pPr>
            <a:endParaRPr kumimoji="0" lang="es-MX" sz="2156"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n 7"/>
          <p:cNvPicPr>
            <a:picLocks noChangeAspect="1"/>
          </p:cNvPicPr>
          <p:nvPr/>
        </p:nvPicPr>
        <p:blipFill>
          <a:blip r:embed="rId2"/>
          <a:stretch>
            <a:fillRect/>
          </a:stretch>
        </p:blipFill>
        <p:spPr>
          <a:xfrm>
            <a:off x="4861561" y="2483895"/>
            <a:ext cx="225024" cy="1350150"/>
          </a:xfrm>
          <a:prstGeom prst="rect">
            <a:avLst/>
          </a:prstGeom>
        </p:spPr>
      </p:pic>
      <p:pic>
        <p:nvPicPr>
          <p:cNvPr id="10" name="Imagen 9"/>
          <p:cNvPicPr>
            <a:picLocks noChangeAspect="1"/>
          </p:cNvPicPr>
          <p:nvPr/>
        </p:nvPicPr>
        <p:blipFill>
          <a:blip r:embed="rId2"/>
          <a:stretch>
            <a:fillRect/>
          </a:stretch>
        </p:blipFill>
        <p:spPr>
          <a:xfrm>
            <a:off x="5150895" y="4441613"/>
            <a:ext cx="270030" cy="1620180"/>
          </a:xfrm>
          <a:prstGeom prst="rect">
            <a:avLst/>
          </a:prstGeom>
        </p:spPr>
      </p:pic>
      <p:sp>
        <p:nvSpPr>
          <p:cNvPr id="11" name="CuadroTexto 10"/>
          <p:cNvSpPr txBox="1"/>
          <p:nvPr/>
        </p:nvSpPr>
        <p:spPr>
          <a:xfrm>
            <a:off x="5488433" y="779874"/>
            <a:ext cx="3510390" cy="1102097"/>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IVA Acreditable al 100 por ciento.</a:t>
            </a:r>
          </a:p>
        </p:txBody>
      </p:sp>
      <p:sp>
        <p:nvSpPr>
          <p:cNvPr id="12" name="CuadroTexto 11"/>
          <p:cNvSpPr txBox="1"/>
          <p:nvPr/>
        </p:nvSpPr>
        <p:spPr>
          <a:xfrm>
            <a:off x="5555940" y="2281372"/>
            <a:ext cx="3105345" cy="1606978"/>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IVA No Acreditable y No Deducible</a:t>
            </a:r>
          </a:p>
        </p:txBody>
      </p:sp>
      <p:sp>
        <p:nvSpPr>
          <p:cNvPr id="13" name="CuadroTexto 12"/>
          <p:cNvSpPr txBox="1"/>
          <p:nvPr/>
        </p:nvSpPr>
        <p:spPr>
          <a:xfrm>
            <a:off x="5623448" y="4576628"/>
            <a:ext cx="3454940" cy="1102097"/>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3281" b="0" i="0" u="none" strike="noStrike" kern="1200" cap="none" spc="0" normalizeH="0" baseline="0" noProof="0" dirty="0">
                <a:ln>
                  <a:noFill/>
                </a:ln>
                <a:solidFill>
                  <a:prstClr val="black"/>
                </a:solidFill>
                <a:effectLst/>
                <a:uLnTx/>
                <a:uFillTx/>
                <a:latin typeface="Calibri"/>
                <a:ea typeface="+mn-ea"/>
                <a:cs typeface="+mn-cs"/>
              </a:rPr>
              <a:t>IVA Acreditable Proporcionalmente</a:t>
            </a:r>
          </a:p>
        </p:txBody>
      </p:sp>
      <p:sp>
        <p:nvSpPr>
          <p:cNvPr id="9" name="CuadroTexto 8"/>
          <p:cNvSpPr txBox="1"/>
          <p:nvPr/>
        </p:nvSpPr>
        <p:spPr>
          <a:xfrm>
            <a:off x="2518103" y="6458126"/>
            <a:ext cx="2060578" cy="352084"/>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688" b="0" i="0" u="none" strike="noStrike" kern="1200" cap="none" spc="0" normalizeH="0" baseline="0" noProof="0" dirty="0">
                <a:ln>
                  <a:noFill/>
                </a:ln>
                <a:solidFill>
                  <a:prstClr val="black"/>
                </a:solidFill>
                <a:effectLst/>
                <a:uLnTx/>
                <a:uFillTx/>
                <a:latin typeface="Calibri"/>
                <a:ea typeface="+mn-ea"/>
                <a:cs typeface="+mn-cs"/>
              </a:rPr>
              <a:t>Art. 5-I LIVA</a:t>
            </a:r>
          </a:p>
        </p:txBody>
      </p:sp>
    </p:spTree>
    <p:extLst>
      <p:ext uri="{BB962C8B-B14F-4D97-AF65-F5344CB8AC3E}">
        <p14:creationId xmlns:p14="http://schemas.microsoft.com/office/powerpoint/2010/main" val="24147244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 y="12"/>
            <a:ext cx="12191997" cy="605441"/>
          </a:xfrm>
          <a:prstGeom prst="rect">
            <a:avLst/>
          </a:prstGeom>
          <a:solidFill>
            <a:schemeClr val="accent4">
              <a:lumMod val="20000"/>
              <a:lumOff val="80000"/>
            </a:schemeClr>
          </a:solidFill>
          <a:ln>
            <a:solidFill>
              <a:schemeClr val="tx2">
                <a:lumMod val="60000"/>
                <a:lumOff val="40000"/>
              </a:schemeClr>
            </a:solidFill>
          </a:ln>
        </p:spPr>
        <p:txBody>
          <a:bodyPr wrap="square" lIns="85241" tIns="42618" rIns="85241" bIns="42618" rtlCol="0">
            <a:spAutoFit/>
          </a:bodyPr>
          <a:lstStyle/>
          <a:p>
            <a:pPr marL="0" marR="0" lvl="0" indent="0" algn="ctr" defTabSz="1082111" rtl="0" eaLnBrk="1" fontAlgn="auto" latinLnBrk="0" hangingPunct="1">
              <a:lnSpc>
                <a:spcPct val="100000"/>
              </a:lnSpc>
              <a:spcBef>
                <a:spcPts val="0"/>
              </a:spcBef>
              <a:spcAft>
                <a:spcPts val="0"/>
              </a:spcAft>
              <a:buClrTx/>
              <a:buSzTx/>
              <a:buFontTx/>
              <a:buNone/>
              <a:tabLst/>
              <a:defRPr/>
            </a:pPr>
            <a:r>
              <a:rPr kumimoji="0" lang="es-MX" sz="3375" b="0" i="0" u="none" strike="noStrike" kern="1200" cap="none" spc="0" normalizeH="0" baseline="0" noProof="0" dirty="0">
                <a:ln>
                  <a:noFill/>
                </a:ln>
                <a:solidFill>
                  <a:prstClr val="black"/>
                </a:solidFill>
                <a:effectLst/>
                <a:uLnTx/>
                <a:uFillTx/>
                <a:latin typeface="Arial Rounded MT Bold" pitchFamily="34" charset="0"/>
                <a:ea typeface="Open Sans" panose="020B0606030504020204" pitchFamily="34" charset="0"/>
                <a:cs typeface="Arial" panose="020B0604020202020204" pitchFamily="34" charset="0"/>
              </a:rPr>
              <a:t>REQUISITOS PARA IVA ACREDITABLE</a:t>
            </a:r>
          </a:p>
        </p:txBody>
      </p:sp>
      <p:sp>
        <p:nvSpPr>
          <p:cNvPr id="4" name="3 CuadroTexto"/>
          <p:cNvSpPr txBox="1"/>
          <p:nvPr/>
        </p:nvSpPr>
        <p:spPr>
          <a:xfrm>
            <a:off x="9145895" y="6583394"/>
            <a:ext cx="1659953" cy="288121"/>
          </a:xfrm>
          <a:prstGeom prst="rect">
            <a:avLst/>
          </a:prstGeom>
          <a:noFill/>
        </p:spPr>
        <p:txBody>
          <a:bodyPr wrap="none" lIns="85254" tIns="42623" rIns="85254" bIns="42623"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313" b="0" i="0" u="none" strike="noStrike" kern="1200" cap="none" spc="0" normalizeH="0" baseline="0" noProof="0" dirty="0">
                <a:ln>
                  <a:noFill/>
                </a:ln>
                <a:solidFill>
                  <a:prstClr val="black"/>
                </a:solidFill>
                <a:effectLst/>
                <a:uLnTx/>
                <a:uFillTx/>
                <a:latin typeface="Calibri"/>
                <a:ea typeface="+mn-ea"/>
                <a:cs typeface="+mn-cs"/>
              </a:rPr>
              <a:t>ACTUALIZACION 2026</a:t>
            </a:r>
          </a:p>
        </p:txBody>
      </p:sp>
      <p:graphicFrame>
        <p:nvGraphicFramePr>
          <p:cNvPr id="9" name="8 Diagrama"/>
          <p:cNvGraphicFramePr/>
          <p:nvPr/>
        </p:nvGraphicFramePr>
        <p:xfrm>
          <a:off x="1032937" y="661193"/>
          <a:ext cx="10356651" cy="5446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222847" y="6583394"/>
            <a:ext cx="1687688" cy="323165"/>
          </a:xfrm>
          <a:prstGeom prst="rect">
            <a:avLst/>
          </a:prstGeom>
          <a:noFill/>
        </p:spPr>
        <p:txBody>
          <a:bodyPr wrap="square" rtlCol="0">
            <a:spAutoFit/>
          </a:bodyPr>
          <a:lstStyle/>
          <a:p>
            <a:pPr marL="0" marR="0" lvl="0" indent="0" algn="l" defTabSz="1082111"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black"/>
                </a:solidFill>
                <a:effectLst/>
                <a:uLnTx/>
                <a:uFillTx/>
                <a:latin typeface="Calibri"/>
                <a:ea typeface="+mn-ea"/>
                <a:cs typeface="+mn-cs"/>
              </a:rPr>
              <a:t>Art. 5-V LIVA</a:t>
            </a:r>
          </a:p>
        </p:txBody>
      </p:sp>
    </p:spTree>
    <p:extLst>
      <p:ext uri="{BB962C8B-B14F-4D97-AF65-F5344CB8AC3E}">
        <p14:creationId xmlns:p14="http://schemas.microsoft.com/office/powerpoint/2010/main" val="2004653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75AB-A809-4B1E-040F-3D188E19F8AF}"/>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D2158CD5-020B-70B0-0382-3062413060BE}"/>
              </a:ext>
            </a:extLst>
          </p:cNvPr>
          <p:cNvSpPr>
            <a:spLocks noGrp="1" noChangeArrowheads="1"/>
          </p:cNvSpPr>
          <p:nvPr>
            <p:ph type="title"/>
          </p:nvPr>
        </p:nvSpPr>
        <p:spPr>
          <a:xfrm>
            <a:off x="0" y="-26978"/>
            <a:ext cx="12192000" cy="592586"/>
          </a:xfrm>
          <a:solidFill>
            <a:schemeClr val="accent4">
              <a:lumMod val="20000"/>
              <a:lumOff val="80000"/>
            </a:schemeClr>
          </a:solidFill>
          <a:ln>
            <a:solidFill>
              <a:schemeClr val="accent1"/>
            </a:solidFill>
            <a:miter lim="800000"/>
            <a:headEnd/>
            <a:tailEnd/>
          </a:ln>
        </p:spPr>
        <p:txBody>
          <a:bodyPr/>
          <a:lstStyle/>
          <a:p>
            <a:pPr eaLnBrk="1" hangingPunct="1">
              <a:defRPr/>
            </a:pPr>
            <a:r>
              <a:rPr lang="es-ES" sz="2800" dirty="0">
                <a:latin typeface="Arial Rounded MT Bold" pitchFamily="34" charset="0"/>
              </a:rPr>
              <a:t>ACREDITAMIENTO DEL IVA</a:t>
            </a:r>
          </a:p>
        </p:txBody>
      </p:sp>
      <p:sp>
        <p:nvSpPr>
          <p:cNvPr id="495619" name="Text Box 3">
            <a:extLst>
              <a:ext uri="{FF2B5EF4-FFF2-40B4-BE49-F238E27FC236}">
                <a16:creationId xmlns:a16="http://schemas.microsoft.com/office/drawing/2014/main" id="{ABBD9285-FDB2-3630-B76F-FD87F9EC8FBB}"/>
              </a:ext>
            </a:extLst>
          </p:cNvPr>
          <p:cNvSpPr txBox="1">
            <a:spLocks noChangeArrowheads="1"/>
          </p:cNvSpPr>
          <p:nvPr/>
        </p:nvSpPr>
        <p:spPr bwMode="auto">
          <a:xfrm>
            <a:off x="2336800" y="2209880"/>
            <a:ext cx="8860367" cy="77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B7F587E9-0661-C35E-91E7-AAFE54EBD2CA}"/>
              </a:ext>
            </a:extLst>
          </p:cNvPr>
          <p:cNvSpPr txBox="1">
            <a:spLocks noChangeArrowheads="1"/>
          </p:cNvSpPr>
          <p:nvPr/>
        </p:nvSpPr>
        <p:spPr bwMode="auto">
          <a:xfrm>
            <a:off x="2438402" y="5097519"/>
            <a:ext cx="3119966" cy="17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3029"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D798E6D0-E152-57D1-1B56-39B43996ACBA}"/>
              </a:ext>
            </a:extLst>
          </p:cNvPr>
          <p:cNvSpPr txBox="1">
            <a:spLocks noChangeArrowheads="1"/>
          </p:cNvSpPr>
          <p:nvPr/>
        </p:nvSpPr>
        <p:spPr bwMode="auto">
          <a:xfrm>
            <a:off x="8900853" y="6472230"/>
            <a:ext cx="3495939" cy="31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296" tIns="54173" rIns="108296" bIns="54173">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3029"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sp>
        <p:nvSpPr>
          <p:cNvPr id="4" name="CuadroTexto 3">
            <a:extLst>
              <a:ext uri="{FF2B5EF4-FFF2-40B4-BE49-F238E27FC236}">
                <a16:creationId xmlns:a16="http://schemas.microsoft.com/office/drawing/2014/main" id="{8A95A207-7397-B47D-4231-36A122582DE1}"/>
              </a:ext>
            </a:extLst>
          </p:cNvPr>
          <p:cNvSpPr txBox="1"/>
          <p:nvPr/>
        </p:nvSpPr>
        <p:spPr>
          <a:xfrm>
            <a:off x="43658" y="6570244"/>
            <a:ext cx="3009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a:ea typeface="+mn-ea"/>
                <a:cs typeface="+mn-cs"/>
              </a:rPr>
              <a:t>Art. </a:t>
            </a:r>
            <a:r>
              <a:rPr lang="es-MX" sz="1400" dirty="0">
                <a:solidFill>
                  <a:prstClr val="black"/>
                </a:solidFill>
                <a:latin typeface="Calibri"/>
              </a:rPr>
              <a:t>5 LIVA</a:t>
            </a:r>
            <a:r>
              <a:rPr kumimoji="0" lang="es-MX" sz="1400" b="0" i="0" u="none" strike="noStrike" kern="1200" cap="none" spc="0" normalizeH="0" baseline="0" noProof="0" dirty="0">
                <a:ln>
                  <a:noFill/>
                </a:ln>
                <a:solidFill>
                  <a:prstClr val="black"/>
                </a:solidFill>
                <a:effectLst/>
                <a:uLnTx/>
                <a:uFillTx/>
                <a:latin typeface="Calibri"/>
                <a:ea typeface="+mn-ea"/>
                <a:cs typeface="+mn-cs"/>
              </a:rPr>
              <a:t>.</a:t>
            </a:r>
          </a:p>
        </p:txBody>
      </p:sp>
      <p:graphicFrame>
        <p:nvGraphicFramePr>
          <p:cNvPr id="3" name="Tabla 2">
            <a:extLst>
              <a:ext uri="{FF2B5EF4-FFF2-40B4-BE49-F238E27FC236}">
                <a16:creationId xmlns:a16="http://schemas.microsoft.com/office/drawing/2014/main" id="{84A81148-821C-B444-33CB-5EEC6CD6C3F2}"/>
              </a:ext>
            </a:extLst>
          </p:cNvPr>
          <p:cNvGraphicFramePr>
            <a:graphicFrameLocks noGrp="1"/>
          </p:cNvGraphicFramePr>
          <p:nvPr>
            <p:extLst>
              <p:ext uri="{D42A27DB-BD31-4B8C-83A1-F6EECF244321}">
                <p14:modId xmlns:p14="http://schemas.microsoft.com/office/powerpoint/2010/main" val="1008463787"/>
              </p:ext>
            </p:extLst>
          </p:nvPr>
        </p:nvGraphicFramePr>
        <p:xfrm>
          <a:off x="735291" y="872332"/>
          <a:ext cx="6287678" cy="3280528"/>
        </p:xfrm>
        <a:graphic>
          <a:graphicData uri="http://schemas.openxmlformats.org/drawingml/2006/table">
            <a:tbl>
              <a:tblPr/>
              <a:tblGrid>
                <a:gridCol w="4651159">
                  <a:extLst>
                    <a:ext uri="{9D8B030D-6E8A-4147-A177-3AD203B41FA5}">
                      <a16:colId xmlns:a16="http://schemas.microsoft.com/office/drawing/2014/main" val="2626509353"/>
                    </a:ext>
                  </a:extLst>
                </a:gridCol>
                <a:gridCol w="1636519">
                  <a:extLst>
                    <a:ext uri="{9D8B030D-6E8A-4147-A177-3AD203B41FA5}">
                      <a16:colId xmlns:a16="http://schemas.microsoft.com/office/drawing/2014/main" val="4048498853"/>
                    </a:ext>
                  </a:extLst>
                </a:gridCol>
              </a:tblGrid>
              <a:tr h="369637">
                <a:tc>
                  <a:txBody>
                    <a:bodyPr/>
                    <a:lstStyle/>
                    <a:p>
                      <a:pPr algn="l" fontAlgn="b">
                        <a:buNone/>
                      </a:pPr>
                      <a:r>
                        <a:rPr lang="es-MX" sz="1600" b="0" i="0" u="none" strike="noStrike" dirty="0">
                          <a:solidFill>
                            <a:srgbClr val="000000"/>
                          </a:solidFill>
                          <a:effectLst/>
                          <a:latin typeface="Calibri" panose="020F0502020204030204" pitchFamily="34" charset="0"/>
                        </a:rPr>
                        <a:t>Valor de los Actos o Actividades</a:t>
                      </a: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1,345,600.00  </a:t>
                      </a:r>
                    </a:p>
                  </a:txBody>
                  <a:tcPr marL="0" marR="0" marT="0" marB="0" anchor="b">
                    <a:lnL>
                      <a:noFill/>
                    </a:lnL>
                    <a:lnR>
                      <a:noFill/>
                    </a:lnR>
                    <a:lnT>
                      <a:noFill/>
                    </a:lnT>
                    <a:lnB>
                      <a:noFill/>
                    </a:lnB>
                    <a:noFill/>
                  </a:tcPr>
                </a:tc>
                <a:extLst>
                  <a:ext uri="{0D108BD9-81ED-4DB2-BD59-A6C34878D82A}">
                    <a16:rowId xmlns:a16="http://schemas.microsoft.com/office/drawing/2014/main" val="2747444040"/>
                  </a:ext>
                </a:extLst>
              </a:tr>
              <a:tr h="369637">
                <a:tc>
                  <a:txBody>
                    <a:bodyPr/>
                    <a:lstStyle/>
                    <a:p>
                      <a:pPr algn="l" fontAlgn="b">
                        <a:buNone/>
                      </a:pPr>
                      <a:r>
                        <a:rPr lang="es-ES" sz="1600" b="0" i="0" u="none" strike="noStrike">
                          <a:solidFill>
                            <a:srgbClr val="000000"/>
                          </a:solidFill>
                          <a:effectLst/>
                          <a:latin typeface="Calibri" panose="020F0502020204030204" pitchFamily="34" charset="0"/>
                        </a:rPr>
                        <a:t>Descuentos y Bonificaciones s/Venta</a:t>
                      </a: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125,700.00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5585388"/>
                  </a:ext>
                </a:extLst>
              </a:tr>
              <a:tr h="369637">
                <a:tc>
                  <a:txBody>
                    <a:bodyPr/>
                    <a:lstStyle/>
                    <a:p>
                      <a:pPr algn="l" fontAlgn="b">
                        <a:buNone/>
                      </a:pPr>
                      <a:r>
                        <a:rPr lang="es-ES" sz="1600" b="0" i="0" u="none" strike="noStrike">
                          <a:solidFill>
                            <a:srgbClr val="000000"/>
                          </a:solidFill>
                          <a:effectLst/>
                          <a:latin typeface="Calibri" panose="020F0502020204030204" pitchFamily="34" charset="0"/>
                        </a:rPr>
                        <a:t>Valos Neto de los Actos</a:t>
                      </a: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1,219,900.00 </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182958622"/>
                  </a:ext>
                </a:extLst>
              </a:tr>
              <a:tr h="677668">
                <a:tc>
                  <a:txBody>
                    <a:bodyPr/>
                    <a:lstStyle/>
                    <a:p>
                      <a:pPr algn="l" fontAlgn="b">
                        <a:buNone/>
                      </a:pPr>
                      <a:r>
                        <a:rPr lang="es-MX" sz="1600" b="0" i="0" u="none" strike="noStrike" dirty="0">
                          <a:solidFill>
                            <a:srgbClr val="000000"/>
                          </a:solidFill>
                          <a:effectLst/>
                          <a:latin typeface="Calibri" panose="020F0502020204030204" pitchFamily="34" charset="0"/>
                        </a:rPr>
                        <a:t>IVA Acreditable Identificado Con Actos </a:t>
                      </a:r>
                      <a:r>
                        <a:rPr lang="es-MX" sz="1600" b="0" i="0" u="sng" strike="noStrike" dirty="0">
                          <a:solidFill>
                            <a:srgbClr val="000000"/>
                          </a:solidFill>
                          <a:effectLst/>
                          <a:latin typeface="Calibri" panose="020F0502020204030204" pitchFamily="34" charset="0"/>
                        </a:rPr>
                        <a:t>Gravados</a:t>
                      </a:r>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654,210.00 </a:t>
                      </a:r>
                    </a:p>
                  </a:txBody>
                  <a:tcPr marL="0" marR="0" marT="0" marB="0" anchor="b">
                    <a:lnL>
                      <a:noFill/>
                    </a:lnL>
                    <a:lnR>
                      <a:noFill/>
                    </a:lnR>
                    <a:lnT>
                      <a:noFill/>
                    </a:lnT>
                    <a:lnB>
                      <a:noFill/>
                    </a:lnB>
                    <a:noFill/>
                  </a:tcPr>
                </a:tc>
                <a:extLst>
                  <a:ext uri="{0D108BD9-81ED-4DB2-BD59-A6C34878D82A}">
                    <a16:rowId xmlns:a16="http://schemas.microsoft.com/office/drawing/2014/main" val="1514592301"/>
                  </a:ext>
                </a:extLst>
              </a:tr>
              <a:tr h="369637">
                <a:tc>
                  <a:txBody>
                    <a:bodyPr/>
                    <a:lstStyle/>
                    <a:p>
                      <a:pPr algn="l" fontAlgn="b">
                        <a:buNone/>
                      </a:pPr>
                      <a:r>
                        <a:rPr lang="es-MX" sz="1600" b="0" i="0" u="none" strike="noStrike" dirty="0">
                          <a:solidFill>
                            <a:srgbClr val="000000"/>
                          </a:solidFill>
                          <a:effectLst/>
                          <a:latin typeface="Calibri" panose="020F0502020204030204" pitchFamily="34" charset="0"/>
                        </a:rPr>
                        <a:t>IVA Acreditable Identificado Con Actos </a:t>
                      </a:r>
                      <a:r>
                        <a:rPr lang="es-MX" sz="1600" b="0" i="0" u="sng" strike="noStrike" dirty="0">
                          <a:solidFill>
                            <a:srgbClr val="000000"/>
                          </a:solidFill>
                          <a:effectLst/>
                          <a:latin typeface="Calibri" panose="020F0502020204030204" pitchFamily="34" charset="0"/>
                        </a:rPr>
                        <a:t>Exentos</a:t>
                      </a:r>
                      <a:endParaRPr lang="es-MX" sz="16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   </a:t>
                      </a:r>
                    </a:p>
                  </a:txBody>
                  <a:tcPr marL="0" marR="0" marT="0" marB="0" anchor="b">
                    <a:lnL>
                      <a:noFill/>
                    </a:lnL>
                    <a:lnR>
                      <a:noFill/>
                    </a:lnR>
                    <a:lnT>
                      <a:noFill/>
                    </a:lnT>
                    <a:lnB>
                      <a:noFill/>
                    </a:lnB>
                    <a:noFill/>
                  </a:tcPr>
                </a:tc>
                <a:extLst>
                  <a:ext uri="{0D108BD9-81ED-4DB2-BD59-A6C34878D82A}">
                    <a16:rowId xmlns:a16="http://schemas.microsoft.com/office/drawing/2014/main" val="1198738189"/>
                  </a:ext>
                </a:extLst>
              </a:tr>
              <a:tr h="369637">
                <a:tc>
                  <a:txBody>
                    <a:bodyPr/>
                    <a:lstStyle/>
                    <a:p>
                      <a:pPr algn="l" fontAlgn="b">
                        <a:buNone/>
                      </a:pPr>
                      <a:r>
                        <a:rPr lang="es-MX" sz="1600" b="0" i="0" u="none" strike="noStrike" dirty="0">
                          <a:solidFill>
                            <a:srgbClr val="000000"/>
                          </a:solidFill>
                          <a:effectLst/>
                          <a:latin typeface="Calibri" panose="020F0502020204030204" pitchFamily="34" charset="0"/>
                        </a:rPr>
                        <a:t>IVA Acreditable Identificado Proporcional</a:t>
                      </a: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321,567.00 </a:t>
                      </a:r>
                    </a:p>
                  </a:txBody>
                  <a:tcPr marL="0" marR="0" marT="0" marB="0" anchor="b">
                    <a:lnL>
                      <a:noFill/>
                    </a:lnL>
                    <a:lnR>
                      <a:noFill/>
                    </a:lnR>
                    <a:lnT>
                      <a:noFill/>
                    </a:lnT>
                    <a:lnB>
                      <a:noFill/>
                    </a:lnB>
                    <a:noFill/>
                  </a:tcPr>
                </a:tc>
                <a:extLst>
                  <a:ext uri="{0D108BD9-81ED-4DB2-BD59-A6C34878D82A}">
                    <a16:rowId xmlns:a16="http://schemas.microsoft.com/office/drawing/2014/main" val="4172970208"/>
                  </a:ext>
                </a:extLst>
              </a:tr>
              <a:tr h="369637">
                <a:tc>
                  <a:txBody>
                    <a:bodyPr/>
                    <a:lstStyle/>
                    <a:p>
                      <a:pPr algn="l" fontAlgn="b">
                        <a:buNone/>
                      </a:pPr>
                      <a:r>
                        <a:rPr lang="es-MX" sz="1600" b="0" i="0" u="none" strike="noStrike" dirty="0">
                          <a:solidFill>
                            <a:srgbClr val="000000"/>
                          </a:solidFill>
                          <a:effectLst/>
                          <a:latin typeface="Calibri" panose="020F0502020204030204" pitchFamily="34" charset="0"/>
                        </a:rPr>
                        <a:t>IVA Retenido</a:t>
                      </a:r>
                    </a:p>
                  </a:txBody>
                  <a:tcPr marL="0" marR="0" marT="0" marB="0" anchor="b">
                    <a:lnL>
                      <a:noFill/>
                    </a:lnL>
                    <a:lnR>
                      <a:noFill/>
                    </a:lnR>
                    <a:lnT>
                      <a:noFill/>
                    </a:lnT>
                    <a:lnB>
                      <a:noFill/>
                    </a:lnB>
                    <a:noFill/>
                  </a:tcPr>
                </a:tc>
                <a:tc>
                  <a:txBody>
                    <a:bodyPr/>
                    <a:lstStyle/>
                    <a:p>
                      <a:pPr algn="l" fontAlgn="b">
                        <a:buNone/>
                      </a:pPr>
                      <a:r>
                        <a:rPr lang="es-MX" sz="1600" b="0" i="0" u="none" strike="noStrike">
                          <a:solidFill>
                            <a:srgbClr val="000000"/>
                          </a:solidFill>
                          <a:effectLst/>
                          <a:latin typeface="Calibri" panose="020F0502020204030204" pitchFamily="34" charset="0"/>
                        </a:rPr>
                        <a:t>           48,900.00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454609"/>
                  </a:ext>
                </a:extLst>
              </a:tr>
              <a:tr h="385038">
                <a:tc>
                  <a:txBody>
                    <a:bodyPr/>
                    <a:lstStyle/>
                    <a:p>
                      <a:pPr algn="l" fontAlgn="b">
                        <a:buNone/>
                      </a:pPr>
                      <a:r>
                        <a:rPr lang="es-MX" sz="1600" b="0" i="0" u="none" strike="noStrike" dirty="0">
                          <a:solidFill>
                            <a:srgbClr val="000000"/>
                          </a:solidFill>
                          <a:effectLst/>
                          <a:latin typeface="Calibri" panose="020F0502020204030204" pitchFamily="34" charset="0"/>
                        </a:rPr>
                        <a:t>IVA a Cargo</a:t>
                      </a:r>
                    </a:p>
                  </a:txBody>
                  <a:tcPr marL="0" marR="0" marT="0" marB="0" anchor="b">
                    <a:lnL>
                      <a:noFill/>
                    </a:lnL>
                    <a:lnR>
                      <a:noFill/>
                    </a:lnR>
                    <a:lnT>
                      <a:noFill/>
                    </a:lnT>
                    <a:lnB>
                      <a:noFill/>
                    </a:lnB>
                    <a:noFill/>
                  </a:tcPr>
                </a:tc>
                <a:tc>
                  <a:txBody>
                    <a:bodyPr/>
                    <a:lstStyle/>
                    <a:p>
                      <a:pPr algn="l" fontAlgn="b">
                        <a:buNone/>
                      </a:pPr>
                      <a:r>
                        <a:rPr lang="es-MX" sz="1600" b="0" i="0" u="none" strike="noStrike" dirty="0">
                          <a:solidFill>
                            <a:srgbClr val="000000"/>
                          </a:solidFill>
                          <a:effectLst/>
                          <a:latin typeface="Calibri" panose="020F0502020204030204" pitchFamily="34" charset="0"/>
                        </a:rPr>
                        <a:t>        195,223.00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1655606888"/>
                  </a:ext>
                </a:extLst>
              </a:tr>
            </a:tbl>
          </a:graphicData>
        </a:graphic>
      </p:graphicFrame>
      <p:pic>
        <p:nvPicPr>
          <p:cNvPr id="7" name="Imagen 6">
            <a:extLst>
              <a:ext uri="{FF2B5EF4-FFF2-40B4-BE49-F238E27FC236}">
                <a16:creationId xmlns:a16="http://schemas.microsoft.com/office/drawing/2014/main" id="{4238F12E-7F42-9D29-8FA6-6F6747988E9F}"/>
              </a:ext>
            </a:extLst>
          </p:cNvPr>
          <p:cNvPicPr>
            <a:picLocks noChangeAspect="1"/>
          </p:cNvPicPr>
          <p:nvPr/>
        </p:nvPicPr>
        <p:blipFill>
          <a:blip r:embed="rId2"/>
          <a:stretch>
            <a:fillRect/>
          </a:stretch>
        </p:blipFill>
        <p:spPr>
          <a:xfrm>
            <a:off x="7767883" y="569507"/>
            <a:ext cx="4424117" cy="2949411"/>
          </a:xfrm>
          <a:prstGeom prst="rect">
            <a:avLst/>
          </a:prstGeom>
        </p:spPr>
      </p:pic>
    </p:spTree>
    <p:extLst>
      <p:ext uri="{BB962C8B-B14F-4D97-AF65-F5344CB8AC3E}">
        <p14:creationId xmlns:p14="http://schemas.microsoft.com/office/powerpoint/2010/main" val="1825711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6988"/>
            <a:ext cx="12192000" cy="549502"/>
          </a:xfrm>
          <a:solidFill>
            <a:schemeClr val="accent4">
              <a:lumMod val="20000"/>
              <a:lumOff val="80000"/>
            </a:schemeClr>
          </a:solidFill>
          <a:ln>
            <a:solidFill>
              <a:schemeClr val="accent1"/>
            </a:solidFill>
            <a:miter lim="800000"/>
            <a:headEnd/>
            <a:tailEnd/>
          </a:ln>
        </p:spPr>
        <p:txBody>
          <a:bodyPr/>
          <a:lstStyle/>
          <a:p>
            <a:pPr eaLnBrk="1" hangingPunct="1">
              <a:defRPr/>
            </a:pPr>
            <a:r>
              <a:rPr lang="es-MX" sz="3500" dirty="0">
                <a:latin typeface="Arial Rounded MT Bold" pitchFamily="34" charset="0"/>
              </a:rPr>
              <a:t>IVA NO ACREDITABLE</a:t>
            </a:r>
          </a:p>
        </p:txBody>
      </p:sp>
      <p:sp>
        <p:nvSpPr>
          <p:cNvPr id="495620" name="Text Box 5"/>
          <p:cNvSpPr txBox="1">
            <a:spLocks noChangeArrowheads="1"/>
          </p:cNvSpPr>
          <p:nvPr/>
        </p:nvSpPr>
        <p:spPr bwMode="auto">
          <a:xfrm>
            <a:off x="1397284" y="5829632"/>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p:cNvSpPr txBox="1">
            <a:spLocks noChangeArrowheads="1"/>
          </p:cNvSpPr>
          <p:nvPr/>
        </p:nvSpPr>
        <p:spPr bwMode="auto">
          <a:xfrm>
            <a:off x="8812637" y="6560181"/>
            <a:ext cx="5856819"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2" name="Imagen 1"/>
          <p:cNvPicPr>
            <a:picLocks noChangeAspect="1"/>
          </p:cNvPicPr>
          <p:nvPr/>
        </p:nvPicPr>
        <p:blipFill>
          <a:blip r:embed="rId2"/>
          <a:stretch>
            <a:fillRect/>
          </a:stretch>
        </p:blipFill>
        <p:spPr>
          <a:xfrm>
            <a:off x="0" y="522514"/>
            <a:ext cx="12192000" cy="6333812"/>
          </a:xfrm>
          <a:prstGeom prst="rect">
            <a:avLst/>
          </a:prstGeom>
        </p:spPr>
      </p:pic>
      <p:sp>
        <p:nvSpPr>
          <p:cNvPr id="4" name="CuadroTexto 3"/>
          <p:cNvSpPr txBox="1"/>
          <p:nvPr/>
        </p:nvSpPr>
        <p:spPr>
          <a:xfrm>
            <a:off x="116117" y="3396346"/>
            <a:ext cx="3222170" cy="2723823"/>
          </a:xfrm>
          <a:prstGeom prst="rect">
            <a:avLst/>
          </a:prstGeom>
          <a:solidFill>
            <a:srgbClr val="FFFF00"/>
          </a:solidFill>
          <a:ln>
            <a:solidFill>
              <a:srgbClr val="FF000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900" b="0" i="0" u="none" strike="noStrike" kern="1200" cap="none" spc="0" normalizeH="0" baseline="0" noProof="0" dirty="0">
                <a:ln>
                  <a:noFill/>
                </a:ln>
                <a:solidFill>
                  <a:prstClr val="black"/>
                </a:solidFill>
                <a:effectLst/>
                <a:uLnTx/>
                <a:uFillTx/>
                <a:latin typeface="Calibri"/>
                <a:ea typeface="+mn-ea"/>
                <a:cs typeface="+mn-cs"/>
              </a:rPr>
              <a:t>Asociado a Actividades por las cuales se aplicó un “proporción”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900" b="0" i="0" u="none" strike="noStrike" kern="1200" cap="none" spc="0" normalizeH="0" baseline="0" noProof="0" dirty="0">
                <a:ln>
                  <a:noFill/>
                </a:ln>
                <a:solidFill>
                  <a:prstClr val="black"/>
                </a:solidFill>
                <a:effectLst/>
                <a:uLnTx/>
                <a:uFillTx/>
                <a:latin typeface="Calibri"/>
                <a:ea typeface="+mn-ea"/>
                <a:cs typeface="+mn-cs"/>
              </a:rPr>
              <a:t>Asociado a Actividades que No Cumple con Requisitos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900" b="0" i="0" u="none" strike="noStrike" kern="1200" cap="none" spc="0" normalizeH="0" baseline="0" noProof="0" dirty="0">
                <a:ln>
                  <a:noFill/>
                </a:ln>
                <a:solidFill>
                  <a:prstClr val="black"/>
                </a:solidFill>
                <a:effectLst/>
                <a:uLnTx/>
                <a:uFillTx/>
                <a:latin typeface="Calibri"/>
                <a:ea typeface="+mn-ea"/>
                <a:cs typeface="+mn-cs"/>
              </a:rPr>
              <a:t>Asociado a Actividades exentas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MX" sz="1900" b="0" i="0" u="none" strike="noStrike" kern="1200" cap="none" spc="0" normalizeH="0" baseline="0" noProof="0" dirty="0">
                <a:ln>
                  <a:noFill/>
                </a:ln>
                <a:solidFill>
                  <a:prstClr val="black"/>
                </a:solidFill>
                <a:effectLst/>
                <a:uLnTx/>
                <a:uFillTx/>
                <a:latin typeface="Calibri"/>
                <a:ea typeface="+mn-ea"/>
                <a:cs typeface="+mn-cs"/>
              </a:rPr>
              <a:t>Asociado a Actividades No Objeto</a:t>
            </a:r>
          </a:p>
        </p:txBody>
      </p:sp>
      <p:sp>
        <p:nvSpPr>
          <p:cNvPr id="3" name="Flecha: hacia abajo 2">
            <a:extLst>
              <a:ext uri="{FF2B5EF4-FFF2-40B4-BE49-F238E27FC236}">
                <a16:creationId xmlns:a16="http://schemas.microsoft.com/office/drawing/2014/main" id="{27A93C3D-E7EB-95B0-A34E-3AC7D9D088E6}"/>
              </a:ext>
            </a:extLst>
          </p:cNvPr>
          <p:cNvSpPr/>
          <p:nvPr/>
        </p:nvSpPr>
        <p:spPr>
          <a:xfrm>
            <a:off x="8358909" y="1542475"/>
            <a:ext cx="341746" cy="397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9467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D705F-804D-19F1-E7C4-3BB66540D774}"/>
            </a:ext>
          </a:extLst>
        </p:cNvPr>
        <p:cNvGrpSpPr/>
        <p:nvPr/>
      </p:nvGrpSpPr>
      <p:grpSpPr>
        <a:xfrm>
          <a:off x="0" y="0"/>
          <a:ext cx="0" cy="0"/>
          <a:chOff x="0" y="0"/>
          <a:chExt cx="0" cy="0"/>
        </a:xfrm>
      </p:grpSpPr>
      <p:sp>
        <p:nvSpPr>
          <p:cNvPr id="35842" name="Rectangle 2">
            <a:extLst>
              <a:ext uri="{FF2B5EF4-FFF2-40B4-BE49-F238E27FC236}">
                <a16:creationId xmlns:a16="http://schemas.microsoft.com/office/drawing/2014/main" id="{751BE092-DE21-0496-E7FF-D65914974473}"/>
              </a:ext>
            </a:extLst>
          </p:cNvPr>
          <p:cNvSpPr>
            <a:spLocks noGrp="1" noChangeArrowheads="1"/>
          </p:cNvSpPr>
          <p:nvPr>
            <p:ph type="title"/>
          </p:nvPr>
        </p:nvSpPr>
        <p:spPr>
          <a:xfrm>
            <a:off x="0" y="-26988"/>
            <a:ext cx="12192000" cy="630492"/>
          </a:xfrm>
          <a:solidFill>
            <a:schemeClr val="accent4">
              <a:lumMod val="20000"/>
              <a:lumOff val="80000"/>
            </a:schemeClr>
          </a:solidFill>
          <a:ln>
            <a:solidFill>
              <a:schemeClr val="accent1"/>
            </a:solidFill>
            <a:miter lim="800000"/>
            <a:headEnd/>
            <a:tailEnd/>
          </a:ln>
        </p:spPr>
        <p:txBody>
          <a:bodyPr/>
          <a:lstStyle/>
          <a:p>
            <a:pPr eaLnBrk="1" hangingPunct="1">
              <a:defRPr/>
            </a:pPr>
            <a:r>
              <a:rPr lang="es-ES" sz="4400" dirty="0">
                <a:latin typeface="Arial Rounded MT Bold" pitchFamily="34" charset="0"/>
              </a:rPr>
              <a:t>CÁLCULO DE LA CUCA</a:t>
            </a:r>
          </a:p>
        </p:txBody>
      </p:sp>
      <p:sp>
        <p:nvSpPr>
          <p:cNvPr id="495619" name="Text Box 3">
            <a:extLst>
              <a:ext uri="{FF2B5EF4-FFF2-40B4-BE49-F238E27FC236}">
                <a16:creationId xmlns:a16="http://schemas.microsoft.com/office/drawing/2014/main" id="{78720431-2751-1E43-1544-207736930463}"/>
              </a:ext>
            </a:extLst>
          </p:cNvPr>
          <p:cNvSpPr txBox="1">
            <a:spLocks noChangeArrowheads="1"/>
          </p:cNvSpPr>
          <p:nvPr/>
        </p:nvSpPr>
        <p:spPr bwMode="auto">
          <a:xfrm>
            <a:off x="2336800" y="2209848"/>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a:extLst>
              <a:ext uri="{FF2B5EF4-FFF2-40B4-BE49-F238E27FC236}">
                <a16:creationId xmlns:a16="http://schemas.microsoft.com/office/drawing/2014/main" id="{C045D7B8-AF2F-89B3-2657-E122EE3B72B4}"/>
              </a:ext>
            </a:extLst>
          </p:cNvPr>
          <p:cNvSpPr txBox="1">
            <a:spLocks noChangeArrowheads="1"/>
          </p:cNvSpPr>
          <p:nvPr/>
        </p:nvSpPr>
        <p:spPr bwMode="auto">
          <a:xfrm>
            <a:off x="2438402" y="4737846"/>
            <a:ext cx="3119966"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1" name="12 CuadroTexto">
            <a:extLst>
              <a:ext uri="{FF2B5EF4-FFF2-40B4-BE49-F238E27FC236}">
                <a16:creationId xmlns:a16="http://schemas.microsoft.com/office/drawing/2014/main" id="{C5E75CDF-D5F0-8E71-8503-8DF4A772FF39}"/>
              </a:ext>
            </a:extLst>
          </p:cNvPr>
          <p:cNvSpPr txBox="1">
            <a:spLocks noChangeArrowheads="1"/>
          </p:cNvSpPr>
          <p:nvPr/>
        </p:nvSpPr>
        <p:spPr bwMode="auto">
          <a:xfrm>
            <a:off x="8812635" y="6560171"/>
            <a:ext cx="5856818" cy="31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r>
              <a:rPr kumimoji="0" lang="es-MX" sz="1313" b="0" i="0" u="none" strike="noStrike" kern="1200" cap="none" spc="0" normalizeH="0" baseline="0" noProof="0" dirty="0">
                <a:ln>
                  <a:noFill/>
                </a:ln>
                <a:solidFill>
                  <a:srgbClr val="000000"/>
                </a:solidFill>
                <a:effectLst/>
                <a:uLnTx/>
                <a:uFillTx/>
                <a:latin typeface="Tahoma" pitchFamily="34" charset="0"/>
                <a:ea typeface="+mn-ea"/>
                <a:cs typeface="+mn-cs"/>
              </a:rPr>
              <a:t>ACTUALIZACION 2026</a:t>
            </a:r>
          </a:p>
        </p:txBody>
      </p:sp>
      <p:pic>
        <p:nvPicPr>
          <p:cNvPr id="6" name="Imagen 5">
            <a:extLst>
              <a:ext uri="{FF2B5EF4-FFF2-40B4-BE49-F238E27FC236}">
                <a16:creationId xmlns:a16="http://schemas.microsoft.com/office/drawing/2014/main" id="{776D1E59-53C5-10D7-4BA1-D23A8D9B68D4}"/>
              </a:ext>
            </a:extLst>
          </p:cNvPr>
          <p:cNvPicPr>
            <a:picLocks noChangeAspect="1"/>
          </p:cNvPicPr>
          <p:nvPr/>
        </p:nvPicPr>
        <p:blipFill>
          <a:blip r:embed="rId2"/>
          <a:stretch>
            <a:fillRect/>
          </a:stretch>
        </p:blipFill>
        <p:spPr>
          <a:xfrm>
            <a:off x="237745" y="642351"/>
            <a:ext cx="11658600" cy="5973985"/>
          </a:xfrm>
          <a:prstGeom prst="rect">
            <a:avLst/>
          </a:prstGeom>
        </p:spPr>
      </p:pic>
    </p:spTree>
    <p:extLst>
      <p:ext uri="{BB962C8B-B14F-4D97-AF65-F5344CB8AC3E}">
        <p14:creationId xmlns:p14="http://schemas.microsoft.com/office/powerpoint/2010/main" val="4101776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Box 3"/>
          <p:cNvSpPr txBox="1">
            <a:spLocks noChangeArrowheads="1"/>
          </p:cNvSpPr>
          <p:nvPr/>
        </p:nvSpPr>
        <p:spPr bwMode="auto">
          <a:xfrm>
            <a:off x="2438407" y="2032427"/>
            <a:ext cx="8860367" cy="77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95620" name="Text Box 5"/>
          <p:cNvSpPr txBox="1">
            <a:spLocks noChangeArrowheads="1"/>
          </p:cNvSpPr>
          <p:nvPr/>
        </p:nvSpPr>
        <p:spPr bwMode="auto">
          <a:xfrm>
            <a:off x="2438407" y="5097507"/>
            <a:ext cx="3119967" cy="176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482" tIns="54257" rIns="108482" bIns="54257">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MX" sz="4313"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0" marR="0" lvl="0" indent="0" algn="l" defTabSz="1084864" rtl="0" eaLnBrk="1" fontAlgn="base" latinLnBrk="0" hangingPunct="1">
              <a:lnSpc>
                <a:spcPct val="100000"/>
              </a:lnSpc>
              <a:spcBef>
                <a:spcPct val="50000"/>
              </a:spcBef>
              <a:spcAft>
                <a:spcPct val="0"/>
              </a:spcAft>
              <a:buClrTx/>
              <a:buSzTx/>
              <a:buFontTx/>
              <a:buNone/>
              <a:tabLst/>
              <a:defRPr/>
            </a:pPr>
            <a:endParaRPr kumimoji="0" lang="es-ES" sz="4313"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ítulo 3">
            <a:extLst>
              <a:ext uri="{FF2B5EF4-FFF2-40B4-BE49-F238E27FC236}">
                <a16:creationId xmlns:a16="http://schemas.microsoft.com/office/drawing/2014/main" id="{9E563D04-0F05-44B1-A5A2-0D8954972315}"/>
              </a:ext>
            </a:extLst>
          </p:cNvPr>
          <p:cNvSpPr>
            <a:spLocks noGrp="1"/>
          </p:cNvSpPr>
          <p:nvPr>
            <p:ph type="title"/>
          </p:nvPr>
        </p:nvSpPr>
        <p:spPr/>
        <p:txBody>
          <a:bodyPr/>
          <a:lstStyle/>
          <a:p>
            <a:r>
              <a:rPr lang="es-MX" dirty="0">
                <a:latin typeface="Arial Rounded MT Bold" panose="020F0704030504030204" pitchFamily="34" charset="0"/>
              </a:rPr>
              <a:t>GRACIAS</a:t>
            </a:r>
          </a:p>
        </p:txBody>
      </p:sp>
      <p:sp>
        <p:nvSpPr>
          <p:cNvPr id="5" name="CuadroTexto 4">
            <a:extLst>
              <a:ext uri="{FF2B5EF4-FFF2-40B4-BE49-F238E27FC236}">
                <a16:creationId xmlns:a16="http://schemas.microsoft.com/office/drawing/2014/main" id="{928B8E21-1269-4E51-B51C-DB15D9A90FC2}"/>
              </a:ext>
            </a:extLst>
          </p:cNvPr>
          <p:cNvSpPr txBox="1"/>
          <p:nvPr/>
        </p:nvSpPr>
        <p:spPr>
          <a:xfrm>
            <a:off x="3507754" y="5451321"/>
            <a:ext cx="5185007"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5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ACTUALIZACION 2026</a:t>
            </a:r>
          </a:p>
        </p:txBody>
      </p:sp>
      <p:pic>
        <p:nvPicPr>
          <p:cNvPr id="6" name="Imagen 5">
            <a:extLst>
              <a:ext uri="{FF2B5EF4-FFF2-40B4-BE49-F238E27FC236}">
                <a16:creationId xmlns:a16="http://schemas.microsoft.com/office/drawing/2014/main" id="{E7EB70F9-B989-43BA-857D-3F8EE4B5F661}"/>
              </a:ext>
            </a:extLst>
          </p:cNvPr>
          <p:cNvPicPr>
            <a:picLocks noChangeAspect="1"/>
          </p:cNvPicPr>
          <p:nvPr/>
        </p:nvPicPr>
        <p:blipFill>
          <a:blip r:embed="rId2" cstate="print"/>
          <a:stretch>
            <a:fillRect/>
          </a:stretch>
        </p:blipFill>
        <p:spPr>
          <a:xfrm>
            <a:off x="3788230" y="1619705"/>
            <a:ext cx="4205287" cy="3149906"/>
          </a:xfrm>
          <a:prstGeom prst="rect">
            <a:avLst/>
          </a:prstGeom>
        </p:spPr>
      </p:pic>
    </p:spTree>
    <p:extLst>
      <p:ext uri="{BB962C8B-B14F-4D97-AF65-F5344CB8AC3E}">
        <p14:creationId xmlns:p14="http://schemas.microsoft.com/office/powerpoint/2010/main" val="137442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67A0C-D1EC-FF0E-E046-51FAC48E1FF6}"/>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2F269960-ED39-B0CA-D94E-ABD3E37AD1C9}"/>
              </a:ext>
            </a:extLst>
          </p:cNvPr>
          <p:cNvSpPr txBox="1"/>
          <p:nvPr/>
        </p:nvSpPr>
        <p:spPr>
          <a:xfrm>
            <a:off x="0" y="-24416"/>
            <a:ext cx="12192000" cy="1077218"/>
          </a:xfrm>
          <a:prstGeom prst="rect">
            <a:avLst/>
          </a:prstGeom>
          <a:solidFill>
            <a:schemeClr val="tx2">
              <a:lumMod val="20000"/>
              <a:lumOff val="8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TRABAJADORES OBLIGADOS A PRESENTAR DECLARACIÓN ANUAL DE ISR</a:t>
            </a:r>
          </a:p>
        </p:txBody>
      </p:sp>
      <p:sp>
        <p:nvSpPr>
          <p:cNvPr id="12" name="CuadroTexto 11">
            <a:extLst>
              <a:ext uri="{FF2B5EF4-FFF2-40B4-BE49-F238E27FC236}">
                <a16:creationId xmlns:a16="http://schemas.microsoft.com/office/drawing/2014/main" id="{831BDB6E-50E9-273D-9F3A-EF7E350015C9}"/>
              </a:ext>
            </a:extLst>
          </p:cNvPr>
          <p:cNvSpPr txBox="1"/>
          <p:nvPr/>
        </p:nvSpPr>
        <p:spPr>
          <a:xfrm>
            <a:off x="9010679" y="6583423"/>
            <a:ext cx="3242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ACTUALIZACION 2026</a:t>
            </a:r>
          </a:p>
        </p:txBody>
      </p:sp>
      <p:sp>
        <p:nvSpPr>
          <p:cNvPr id="2" name="CuadroTexto 1">
            <a:extLst>
              <a:ext uri="{FF2B5EF4-FFF2-40B4-BE49-F238E27FC236}">
                <a16:creationId xmlns:a16="http://schemas.microsoft.com/office/drawing/2014/main" id="{0595074C-F0FF-531E-4608-44BF7462196D}"/>
              </a:ext>
            </a:extLst>
          </p:cNvPr>
          <p:cNvSpPr txBox="1"/>
          <p:nvPr/>
        </p:nvSpPr>
        <p:spPr>
          <a:xfrm>
            <a:off x="141402" y="6489153"/>
            <a:ext cx="1677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Art. 98-III LISR</a:t>
            </a:r>
          </a:p>
        </p:txBody>
      </p:sp>
      <p:sp>
        <p:nvSpPr>
          <p:cNvPr id="3" name="CuadroTexto 2">
            <a:extLst>
              <a:ext uri="{FF2B5EF4-FFF2-40B4-BE49-F238E27FC236}">
                <a16:creationId xmlns:a16="http://schemas.microsoft.com/office/drawing/2014/main" id="{CCE1167D-8580-09B3-168E-A88A28D82E35}"/>
              </a:ext>
            </a:extLst>
          </p:cNvPr>
          <p:cNvSpPr txBox="1"/>
          <p:nvPr/>
        </p:nvSpPr>
        <p:spPr>
          <a:xfrm>
            <a:off x="113205" y="1079849"/>
            <a:ext cx="11937393" cy="55861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con RESICO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 con </a:t>
            </a:r>
            <a:r>
              <a:rPr kumimoji="0" lang="es-MX" sz="2100" b="1" i="0" u="none" strike="noStrike" kern="1200" cap="none" spc="0" normalizeH="0" baseline="0" noProof="0" dirty="0">
                <a:ln>
                  <a:noFill/>
                </a:ln>
                <a:solidFill>
                  <a:prstClr val="black"/>
                </a:solidFill>
                <a:effectLst/>
                <a:uLnTx/>
                <a:uFillTx/>
                <a:latin typeface="Calibri" panose="020F0502020204030204"/>
                <a:ea typeface="+mn-ea"/>
                <a:cs typeface="+mn-cs"/>
              </a:rPr>
              <a:t>Plataformas Tecnológicas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con Asimilables no importando el monto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con dos Patrones de forma simultánea no importando el Monto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 Dos o más Pensiones y/o Jubilaciones simultáneas no importante el monto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superiores a 400 Mil pesos con Indemnización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Salaros superiores a 400 Mil Pesos con Jubilaciones y/o Pensiones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 Salarios superiores a 400 Mil Pesos con Datos Informativos Obligatorios (Donativos, Préstamos y Premios)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Intereses Reales cuando superen los 400 Mil Pesos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Intereses Reales cuando los Intereses sean mayores a cien mil pesos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Ingresos del Extranjero sin importar el monto del Ingreso.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Honorarios sin importar el monto de Ingresos.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Arrendamiento sin importar el monto de Ingresos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Actividades Empresariales sin importar el monto de Ingresos.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Dividendos sin Importar el monto de Ingresos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s-MX" sz="2100" b="0" i="0" u="none" strike="noStrike" kern="1200" cap="none" spc="0" normalizeH="0" baseline="0" noProof="0" dirty="0">
                <a:ln>
                  <a:noFill/>
                </a:ln>
                <a:solidFill>
                  <a:prstClr val="black"/>
                </a:solidFill>
                <a:effectLst/>
                <a:uLnTx/>
                <a:uFillTx/>
                <a:latin typeface="Calibri" panose="020F0502020204030204"/>
                <a:ea typeface="+mn-ea"/>
                <a:cs typeface="+mn-cs"/>
              </a:rPr>
              <a:t>Salarios más Remanente Distribuible sin importar el monto de Ingresos</a:t>
            </a:r>
            <a:r>
              <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69888"/>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9388</Words>
  <Application>Microsoft Office PowerPoint</Application>
  <PresentationFormat>Panorámica</PresentationFormat>
  <Paragraphs>1797</Paragraphs>
  <Slides>86</Slides>
  <Notes>8</Notes>
  <HiddenSlides>0</HiddenSlides>
  <MMClips>0</MMClips>
  <ScaleCrop>false</ScaleCrop>
  <HeadingPairs>
    <vt:vector size="6" baseType="variant">
      <vt:variant>
        <vt:lpstr>Fuentes usadas</vt:lpstr>
      </vt:variant>
      <vt:variant>
        <vt:i4>9</vt:i4>
      </vt:variant>
      <vt:variant>
        <vt:lpstr>Tema</vt:lpstr>
      </vt:variant>
      <vt:variant>
        <vt:i4>13</vt:i4>
      </vt:variant>
      <vt:variant>
        <vt:lpstr>Títulos de diapositiva</vt:lpstr>
      </vt:variant>
      <vt:variant>
        <vt:i4>86</vt:i4>
      </vt:variant>
    </vt:vector>
  </HeadingPairs>
  <TitlesOfParts>
    <vt:vector size="108" baseType="lpstr">
      <vt:lpstr>Algerian</vt:lpstr>
      <vt:lpstr>Arial</vt:lpstr>
      <vt:lpstr>Arial Rounded MT Bold</vt:lpstr>
      <vt:lpstr>Calibri</vt:lpstr>
      <vt:lpstr>Calibri Light</vt:lpstr>
      <vt:lpstr>Century Gothic</vt:lpstr>
      <vt:lpstr>Tahoma</vt:lpstr>
      <vt:lpstr>Times New Roman</vt:lpstr>
      <vt:lpstr>Wingdings</vt:lpstr>
      <vt:lpstr>1_Tema de Office</vt:lpstr>
      <vt:lpstr>16_Tema de Office</vt:lpstr>
      <vt:lpstr>14_Tema de Office</vt:lpstr>
      <vt:lpstr>5_Tema de Office</vt:lpstr>
      <vt:lpstr>Tema de Office</vt:lpstr>
      <vt:lpstr>39_Tema de Office</vt:lpstr>
      <vt:lpstr>15_Tema de Office</vt:lpstr>
      <vt:lpstr>2_Tema de Office</vt:lpstr>
      <vt:lpstr>18_Tema de Office</vt:lpstr>
      <vt:lpstr>22_Tema de Office</vt:lpstr>
      <vt:lpstr>13_Tema de Office</vt:lpstr>
      <vt:lpstr>6_Tema de Office</vt:lpstr>
      <vt:lpstr>40_Tema de Office</vt:lpstr>
      <vt:lpstr> ACTUALIZACIÓN FISCAL 2026 </vt:lpstr>
      <vt:lpstr>ÍNDICE</vt:lpstr>
      <vt:lpstr>“ALGUNOS” ERRORES COMUNES DE LAS EMPRESAS</vt:lpstr>
      <vt:lpstr>INCONSISTENCIAS EN LA ANUAL DE PM</vt:lpstr>
      <vt:lpstr>Presentación de PowerPoint</vt:lpstr>
      <vt:lpstr>Presentación de PowerPoint</vt:lpstr>
      <vt:lpstr>Presentación de PowerPoint</vt:lpstr>
      <vt:lpstr>Presentación de PowerPoint</vt:lpstr>
      <vt:lpstr>Presentación de PowerPoint</vt:lpstr>
      <vt:lpstr>CONCILIACIÓN CONTABLE-FISCAL</vt:lpstr>
      <vt:lpstr>CONCILIACIÓN CONTABLE-FISCAL</vt:lpstr>
      <vt:lpstr>MODALIDADES DEL C de U</vt:lpstr>
      <vt:lpstr>Presentación de PowerPoint</vt:lpstr>
      <vt:lpstr>Presentación de PowerPoint</vt:lpstr>
      <vt:lpstr>TENER CUIDADO CON LAS NOTAS DE CRÉDITO PARA NO DUPLICAR LA DEUCCIÓN.</vt:lpstr>
      <vt:lpstr>TENER CUIDADO CON LAS NOTAS DE CRÉDITO PARA NO DUPLICAR LA DEUCCIÓN.</vt:lpstr>
      <vt:lpstr>EJE DE LA POLÍTICA FISCAL, INCREMENTO A LA FISCALIZACIÓN A TRAVÉS DE</vt:lpstr>
      <vt:lpstr>PROGRAMACIÓN DE AUDITORIAS 2026</vt:lpstr>
      <vt:lpstr>USO DE TECNOLOGÍA EN VISITAS DOMICILIARIAS</vt:lpstr>
      <vt:lpstr>REQUISITOS DEL CFDI  2026</vt:lpstr>
      <vt:lpstr>LO QUE HAY QUE CONSIDERAR RESPECTO  A LOS CFDI´S</vt:lpstr>
      <vt:lpstr>ELEMENTOS PARA DEMOSTRAR LA “MATERIALIDAD”</vt:lpstr>
      <vt:lpstr>Presentación de PowerPoint</vt:lpstr>
      <vt:lpstr>Presentación de PowerPoint</vt:lpstr>
      <vt:lpstr>CLASIFICACIÓN DE LOS CONTRIBUYENTES</vt:lpstr>
      <vt:lpstr>QUE PUEDEN HACER ANTE UN PAE</vt:lpstr>
      <vt:lpstr>Presentación de PowerPoint</vt:lpstr>
      <vt:lpstr>LOS CERTIFICADOS QUEDARÁN SIN EFECTOS</vt:lpstr>
      <vt:lpstr>RESTRICCIÓN TEMPORAL DE LOS CERTIFICADOS</vt:lpstr>
      <vt:lpstr>SIMULACIÓN DE INSOLVENCIA</vt:lpstr>
      <vt:lpstr>REQUISITOS PARA DEDUCIR NÓMINA</vt:lpstr>
      <vt:lpstr>RE QUISITOS PARA DEDUCIR NÓMINA</vt:lpstr>
      <vt:lpstr>Presentación de PowerPoint</vt:lpstr>
      <vt:lpstr>Presentación de PowerPoint</vt:lpstr>
      <vt:lpstr>NUEVOS SALARIOS MÍNIMOS GENERALES 2026</vt:lpstr>
      <vt:lpstr>Presentación de PowerPoint</vt:lpstr>
      <vt:lpstr>SALARIO MÍNIMO EXENTO DE DESCUENTOS</vt:lpstr>
      <vt:lpstr>VALOR DE LA UMA, e IMPORTE DEL SUBSIDIO</vt:lpstr>
      <vt:lpstr>Presentación de PowerPoint</vt:lpstr>
      <vt:lpstr>CÁLCULO RETENCIÓN ISR CON INGRESOS PEQUEÑOS</vt:lpstr>
      <vt:lpstr>Presentación de PowerPoint</vt:lpstr>
      <vt:lpstr>PAGO DE TIEMPO EXTRA</vt:lpstr>
      <vt:lpstr>TIEMPO EXTRA EXENTO y GRAVADO</vt:lpstr>
      <vt:lpstr>TIEMPO EXTRA EXENTO y GRAVADO</vt:lpstr>
      <vt:lpstr>TIEMPO EXTRA EXENTO y GRAVADO</vt:lpstr>
      <vt:lpstr>El escrito en que consten las condiciones de trabajo deberá contener</vt:lpstr>
      <vt:lpstr>QUE PASA SI NO SE DESIGNAN BENEFICIARIOS</vt:lpstr>
      <vt:lpstr>Presentación de PowerPoint</vt:lpstr>
      <vt:lpstr>Errores Frecuentes en la Determinación de la PTU</vt:lpstr>
      <vt:lpstr>SUSPENSIÓN DE LOS EFECTOS DE LA RELACIÓN DE TRABAJO</vt:lpstr>
      <vt:lpstr>TRABAJADOR CON INCAPACIDAD</vt:lpstr>
      <vt:lpstr>INCONSISTENCIAS EN ELPAGO DE PTU</vt:lpstr>
      <vt:lpstr>CONSIDERACIONES DE LA PTU EN LA DECLARACIÓN ANUAL</vt:lpstr>
      <vt:lpstr>PTU QUE NO CORRESPONDE NO SE ACREDITA CONTRA LA UTILIDAD FISCAL</vt:lpstr>
      <vt:lpstr>Presentación de PowerPoint</vt:lpstr>
      <vt:lpstr>MECÁNICA EN EL PAGO DE LA PTU</vt:lpstr>
      <vt:lpstr>TOPE EN EL PAGO DE LA PTU</vt:lpstr>
      <vt:lpstr>CÁLCULO DE LA PTU, EJERCICIO 2025</vt:lpstr>
      <vt:lpstr>TOPE EN EL PAGO DE LA PTU, TOPADA</vt:lpstr>
      <vt:lpstr>PTU “NO” COBRADA EJERCICO ANTERIOR</vt:lpstr>
      <vt:lpstr>Presentación de PowerPoint</vt:lpstr>
      <vt:lpstr>Presentación de PowerPoint</vt:lpstr>
      <vt:lpstr>Presentación de PowerPoint</vt:lpstr>
      <vt:lpstr>Presentación de PowerPoint</vt:lpstr>
      <vt:lpstr>Presentación de PowerPoint</vt:lpstr>
      <vt:lpstr>Decreto que reforma el artículo 141 del CFF</vt:lpstr>
      <vt:lpstr>Texto original, segundo párrafo 141 del CFF</vt:lpstr>
      <vt:lpstr>Decreto que reforma el artículo 141 del CFF</vt:lpstr>
      <vt:lpstr>RETENCIÓN DE ISR PARA PF y PM por el USO DE PLATAFORMAS TECNOLÓGICAS</vt:lpstr>
      <vt:lpstr>Presentación de PowerPoint</vt:lpstr>
      <vt:lpstr>Presentación de PowerPoint</vt:lpstr>
      <vt:lpstr>RETENCIÓN DE IVA PARA PM por el USO DE PLATAFORMAS TECNOLÓGICAS</vt:lpstr>
      <vt:lpstr>RETENCIÓN DE ISR por LA UTILIZACIÓN DE PLATAFORMAS TECNOLÓGICAS</vt:lpstr>
      <vt:lpstr>PAGO PROVISIONAL DE PM CON RETENCIÓN DE ISR POR PLATAFORMAS TECNOLÓGICAS</vt:lpstr>
      <vt:lpstr>DECLARACIÓN DE IVA CON INGRESOS POR PLATAFORMAS TECNOLÓGICAS</vt:lpstr>
      <vt:lpstr>SOLICITUD DE INFORMACIÓN POR PARTE DE LA AUTORIDAD FISCAL</vt:lpstr>
      <vt:lpstr>INFORMACIÓN FINANCIERA QUE PUEDE SOLICITAR LA AUTORIDAD FISCAL</vt:lpstr>
      <vt:lpstr>Presentación de PowerPoint</vt:lpstr>
      <vt:lpstr>INGRESOS POR HOSPITALES</vt:lpstr>
      <vt:lpstr>Presentación de PowerPoint</vt:lpstr>
      <vt:lpstr>Presentación de PowerPoint</vt:lpstr>
      <vt:lpstr>Presentación de PowerPoint</vt:lpstr>
      <vt:lpstr>ACREDITAMIENTO DEL IVA</vt:lpstr>
      <vt:lpstr>IVA NO ACREDITABLE</vt:lpstr>
      <vt:lpstr>CÁLCULO DE LA CUCA</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ACTUALIZACIÓN FISCAL 2026</dc:title>
  <dc:creator>LCP MIGUEL ALARCON</dc:creator>
  <cp:lastModifiedBy>MIGUEL ALARCON DIAZ</cp:lastModifiedBy>
  <cp:revision>4</cp:revision>
  <dcterms:created xsi:type="dcterms:W3CDTF">2026-04-16T17:32:04Z</dcterms:created>
  <dcterms:modified xsi:type="dcterms:W3CDTF">2026-05-04T16:16:52Z</dcterms:modified>
</cp:coreProperties>
</file>