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406" r:id="rId52"/>
    <p:sldId id="407" r:id="rId53"/>
    <p:sldId id="408" r:id="rId54"/>
    <p:sldId id="409" r:id="rId55"/>
    <p:sldId id="410" r:id="rId56"/>
    <p:sldId id="411" r:id="rId57"/>
    <p:sldId id="414" r:id="rId58"/>
  </p:sldIdLst>
  <p:sldSz cx="18288000" cy="10287000"/>
  <p:notesSz cx="6858000" cy="9144000"/>
  <p:embeddedFontLst>
    <p:embeddedFont>
      <p:font typeface="Arimo" panose="020B0604020202020204" charset="0"/>
      <p:regular r:id="rId59"/>
    </p:embeddedFont>
    <p:embeddedFont>
      <p:font typeface="Arimo Bold" panose="020B0604020202020204" charset="0"/>
      <p:regular r:id="rId60"/>
    </p:embeddedFont>
    <p:embeddedFont>
      <p:font typeface="Arimo Bold Italics" panose="020B0604020202020204" charset="0"/>
      <p:regular r:id="rId61"/>
    </p:embeddedFont>
    <p:embeddedFont>
      <p:font typeface="Gotham" panose="020B0604020202020204" charset="0"/>
      <p:regular r:id="rId62"/>
    </p:embeddedFont>
    <p:embeddedFont>
      <p:font typeface="Open Sans" panose="020B0606030504020204" pitchFamily="34" charset="0"/>
      <p:regular r:id="rId63"/>
      <p:bold r:id="rId64"/>
      <p:italic r:id="rId65"/>
      <p:boldItalic r:id="rId66"/>
    </p:embeddedFont>
    <p:embeddedFont>
      <p:font typeface="Titillium Web 1" panose="020B0604020202020204" charset="0"/>
      <p:regular r:id="rId67"/>
    </p:embeddedFont>
    <p:embeddedFont>
      <p:font typeface="Titillium Web 1 Bold" panose="020B0604020202020204" charset="0"/>
      <p:regular r:id="rId68"/>
    </p:embeddedFont>
    <p:embeddedFont>
      <p:font typeface="Titillium Web 1 Heavy" panose="020B0604020202020204" charset="0"/>
      <p:regular r:id="rId69"/>
    </p:embeddedFont>
    <p:embeddedFont>
      <p:font typeface="Titillium Web 2" panose="020B0604020202020204" charset="0"/>
      <p:regular r:id="rId70"/>
    </p:embeddedFont>
    <p:embeddedFont>
      <p:font typeface="Titillium Web 2 Bold" panose="020B0604020202020204" charset="0"/>
      <p:regular r:id="rId71"/>
    </p:embeddedFont>
    <p:embeddedFont>
      <p:font typeface="Titillium Web 2 Heavy" panose="020B0604020202020204" charset="0"/>
      <p:regular r:id="rId72"/>
    </p:embeddedFont>
    <p:embeddedFont>
      <p:font typeface="Titillium Web 2 Light" panose="020B0604020202020204" charset="0"/>
      <p:regular r:id="rId7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513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5.fntdata"/><Relationship Id="rId68" Type="http://schemas.openxmlformats.org/officeDocument/2006/relationships/font" Target="fonts/font10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8.fntdata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font" Target="fonts/font3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6.fntdata"/><Relationship Id="rId69" Type="http://schemas.openxmlformats.org/officeDocument/2006/relationships/font" Target="fonts/font11.fntdata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.fntdata"/><Relationship Id="rId67" Type="http://schemas.openxmlformats.org/officeDocument/2006/relationships/font" Target="fonts/font9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4.fntdata"/><Relationship Id="rId70" Type="http://schemas.openxmlformats.org/officeDocument/2006/relationships/font" Target="fonts/font12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2.fntdata"/><Relationship Id="rId65" Type="http://schemas.openxmlformats.org/officeDocument/2006/relationships/font" Target="fonts/font7.fntdata"/><Relationship Id="rId73" Type="http://schemas.openxmlformats.org/officeDocument/2006/relationships/font" Target="fonts/font15.fntdata"/><Relationship Id="rId78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font" Target="fonts/font13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an Roberto Iñiguez García" userId="eabfdda8-e2c2-413f-9afb-01ef5dc68e30" providerId="ADAL" clId="{F2F7CF8D-CF9C-4FDF-A50F-01F59D24101C}"/>
    <pc:docChg chg="custSel delSld modSld">
      <pc:chgData name="Juan Roberto Iñiguez García" userId="eabfdda8-e2c2-413f-9afb-01ef5dc68e30" providerId="ADAL" clId="{F2F7CF8D-CF9C-4FDF-A50F-01F59D24101C}" dt="2026-04-22T15:43:45.470" v="104" actId="47"/>
      <pc:docMkLst>
        <pc:docMk/>
      </pc:docMkLst>
      <pc:sldChg chg="delSp modSp mod">
        <pc:chgData name="Juan Roberto Iñiguez García" userId="eabfdda8-e2c2-413f-9afb-01ef5dc68e30" providerId="ADAL" clId="{F2F7CF8D-CF9C-4FDF-A50F-01F59D24101C}" dt="2026-04-22T15:43:10.146" v="102" actId="1076"/>
        <pc:sldMkLst>
          <pc:docMk/>
          <pc:sldMk cId="0" sldId="258"/>
        </pc:sldMkLst>
        <pc:spChg chg="del">
          <ac:chgData name="Juan Roberto Iñiguez García" userId="eabfdda8-e2c2-413f-9afb-01ef5dc68e30" providerId="ADAL" clId="{F2F7CF8D-CF9C-4FDF-A50F-01F59D24101C}" dt="2026-04-22T15:43:03.873" v="100" actId="478"/>
          <ac:spMkLst>
            <pc:docMk/>
            <pc:sldMk cId="0" sldId="258"/>
            <ac:spMk id="8" creationId="{00000000-0000-0000-0000-000000000000}"/>
          </ac:spMkLst>
        </pc:spChg>
        <pc:spChg chg="del">
          <ac:chgData name="Juan Roberto Iñiguez García" userId="eabfdda8-e2c2-413f-9afb-01ef5dc68e30" providerId="ADAL" clId="{F2F7CF8D-CF9C-4FDF-A50F-01F59D24101C}" dt="2026-04-22T15:43:05.529" v="101" actId="478"/>
          <ac:spMkLst>
            <pc:docMk/>
            <pc:sldMk cId="0" sldId="258"/>
            <ac:spMk id="9" creationId="{00000000-0000-0000-0000-000000000000}"/>
          </ac:spMkLst>
        </pc:spChg>
        <pc:spChg chg="mod">
          <ac:chgData name="Juan Roberto Iñiguez García" userId="eabfdda8-e2c2-413f-9afb-01ef5dc68e30" providerId="ADAL" clId="{F2F7CF8D-CF9C-4FDF-A50F-01F59D24101C}" dt="2026-04-22T15:43:10.146" v="102" actId="1076"/>
          <ac:spMkLst>
            <pc:docMk/>
            <pc:sldMk cId="0" sldId="258"/>
            <ac:spMk id="10" creationId="{00000000-0000-0000-0000-000000000000}"/>
          </ac:spMkLst>
        </pc:spChg>
      </pc:sldChg>
      <pc:sldChg chg="del">
        <pc:chgData name="Juan Roberto Iñiguez García" userId="eabfdda8-e2c2-413f-9afb-01ef5dc68e30" providerId="ADAL" clId="{F2F7CF8D-CF9C-4FDF-A50F-01F59D24101C}" dt="2026-04-21T17:06:39.591" v="0" actId="47"/>
        <pc:sldMkLst>
          <pc:docMk/>
          <pc:sldMk cId="0" sldId="272"/>
        </pc:sldMkLst>
      </pc:sldChg>
      <pc:sldChg chg="del">
        <pc:chgData name="Juan Roberto Iñiguez García" userId="eabfdda8-e2c2-413f-9afb-01ef5dc68e30" providerId="ADAL" clId="{F2F7CF8D-CF9C-4FDF-A50F-01F59D24101C}" dt="2026-04-21T17:06:41.116" v="1" actId="47"/>
        <pc:sldMkLst>
          <pc:docMk/>
          <pc:sldMk cId="0" sldId="273"/>
        </pc:sldMkLst>
      </pc:sldChg>
      <pc:sldChg chg="del">
        <pc:chgData name="Juan Roberto Iñiguez García" userId="eabfdda8-e2c2-413f-9afb-01ef5dc68e30" providerId="ADAL" clId="{F2F7CF8D-CF9C-4FDF-A50F-01F59D24101C}" dt="2026-04-21T17:06:55.233" v="2" actId="47"/>
        <pc:sldMkLst>
          <pc:docMk/>
          <pc:sldMk cId="0" sldId="308"/>
        </pc:sldMkLst>
      </pc:sldChg>
      <pc:sldChg chg="del">
        <pc:chgData name="Juan Roberto Iñiguez García" userId="eabfdda8-e2c2-413f-9afb-01ef5dc68e30" providerId="ADAL" clId="{F2F7CF8D-CF9C-4FDF-A50F-01F59D24101C}" dt="2026-04-21T17:06:55.920" v="3" actId="47"/>
        <pc:sldMkLst>
          <pc:docMk/>
          <pc:sldMk cId="0" sldId="309"/>
        </pc:sldMkLst>
      </pc:sldChg>
      <pc:sldChg chg="del">
        <pc:chgData name="Juan Roberto Iñiguez García" userId="eabfdda8-e2c2-413f-9afb-01ef5dc68e30" providerId="ADAL" clId="{F2F7CF8D-CF9C-4FDF-A50F-01F59D24101C}" dt="2026-04-21T17:06:56.963" v="4" actId="47"/>
        <pc:sldMkLst>
          <pc:docMk/>
          <pc:sldMk cId="0" sldId="310"/>
        </pc:sldMkLst>
      </pc:sldChg>
      <pc:sldChg chg="del">
        <pc:chgData name="Juan Roberto Iñiguez García" userId="eabfdda8-e2c2-413f-9afb-01ef5dc68e30" providerId="ADAL" clId="{F2F7CF8D-CF9C-4FDF-A50F-01F59D24101C}" dt="2026-04-21T17:06:57.907" v="5" actId="47"/>
        <pc:sldMkLst>
          <pc:docMk/>
          <pc:sldMk cId="0" sldId="311"/>
        </pc:sldMkLst>
      </pc:sldChg>
      <pc:sldChg chg="del">
        <pc:chgData name="Juan Roberto Iñiguez García" userId="eabfdda8-e2c2-413f-9afb-01ef5dc68e30" providerId="ADAL" clId="{F2F7CF8D-CF9C-4FDF-A50F-01F59D24101C}" dt="2026-04-21T17:06:58.356" v="6" actId="47"/>
        <pc:sldMkLst>
          <pc:docMk/>
          <pc:sldMk cId="0" sldId="312"/>
        </pc:sldMkLst>
      </pc:sldChg>
      <pc:sldChg chg="del">
        <pc:chgData name="Juan Roberto Iñiguez García" userId="eabfdda8-e2c2-413f-9afb-01ef5dc68e30" providerId="ADAL" clId="{F2F7CF8D-CF9C-4FDF-A50F-01F59D24101C}" dt="2026-04-21T17:06:58.756" v="7" actId="47"/>
        <pc:sldMkLst>
          <pc:docMk/>
          <pc:sldMk cId="0" sldId="313"/>
        </pc:sldMkLst>
      </pc:sldChg>
      <pc:sldChg chg="del">
        <pc:chgData name="Juan Roberto Iñiguez García" userId="eabfdda8-e2c2-413f-9afb-01ef5dc68e30" providerId="ADAL" clId="{F2F7CF8D-CF9C-4FDF-A50F-01F59D24101C}" dt="2026-04-21T17:06:59.378" v="8" actId="47"/>
        <pc:sldMkLst>
          <pc:docMk/>
          <pc:sldMk cId="0" sldId="314"/>
        </pc:sldMkLst>
      </pc:sldChg>
      <pc:sldChg chg="del">
        <pc:chgData name="Juan Roberto Iñiguez García" userId="eabfdda8-e2c2-413f-9afb-01ef5dc68e30" providerId="ADAL" clId="{F2F7CF8D-CF9C-4FDF-A50F-01F59D24101C}" dt="2026-04-21T17:06:59.551" v="9" actId="47"/>
        <pc:sldMkLst>
          <pc:docMk/>
          <pc:sldMk cId="0" sldId="315"/>
        </pc:sldMkLst>
      </pc:sldChg>
      <pc:sldChg chg="del">
        <pc:chgData name="Juan Roberto Iñiguez García" userId="eabfdda8-e2c2-413f-9afb-01ef5dc68e30" providerId="ADAL" clId="{F2F7CF8D-CF9C-4FDF-A50F-01F59D24101C}" dt="2026-04-21T17:06:59.722" v="10" actId="47"/>
        <pc:sldMkLst>
          <pc:docMk/>
          <pc:sldMk cId="0" sldId="316"/>
        </pc:sldMkLst>
      </pc:sldChg>
      <pc:sldChg chg="del">
        <pc:chgData name="Juan Roberto Iñiguez García" userId="eabfdda8-e2c2-413f-9afb-01ef5dc68e30" providerId="ADAL" clId="{F2F7CF8D-CF9C-4FDF-A50F-01F59D24101C}" dt="2026-04-21T17:06:59.890" v="11" actId="47"/>
        <pc:sldMkLst>
          <pc:docMk/>
          <pc:sldMk cId="0" sldId="317"/>
        </pc:sldMkLst>
      </pc:sldChg>
      <pc:sldChg chg="del">
        <pc:chgData name="Juan Roberto Iñiguez García" userId="eabfdda8-e2c2-413f-9afb-01ef5dc68e30" providerId="ADAL" clId="{F2F7CF8D-CF9C-4FDF-A50F-01F59D24101C}" dt="2026-04-21T17:07:00.071" v="12" actId="47"/>
        <pc:sldMkLst>
          <pc:docMk/>
          <pc:sldMk cId="0" sldId="318"/>
        </pc:sldMkLst>
      </pc:sldChg>
      <pc:sldChg chg="del">
        <pc:chgData name="Juan Roberto Iñiguez García" userId="eabfdda8-e2c2-413f-9afb-01ef5dc68e30" providerId="ADAL" clId="{F2F7CF8D-CF9C-4FDF-A50F-01F59D24101C}" dt="2026-04-21T17:07:00.208" v="13" actId="47"/>
        <pc:sldMkLst>
          <pc:docMk/>
          <pc:sldMk cId="0" sldId="319"/>
        </pc:sldMkLst>
      </pc:sldChg>
      <pc:sldChg chg="del">
        <pc:chgData name="Juan Roberto Iñiguez García" userId="eabfdda8-e2c2-413f-9afb-01ef5dc68e30" providerId="ADAL" clId="{F2F7CF8D-CF9C-4FDF-A50F-01F59D24101C}" dt="2026-04-21T17:07:00.372" v="14" actId="47"/>
        <pc:sldMkLst>
          <pc:docMk/>
          <pc:sldMk cId="0" sldId="320"/>
        </pc:sldMkLst>
      </pc:sldChg>
      <pc:sldChg chg="del">
        <pc:chgData name="Juan Roberto Iñiguez García" userId="eabfdda8-e2c2-413f-9afb-01ef5dc68e30" providerId="ADAL" clId="{F2F7CF8D-CF9C-4FDF-A50F-01F59D24101C}" dt="2026-04-21T17:07:00.546" v="15" actId="47"/>
        <pc:sldMkLst>
          <pc:docMk/>
          <pc:sldMk cId="0" sldId="321"/>
        </pc:sldMkLst>
      </pc:sldChg>
      <pc:sldChg chg="del">
        <pc:chgData name="Juan Roberto Iñiguez García" userId="eabfdda8-e2c2-413f-9afb-01ef5dc68e30" providerId="ADAL" clId="{F2F7CF8D-CF9C-4FDF-A50F-01F59D24101C}" dt="2026-04-21T17:07:00.705" v="16" actId="47"/>
        <pc:sldMkLst>
          <pc:docMk/>
          <pc:sldMk cId="0" sldId="322"/>
        </pc:sldMkLst>
      </pc:sldChg>
      <pc:sldChg chg="del">
        <pc:chgData name="Juan Roberto Iñiguez García" userId="eabfdda8-e2c2-413f-9afb-01ef5dc68e30" providerId="ADAL" clId="{F2F7CF8D-CF9C-4FDF-A50F-01F59D24101C}" dt="2026-04-21T17:07:00.863" v="17" actId="47"/>
        <pc:sldMkLst>
          <pc:docMk/>
          <pc:sldMk cId="0" sldId="323"/>
        </pc:sldMkLst>
      </pc:sldChg>
      <pc:sldChg chg="del">
        <pc:chgData name="Juan Roberto Iñiguez García" userId="eabfdda8-e2c2-413f-9afb-01ef5dc68e30" providerId="ADAL" clId="{F2F7CF8D-CF9C-4FDF-A50F-01F59D24101C}" dt="2026-04-21T17:07:01.041" v="18" actId="47"/>
        <pc:sldMkLst>
          <pc:docMk/>
          <pc:sldMk cId="0" sldId="324"/>
        </pc:sldMkLst>
      </pc:sldChg>
      <pc:sldChg chg="del">
        <pc:chgData name="Juan Roberto Iñiguez García" userId="eabfdda8-e2c2-413f-9afb-01ef5dc68e30" providerId="ADAL" clId="{F2F7CF8D-CF9C-4FDF-A50F-01F59D24101C}" dt="2026-04-21T17:07:01.507" v="19" actId="47"/>
        <pc:sldMkLst>
          <pc:docMk/>
          <pc:sldMk cId="0" sldId="325"/>
        </pc:sldMkLst>
      </pc:sldChg>
      <pc:sldChg chg="del">
        <pc:chgData name="Juan Roberto Iñiguez García" userId="eabfdda8-e2c2-413f-9afb-01ef5dc68e30" providerId="ADAL" clId="{F2F7CF8D-CF9C-4FDF-A50F-01F59D24101C}" dt="2026-04-21T17:07:01.698" v="20" actId="47"/>
        <pc:sldMkLst>
          <pc:docMk/>
          <pc:sldMk cId="0" sldId="326"/>
        </pc:sldMkLst>
      </pc:sldChg>
      <pc:sldChg chg="del">
        <pc:chgData name="Juan Roberto Iñiguez García" userId="eabfdda8-e2c2-413f-9afb-01ef5dc68e30" providerId="ADAL" clId="{F2F7CF8D-CF9C-4FDF-A50F-01F59D24101C}" dt="2026-04-21T17:07:01.856" v="21" actId="47"/>
        <pc:sldMkLst>
          <pc:docMk/>
          <pc:sldMk cId="0" sldId="327"/>
        </pc:sldMkLst>
      </pc:sldChg>
      <pc:sldChg chg="del">
        <pc:chgData name="Juan Roberto Iñiguez García" userId="eabfdda8-e2c2-413f-9afb-01ef5dc68e30" providerId="ADAL" clId="{F2F7CF8D-CF9C-4FDF-A50F-01F59D24101C}" dt="2026-04-21T17:07:02.022" v="22" actId="47"/>
        <pc:sldMkLst>
          <pc:docMk/>
          <pc:sldMk cId="0" sldId="328"/>
        </pc:sldMkLst>
      </pc:sldChg>
      <pc:sldChg chg="del">
        <pc:chgData name="Juan Roberto Iñiguez García" userId="eabfdda8-e2c2-413f-9afb-01ef5dc68e30" providerId="ADAL" clId="{F2F7CF8D-CF9C-4FDF-A50F-01F59D24101C}" dt="2026-04-21T17:07:02.184" v="23" actId="47"/>
        <pc:sldMkLst>
          <pc:docMk/>
          <pc:sldMk cId="0" sldId="329"/>
        </pc:sldMkLst>
      </pc:sldChg>
      <pc:sldChg chg="del">
        <pc:chgData name="Juan Roberto Iñiguez García" userId="eabfdda8-e2c2-413f-9afb-01ef5dc68e30" providerId="ADAL" clId="{F2F7CF8D-CF9C-4FDF-A50F-01F59D24101C}" dt="2026-04-21T17:07:02.622" v="24" actId="47"/>
        <pc:sldMkLst>
          <pc:docMk/>
          <pc:sldMk cId="0" sldId="330"/>
        </pc:sldMkLst>
      </pc:sldChg>
      <pc:sldChg chg="del">
        <pc:chgData name="Juan Roberto Iñiguez García" userId="eabfdda8-e2c2-413f-9afb-01ef5dc68e30" providerId="ADAL" clId="{F2F7CF8D-CF9C-4FDF-A50F-01F59D24101C}" dt="2026-04-21T17:07:02.807" v="25" actId="47"/>
        <pc:sldMkLst>
          <pc:docMk/>
          <pc:sldMk cId="0" sldId="331"/>
        </pc:sldMkLst>
      </pc:sldChg>
      <pc:sldChg chg="del">
        <pc:chgData name="Juan Roberto Iñiguez García" userId="eabfdda8-e2c2-413f-9afb-01ef5dc68e30" providerId="ADAL" clId="{F2F7CF8D-CF9C-4FDF-A50F-01F59D24101C}" dt="2026-04-21T17:07:03.401" v="26" actId="47"/>
        <pc:sldMkLst>
          <pc:docMk/>
          <pc:sldMk cId="0" sldId="332"/>
        </pc:sldMkLst>
      </pc:sldChg>
      <pc:sldChg chg="del">
        <pc:chgData name="Juan Roberto Iñiguez García" userId="eabfdda8-e2c2-413f-9afb-01ef5dc68e30" providerId="ADAL" clId="{F2F7CF8D-CF9C-4FDF-A50F-01F59D24101C}" dt="2026-04-21T17:07:03.654" v="27" actId="47"/>
        <pc:sldMkLst>
          <pc:docMk/>
          <pc:sldMk cId="0" sldId="333"/>
        </pc:sldMkLst>
      </pc:sldChg>
      <pc:sldChg chg="del">
        <pc:chgData name="Juan Roberto Iñiguez García" userId="eabfdda8-e2c2-413f-9afb-01ef5dc68e30" providerId="ADAL" clId="{F2F7CF8D-CF9C-4FDF-A50F-01F59D24101C}" dt="2026-04-21T17:07:03.820" v="28" actId="47"/>
        <pc:sldMkLst>
          <pc:docMk/>
          <pc:sldMk cId="0" sldId="334"/>
        </pc:sldMkLst>
      </pc:sldChg>
      <pc:sldChg chg="del">
        <pc:chgData name="Juan Roberto Iñiguez García" userId="eabfdda8-e2c2-413f-9afb-01ef5dc68e30" providerId="ADAL" clId="{F2F7CF8D-CF9C-4FDF-A50F-01F59D24101C}" dt="2026-04-21T17:07:04.433" v="29" actId="47"/>
        <pc:sldMkLst>
          <pc:docMk/>
          <pc:sldMk cId="0" sldId="335"/>
        </pc:sldMkLst>
      </pc:sldChg>
      <pc:sldChg chg="del">
        <pc:chgData name="Juan Roberto Iñiguez García" userId="eabfdda8-e2c2-413f-9afb-01ef5dc68e30" providerId="ADAL" clId="{F2F7CF8D-CF9C-4FDF-A50F-01F59D24101C}" dt="2026-04-21T17:07:04.940" v="30" actId="47"/>
        <pc:sldMkLst>
          <pc:docMk/>
          <pc:sldMk cId="0" sldId="336"/>
        </pc:sldMkLst>
      </pc:sldChg>
      <pc:sldChg chg="del">
        <pc:chgData name="Juan Roberto Iñiguez García" userId="eabfdda8-e2c2-413f-9afb-01ef5dc68e30" providerId="ADAL" clId="{F2F7CF8D-CF9C-4FDF-A50F-01F59D24101C}" dt="2026-04-21T17:07:05.374" v="31" actId="47"/>
        <pc:sldMkLst>
          <pc:docMk/>
          <pc:sldMk cId="0" sldId="337"/>
        </pc:sldMkLst>
      </pc:sldChg>
      <pc:sldChg chg="del">
        <pc:chgData name="Juan Roberto Iñiguez García" userId="eabfdda8-e2c2-413f-9afb-01ef5dc68e30" providerId="ADAL" clId="{F2F7CF8D-CF9C-4FDF-A50F-01F59D24101C}" dt="2026-04-21T17:07:05.768" v="32" actId="47"/>
        <pc:sldMkLst>
          <pc:docMk/>
          <pc:sldMk cId="0" sldId="338"/>
        </pc:sldMkLst>
      </pc:sldChg>
      <pc:sldChg chg="del">
        <pc:chgData name="Juan Roberto Iñiguez García" userId="eabfdda8-e2c2-413f-9afb-01ef5dc68e30" providerId="ADAL" clId="{F2F7CF8D-CF9C-4FDF-A50F-01F59D24101C}" dt="2026-04-21T17:07:06.462" v="33" actId="47"/>
        <pc:sldMkLst>
          <pc:docMk/>
          <pc:sldMk cId="0" sldId="339"/>
        </pc:sldMkLst>
      </pc:sldChg>
      <pc:sldChg chg="del">
        <pc:chgData name="Juan Roberto Iñiguez García" userId="eabfdda8-e2c2-413f-9afb-01ef5dc68e30" providerId="ADAL" clId="{F2F7CF8D-CF9C-4FDF-A50F-01F59D24101C}" dt="2026-04-21T17:07:06.982" v="34" actId="47"/>
        <pc:sldMkLst>
          <pc:docMk/>
          <pc:sldMk cId="0" sldId="340"/>
        </pc:sldMkLst>
      </pc:sldChg>
      <pc:sldChg chg="del">
        <pc:chgData name="Juan Roberto Iñiguez García" userId="eabfdda8-e2c2-413f-9afb-01ef5dc68e30" providerId="ADAL" clId="{F2F7CF8D-CF9C-4FDF-A50F-01F59D24101C}" dt="2026-04-21T17:07:07.537" v="35" actId="47"/>
        <pc:sldMkLst>
          <pc:docMk/>
          <pc:sldMk cId="0" sldId="341"/>
        </pc:sldMkLst>
      </pc:sldChg>
      <pc:sldChg chg="del">
        <pc:chgData name="Juan Roberto Iñiguez García" userId="eabfdda8-e2c2-413f-9afb-01ef5dc68e30" providerId="ADAL" clId="{F2F7CF8D-CF9C-4FDF-A50F-01F59D24101C}" dt="2026-04-21T17:07:08.178" v="36" actId="47"/>
        <pc:sldMkLst>
          <pc:docMk/>
          <pc:sldMk cId="0" sldId="342"/>
        </pc:sldMkLst>
      </pc:sldChg>
      <pc:sldChg chg="del">
        <pc:chgData name="Juan Roberto Iñiguez García" userId="eabfdda8-e2c2-413f-9afb-01ef5dc68e30" providerId="ADAL" clId="{F2F7CF8D-CF9C-4FDF-A50F-01F59D24101C}" dt="2026-04-21T17:07:08.651" v="37" actId="47"/>
        <pc:sldMkLst>
          <pc:docMk/>
          <pc:sldMk cId="0" sldId="343"/>
        </pc:sldMkLst>
      </pc:sldChg>
      <pc:sldChg chg="del">
        <pc:chgData name="Juan Roberto Iñiguez García" userId="eabfdda8-e2c2-413f-9afb-01ef5dc68e30" providerId="ADAL" clId="{F2F7CF8D-CF9C-4FDF-A50F-01F59D24101C}" dt="2026-04-21T17:07:08.984" v="38" actId="47"/>
        <pc:sldMkLst>
          <pc:docMk/>
          <pc:sldMk cId="0" sldId="344"/>
        </pc:sldMkLst>
      </pc:sldChg>
      <pc:sldChg chg="del">
        <pc:chgData name="Juan Roberto Iñiguez García" userId="eabfdda8-e2c2-413f-9afb-01ef5dc68e30" providerId="ADAL" clId="{F2F7CF8D-CF9C-4FDF-A50F-01F59D24101C}" dt="2026-04-21T17:07:09.414" v="39" actId="47"/>
        <pc:sldMkLst>
          <pc:docMk/>
          <pc:sldMk cId="0" sldId="345"/>
        </pc:sldMkLst>
      </pc:sldChg>
      <pc:sldChg chg="del">
        <pc:chgData name="Juan Roberto Iñiguez García" userId="eabfdda8-e2c2-413f-9afb-01ef5dc68e30" providerId="ADAL" clId="{F2F7CF8D-CF9C-4FDF-A50F-01F59D24101C}" dt="2026-04-21T17:07:09.774" v="40" actId="47"/>
        <pc:sldMkLst>
          <pc:docMk/>
          <pc:sldMk cId="0" sldId="346"/>
        </pc:sldMkLst>
      </pc:sldChg>
      <pc:sldChg chg="del">
        <pc:chgData name="Juan Roberto Iñiguez García" userId="eabfdda8-e2c2-413f-9afb-01ef5dc68e30" providerId="ADAL" clId="{F2F7CF8D-CF9C-4FDF-A50F-01F59D24101C}" dt="2026-04-21T17:07:10.179" v="41" actId="47"/>
        <pc:sldMkLst>
          <pc:docMk/>
          <pc:sldMk cId="0" sldId="347"/>
        </pc:sldMkLst>
      </pc:sldChg>
      <pc:sldChg chg="del">
        <pc:chgData name="Juan Roberto Iñiguez García" userId="eabfdda8-e2c2-413f-9afb-01ef5dc68e30" providerId="ADAL" clId="{F2F7CF8D-CF9C-4FDF-A50F-01F59D24101C}" dt="2026-04-21T17:07:10.766" v="42" actId="47"/>
        <pc:sldMkLst>
          <pc:docMk/>
          <pc:sldMk cId="0" sldId="348"/>
        </pc:sldMkLst>
      </pc:sldChg>
      <pc:sldChg chg="del">
        <pc:chgData name="Juan Roberto Iñiguez García" userId="eabfdda8-e2c2-413f-9afb-01ef5dc68e30" providerId="ADAL" clId="{F2F7CF8D-CF9C-4FDF-A50F-01F59D24101C}" dt="2026-04-21T17:07:11.257" v="43" actId="47"/>
        <pc:sldMkLst>
          <pc:docMk/>
          <pc:sldMk cId="0" sldId="349"/>
        </pc:sldMkLst>
      </pc:sldChg>
      <pc:sldChg chg="del">
        <pc:chgData name="Juan Roberto Iñiguez García" userId="eabfdda8-e2c2-413f-9afb-01ef5dc68e30" providerId="ADAL" clId="{F2F7CF8D-CF9C-4FDF-A50F-01F59D24101C}" dt="2026-04-21T17:07:11.727" v="44" actId="47"/>
        <pc:sldMkLst>
          <pc:docMk/>
          <pc:sldMk cId="0" sldId="350"/>
        </pc:sldMkLst>
      </pc:sldChg>
      <pc:sldChg chg="del">
        <pc:chgData name="Juan Roberto Iñiguez García" userId="eabfdda8-e2c2-413f-9afb-01ef5dc68e30" providerId="ADAL" clId="{F2F7CF8D-CF9C-4FDF-A50F-01F59D24101C}" dt="2026-04-21T17:07:12.352" v="45" actId="47"/>
        <pc:sldMkLst>
          <pc:docMk/>
          <pc:sldMk cId="0" sldId="351"/>
        </pc:sldMkLst>
      </pc:sldChg>
      <pc:sldChg chg="del">
        <pc:chgData name="Juan Roberto Iñiguez García" userId="eabfdda8-e2c2-413f-9afb-01ef5dc68e30" providerId="ADAL" clId="{F2F7CF8D-CF9C-4FDF-A50F-01F59D24101C}" dt="2026-04-21T17:07:12.922" v="46" actId="47"/>
        <pc:sldMkLst>
          <pc:docMk/>
          <pc:sldMk cId="0" sldId="352"/>
        </pc:sldMkLst>
      </pc:sldChg>
      <pc:sldChg chg="del">
        <pc:chgData name="Juan Roberto Iñiguez García" userId="eabfdda8-e2c2-413f-9afb-01ef5dc68e30" providerId="ADAL" clId="{F2F7CF8D-CF9C-4FDF-A50F-01F59D24101C}" dt="2026-04-21T17:07:13.345" v="47" actId="47"/>
        <pc:sldMkLst>
          <pc:docMk/>
          <pc:sldMk cId="0" sldId="353"/>
        </pc:sldMkLst>
      </pc:sldChg>
      <pc:sldChg chg="del">
        <pc:chgData name="Juan Roberto Iñiguez García" userId="eabfdda8-e2c2-413f-9afb-01ef5dc68e30" providerId="ADAL" clId="{F2F7CF8D-CF9C-4FDF-A50F-01F59D24101C}" dt="2026-04-21T17:07:13.770" v="48" actId="47"/>
        <pc:sldMkLst>
          <pc:docMk/>
          <pc:sldMk cId="0" sldId="354"/>
        </pc:sldMkLst>
      </pc:sldChg>
      <pc:sldChg chg="del">
        <pc:chgData name="Juan Roberto Iñiguez García" userId="eabfdda8-e2c2-413f-9afb-01ef5dc68e30" providerId="ADAL" clId="{F2F7CF8D-CF9C-4FDF-A50F-01F59D24101C}" dt="2026-04-21T17:07:14.042" v="49" actId="47"/>
        <pc:sldMkLst>
          <pc:docMk/>
          <pc:sldMk cId="0" sldId="355"/>
        </pc:sldMkLst>
      </pc:sldChg>
      <pc:sldChg chg="del">
        <pc:chgData name="Juan Roberto Iñiguez García" userId="eabfdda8-e2c2-413f-9afb-01ef5dc68e30" providerId="ADAL" clId="{F2F7CF8D-CF9C-4FDF-A50F-01F59D24101C}" dt="2026-04-21T17:07:14.238" v="50" actId="47"/>
        <pc:sldMkLst>
          <pc:docMk/>
          <pc:sldMk cId="0" sldId="356"/>
        </pc:sldMkLst>
      </pc:sldChg>
      <pc:sldChg chg="del">
        <pc:chgData name="Juan Roberto Iñiguez García" userId="eabfdda8-e2c2-413f-9afb-01ef5dc68e30" providerId="ADAL" clId="{F2F7CF8D-CF9C-4FDF-A50F-01F59D24101C}" dt="2026-04-21T17:07:14.438" v="51" actId="47"/>
        <pc:sldMkLst>
          <pc:docMk/>
          <pc:sldMk cId="0" sldId="357"/>
        </pc:sldMkLst>
      </pc:sldChg>
      <pc:sldChg chg="del">
        <pc:chgData name="Juan Roberto Iñiguez García" userId="eabfdda8-e2c2-413f-9afb-01ef5dc68e30" providerId="ADAL" clId="{F2F7CF8D-CF9C-4FDF-A50F-01F59D24101C}" dt="2026-04-21T17:07:15.278" v="52" actId="47"/>
        <pc:sldMkLst>
          <pc:docMk/>
          <pc:sldMk cId="0" sldId="358"/>
        </pc:sldMkLst>
      </pc:sldChg>
      <pc:sldChg chg="del">
        <pc:chgData name="Juan Roberto Iñiguez García" userId="eabfdda8-e2c2-413f-9afb-01ef5dc68e30" providerId="ADAL" clId="{F2F7CF8D-CF9C-4FDF-A50F-01F59D24101C}" dt="2026-04-21T17:07:15.707" v="53" actId="47"/>
        <pc:sldMkLst>
          <pc:docMk/>
          <pc:sldMk cId="0" sldId="359"/>
        </pc:sldMkLst>
      </pc:sldChg>
      <pc:sldChg chg="del">
        <pc:chgData name="Juan Roberto Iñiguez García" userId="eabfdda8-e2c2-413f-9afb-01ef5dc68e30" providerId="ADAL" clId="{F2F7CF8D-CF9C-4FDF-A50F-01F59D24101C}" dt="2026-04-21T17:07:15.961" v="54" actId="47"/>
        <pc:sldMkLst>
          <pc:docMk/>
          <pc:sldMk cId="0" sldId="360"/>
        </pc:sldMkLst>
      </pc:sldChg>
      <pc:sldChg chg="del">
        <pc:chgData name="Juan Roberto Iñiguez García" userId="eabfdda8-e2c2-413f-9afb-01ef5dc68e30" providerId="ADAL" clId="{F2F7CF8D-CF9C-4FDF-A50F-01F59D24101C}" dt="2026-04-21T17:07:16.163" v="55" actId="47"/>
        <pc:sldMkLst>
          <pc:docMk/>
          <pc:sldMk cId="0" sldId="361"/>
        </pc:sldMkLst>
      </pc:sldChg>
      <pc:sldChg chg="del">
        <pc:chgData name="Juan Roberto Iñiguez García" userId="eabfdda8-e2c2-413f-9afb-01ef5dc68e30" providerId="ADAL" clId="{F2F7CF8D-CF9C-4FDF-A50F-01F59D24101C}" dt="2026-04-21T17:07:16.361" v="56" actId="47"/>
        <pc:sldMkLst>
          <pc:docMk/>
          <pc:sldMk cId="0" sldId="362"/>
        </pc:sldMkLst>
      </pc:sldChg>
      <pc:sldChg chg="del">
        <pc:chgData name="Juan Roberto Iñiguez García" userId="eabfdda8-e2c2-413f-9afb-01ef5dc68e30" providerId="ADAL" clId="{F2F7CF8D-CF9C-4FDF-A50F-01F59D24101C}" dt="2026-04-21T17:07:16.560" v="57" actId="47"/>
        <pc:sldMkLst>
          <pc:docMk/>
          <pc:sldMk cId="0" sldId="363"/>
        </pc:sldMkLst>
      </pc:sldChg>
      <pc:sldChg chg="del">
        <pc:chgData name="Juan Roberto Iñiguez García" userId="eabfdda8-e2c2-413f-9afb-01ef5dc68e30" providerId="ADAL" clId="{F2F7CF8D-CF9C-4FDF-A50F-01F59D24101C}" dt="2026-04-21T17:07:16.755" v="58" actId="47"/>
        <pc:sldMkLst>
          <pc:docMk/>
          <pc:sldMk cId="0" sldId="364"/>
        </pc:sldMkLst>
      </pc:sldChg>
      <pc:sldChg chg="del">
        <pc:chgData name="Juan Roberto Iñiguez García" userId="eabfdda8-e2c2-413f-9afb-01ef5dc68e30" providerId="ADAL" clId="{F2F7CF8D-CF9C-4FDF-A50F-01F59D24101C}" dt="2026-04-21T17:07:17.152" v="59" actId="47"/>
        <pc:sldMkLst>
          <pc:docMk/>
          <pc:sldMk cId="0" sldId="365"/>
        </pc:sldMkLst>
      </pc:sldChg>
      <pc:sldChg chg="del">
        <pc:chgData name="Juan Roberto Iñiguez García" userId="eabfdda8-e2c2-413f-9afb-01ef5dc68e30" providerId="ADAL" clId="{F2F7CF8D-CF9C-4FDF-A50F-01F59D24101C}" dt="2026-04-21T17:07:17.326" v="60" actId="47"/>
        <pc:sldMkLst>
          <pc:docMk/>
          <pc:sldMk cId="0" sldId="366"/>
        </pc:sldMkLst>
      </pc:sldChg>
      <pc:sldChg chg="del">
        <pc:chgData name="Juan Roberto Iñiguez García" userId="eabfdda8-e2c2-413f-9afb-01ef5dc68e30" providerId="ADAL" clId="{F2F7CF8D-CF9C-4FDF-A50F-01F59D24101C}" dt="2026-04-21T17:07:17.901" v="61" actId="47"/>
        <pc:sldMkLst>
          <pc:docMk/>
          <pc:sldMk cId="0" sldId="367"/>
        </pc:sldMkLst>
      </pc:sldChg>
      <pc:sldChg chg="del">
        <pc:chgData name="Juan Roberto Iñiguez García" userId="eabfdda8-e2c2-413f-9afb-01ef5dc68e30" providerId="ADAL" clId="{F2F7CF8D-CF9C-4FDF-A50F-01F59D24101C}" dt="2026-04-21T17:07:18.504" v="62" actId="47"/>
        <pc:sldMkLst>
          <pc:docMk/>
          <pc:sldMk cId="0" sldId="368"/>
        </pc:sldMkLst>
      </pc:sldChg>
      <pc:sldChg chg="del">
        <pc:chgData name="Juan Roberto Iñiguez García" userId="eabfdda8-e2c2-413f-9afb-01ef5dc68e30" providerId="ADAL" clId="{F2F7CF8D-CF9C-4FDF-A50F-01F59D24101C}" dt="2026-04-21T17:07:19.771" v="63" actId="47"/>
        <pc:sldMkLst>
          <pc:docMk/>
          <pc:sldMk cId="0" sldId="369"/>
        </pc:sldMkLst>
      </pc:sldChg>
      <pc:sldChg chg="del">
        <pc:chgData name="Juan Roberto Iñiguez García" userId="eabfdda8-e2c2-413f-9afb-01ef5dc68e30" providerId="ADAL" clId="{F2F7CF8D-CF9C-4FDF-A50F-01F59D24101C}" dt="2026-04-21T17:07:20.282" v="64" actId="47"/>
        <pc:sldMkLst>
          <pc:docMk/>
          <pc:sldMk cId="0" sldId="370"/>
        </pc:sldMkLst>
      </pc:sldChg>
      <pc:sldChg chg="del">
        <pc:chgData name="Juan Roberto Iñiguez García" userId="eabfdda8-e2c2-413f-9afb-01ef5dc68e30" providerId="ADAL" clId="{F2F7CF8D-CF9C-4FDF-A50F-01F59D24101C}" dt="2026-04-21T17:07:20.493" v="65" actId="47"/>
        <pc:sldMkLst>
          <pc:docMk/>
          <pc:sldMk cId="0" sldId="371"/>
        </pc:sldMkLst>
      </pc:sldChg>
      <pc:sldChg chg="del">
        <pc:chgData name="Juan Roberto Iñiguez García" userId="eabfdda8-e2c2-413f-9afb-01ef5dc68e30" providerId="ADAL" clId="{F2F7CF8D-CF9C-4FDF-A50F-01F59D24101C}" dt="2026-04-21T17:07:20.799" v="66" actId="47"/>
        <pc:sldMkLst>
          <pc:docMk/>
          <pc:sldMk cId="0" sldId="372"/>
        </pc:sldMkLst>
      </pc:sldChg>
      <pc:sldChg chg="del">
        <pc:chgData name="Juan Roberto Iñiguez García" userId="eabfdda8-e2c2-413f-9afb-01ef5dc68e30" providerId="ADAL" clId="{F2F7CF8D-CF9C-4FDF-A50F-01F59D24101C}" dt="2026-04-21T17:07:21.459" v="67" actId="47"/>
        <pc:sldMkLst>
          <pc:docMk/>
          <pc:sldMk cId="0" sldId="373"/>
        </pc:sldMkLst>
      </pc:sldChg>
      <pc:sldChg chg="del">
        <pc:chgData name="Juan Roberto Iñiguez García" userId="eabfdda8-e2c2-413f-9afb-01ef5dc68e30" providerId="ADAL" clId="{F2F7CF8D-CF9C-4FDF-A50F-01F59D24101C}" dt="2026-04-21T17:07:21.938" v="68" actId="47"/>
        <pc:sldMkLst>
          <pc:docMk/>
          <pc:sldMk cId="0" sldId="374"/>
        </pc:sldMkLst>
      </pc:sldChg>
      <pc:sldChg chg="del">
        <pc:chgData name="Juan Roberto Iñiguez García" userId="eabfdda8-e2c2-413f-9afb-01ef5dc68e30" providerId="ADAL" clId="{F2F7CF8D-CF9C-4FDF-A50F-01F59D24101C}" dt="2026-04-21T17:07:22.341" v="69" actId="47"/>
        <pc:sldMkLst>
          <pc:docMk/>
          <pc:sldMk cId="0" sldId="375"/>
        </pc:sldMkLst>
      </pc:sldChg>
      <pc:sldChg chg="del">
        <pc:chgData name="Juan Roberto Iñiguez García" userId="eabfdda8-e2c2-413f-9afb-01ef5dc68e30" providerId="ADAL" clId="{F2F7CF8D-CF9C-4FDF-A50F-01F59D24101C}" dt="2026-04-21T17:07:22.885" v="70" actId="47"/>
        <pc:sldMkLst>
          <pc:docMk/>
          <pc:sldMk cId="0" sldId="376"/>
        </pc:sldMkLst>
      </pc:sldChg>
      <pc:sldChg chg="del">
        <pc:chgData name="Juan Roberto Iñiguez García" userId="eabfdda8-e2c2-413f-9afb-01ef5dc68e30" providerId="ADAL" clId="{F2F7CF8D-CF9C-4FDF-A50F-01F59D24101C}" dt="2026-04-21T17:07:23.294" v="71" actId="47"/>
        <pc:sldMkLst>
          <pc:docMk/>
          <pc:sldMk cId="0" sldId="377"/>
        </pc:sldMkLst>
      </pc:sldChg>
      <pc:sldChg chg="del">
        <pc:chgData name="Juan Roberto Iñiguez García" userId="eabfdda8-e2c2-413f-9afb-01ef5dc68e30" providerId="ADAL" clId="{F2F7CF8D-CF9C-4FDF-A50F-01F59D24101C}" dt="2026-04-21T17:07:23.473" v="72" actId="47"/>
        <pc:sldMkLst>
          <pc:docMk/>
          <pc:sldMk cId="0" sldId="378"/>
        </pc:sldMkLst>
      </pc:sldChg>
      <pc:sldChg chg="del">
        <pc:chgData name="Juan Roberto Iñiguez García" userId="eabfdda8-e2c2-413f-9afb-01ef5dc68e30" providerId="ADAL" clId="{F2F7CF8D-CF9C-4FDF-A50F-01F59D24101C}" dt="2026-04-21T17:07:23.668" v="73" actId="47"/>
        <pc:sldMkLst>
          <pc:docMk/>
          <pc:sldMk cId="0" sldId="379"/>
        </pc:sldMkLst>
      </pc:sldChg>
      <pc:sldChg chg="del">
        <pc:chgData name="Juan Roberto Iñiguez García" userId="eabfdda8-e2c2-413f-9afb-01ef5dc68e30" providerId="ADAL" clId="{F2F7CF8D-CF9C-4FDF-A50F-01F59D24101C}" dt="2026-04-21T17:07:24.064" v="74" actId="47"/>
        <pc:sldMkLst>
          <pc:docMk/>
          <pc:sldMk cId="0" sldId="380"/>
        </pc:sldMkLst>
      </pc:sldChg>
      <pc:sldChg chg="del">
        <pc:chgData name="Juan Roberto Iñiguez García" userId="eabfdda8-e2c2-413f-9afb-01ef5dc68e30" providerId="ADAL" clId="{F2F7CF8D-CF9C-4FDF-A50F-01F59D24101C}" dt="2026-04-21T17:07:24.671" v="75" actId="47"/>
        <pc:sldMkLst>
          <pc:docMk/>
          <pc:sldMk cId="0" sldId="381"/>
        </pc:sldMkLst>
      </pc:sldChg>
      <pc:sldChg chg="del">
        <pc:chgData name="Juan Roberto Iñiguez García" userId="eabfdda8-e2c2-413f-9afb-01ef5dc68e30" providerId="ADAL" clId="{F2F7CF8D-CF9C-4FDF-A50F-01F59D24101C}" dt="2026-04-21T17:07:25.204" v="76" actId="47"/>
        <pc:sldMkLst>
          <pc:docMk/>
          <pc:sldMk cId="0" sldId="382"/>
        </pc:sldMkLst>
      </pc:sldChg>
      <pc:sldChg chg="del">
        <pc:chgData name="Juan Roberto Iñiguez García" userId="eabfdda8-e2c2-413f-9afb-01ef5dc68e30" providerId="ADAL" clId="{F2F7CF8D-CF9C-4FDF-A50F-01F59D24101C}" dt="2026-04-21T17:07:25.680" v="77" actId="47"/>
        <pc:sldMkLst>
          <pc:docMk/>
          <pc:sldMk cId="0" sldId="383"/>
        </pc:sldMkLst>
      </pc:sldChg>
      <pc:sldChg chg="del">
        <pc:chgData name="Juan Roberto Iñiguez García" userId="eabfdda8-e2c2-413f-9afb-01ef5dc68e30" providerId="ADAL" clId="{F2F7CF8D-CF9C-4FDF-A50F-01F59D24101C}" dt="2026-04-21T17:07:26.411" v="78" actId="47"/>
        <pc:sldMkLst>
          <pc:docMk/>
          <pc:sldMk cId="0" sldId="384"/>
        </pc:sldMkLst>
      </pc:sldChg>
      <pc:sldChg chg="del">
        <pc:chgData name="Juan Roberto Iñiguez García" userId="eabfdda8-e2c2-413f-9afb-01ef5dc68e30" providerId="ADAL" clId="{F2F7CF8D-CF9C-4FDF-A50F-01F59D24101C}" dt="2026-04-21T17:07:27.160" v="79" actId="47"/>
        <pc:sldMkLst>
          <pc:docMk/>
          <pc:sldMk cId="0" sldId="385"/>
        </pc:sldMkLst>
      </pc:sldChg>
      <pc:sldChg chg="del">
        <pc:chgData name="Juan Roberto Iñiguez García" userId="eabfdda8-e2c2-413f-9afb-01ef5dc68e30" providerId="ADAL" clId="{F2F7CF8D-CF9C-4FDF-A50F-01F59D24101C}" dt="2026-04-21T17:07:27.754" v="80" actId="47"/>
        <pc:sldMkLst>
          <pc:docMk/>
          <pc:sldMk cId="0" sldId="386"/>
        </pc:sldMkLst>
      </pc:sldChg>
      <pc:sldChg chg="del">
        <pc:chgData name="Juan Roberto Iñiguez García" userId="eabfdda8-e2c2-413f-9afb-01ef5dc68e30" providerId="ADAL" clId="{F2F7CF8D-CF9C-4FDF-A50F-01F59D24101C}" dt="2026-04-21T17:07:28.361" v="81" actId="47"/>
        <pc:sldMkLst>
          <pc:docMk/>
          <pc:sldMk cId="0" sldId="387"/>
        </pc:sldMkLst>
      </pc:sldChg>
      <pc:sldChg chg="del">
        <pc:chgData name="Juan Roberto Iñiguez García" userId="eabfdda8-e2c2-413f-9afb-01ef5dc68e30" providerId="ADAL" clId="{F2F7CF8D-CF9C-4FDF-A50F-01F59D24101C}" dt="2026-04-21T17:07:28.891" v="82" actId="47"/>
        <pc:sldMkLst>
          <pc:docMk/>
          <pc:sldMk cId="0" sldId="388"/>
        </pc:sldMkLst>
      </pc:sldChg>
      <pc:sldChg chg="del">
        <pc:chgData name="Juan Roberto Iñiguez García" userId="eabfdda8-e2c2-413f-9afb-01ef5dc68e30" providerId="ADAL" clId="{F2F7CF8D-CF9C-4FDF-A50F-01F59D24101C}" dt="2026-04-21T17:07:29.758" v="83" actId="47"/>
        <pc:sldMkLst>
          <pc:docMk/>
          <pc:sldMk cId="0" sldId="389"/>
        </pc:sldMkLst>
      </pc:sldChg>
      <pc:sldChg chg="del">
        <pc:chgData name="Juan Roberto Iñiguez García" userId="eabfdda8-e2c2-413f-9afb-01ef5dc68e30" providerId="ADAL" clId="{F2F7CF8D-CF9C-4FDF-A50F-01F59D24101C}" dt="2026-04-21T17:07:30.606" v="84" actId="47"/>
        <pc:sldMkLst>
          <pc:docMk/>
          <pc:sldMk cId="0" sldId="390"/>
        </pc:sldMkLst>
      </pc:sldChg>
      <pc:sldChg chg="del">
        <pc:chgData name="Juan Roberto Iñiguez García" userId="eabfdda8-e2c2-413f-9afb-01ef5dc68e30" providerId="ADAL" clId="{F2F7CF8D-CF9C-4FDF-A50F-01F59D24101C}" dt="2026-04-21T17:07:31.358" v="85" actId="47"/>
        <pc:sldMkLst>
          <pc:docMk/>
          <pc:sldMk cId="0" sldId="391"/>
        </pc:sldMkLst>
      </pc:sldChg>
      <pc:sldChg chg="del">
        <pc:chgData name="Juan Roberto Iñiguez García" userId="eabfdda8-e2c2-413f-9afb-01ef5dc68e30" providerId="ADAL" clId="{F2F7CF8D-CF9C-4FDF-A50F-01F59D24101C}" dt="2026-04-21T17:07:31.954" v="86" actId="47"/>
        <pc:sldMkLst>
          <pc:docMk/>
          <pc:sldMk cId="0" sldId="392"/>
        </pc:sldMkLst>
      </pc:sldChg>
      <pc:sldChg chg="del">
        <pc:chgData name="Juan Roberto Iñiguez García" userId="eabfdda8-e2c2-413f-9afb-01ef5dc68e30" providerId="ADAL" clId="{F2F7CF8D-CF9C-4FDF-A50F-01F59D24101C}" dt="2026-04-21T17:07:32.607" v="87" actId="47"/>
        <pc:sldMkLst>
          <pc:docMk/>
          <pc:sldMk cId="0" sldId="393"/>
        </pc:sldMkLst>
      </pc:sldChg>
      <pc:sldChg chg="del">
        <pc:chgData name="Juan Roberto Iñiguez García" userId="eabfdda8-e2c2-413f-9afb-01ef5dc68e30" providerId="ADAL" clId="{F2F7CF8D-CF9C-4FDF-A50F-01F59D24101C}" dt="2026-04-21T17:07:33.665" v="88" actId="47"/>
        <pc:sldMkLst>
          <pc:docMk/>
          <pc:sldMk cId="0" sldId="394"/>
        </pc:sldMkLst>
      </pc:sldChg>
      <pc:sldChg chg="del">
        <pc:chgData name="Juan Roberto Iñiguez García" userId="eabfdda8-e2c2-413f-9afb-01ef5dc68e30" providerId="ADAL" clId="{F2F7CF8D-CF9C-4FDF-A50F-01F59D24101C}" dt="2026-04-21T17:07:34.441" v="89" actId="47"/>
        <pc:sldMkLst>
          <pc:docMk/>
          <pc:sldMk cId="0" sldId="395"/>
        </pc:sldMkLst>
      </pc:sldChg>
      <pc:sldChg chg="del">
        <pc:chgData name="Juan Roberto Iñiguez García" userId="eabfdda8-e2c2-413f-9afb-01ef5dc68e30" providerId="ADAL" clId="{F2F7CF8D-CF9C-4FDF-A50F-01F59D24101C}" dt="2026-04-21T17:07:35.015" v="90" actId="47"/>
        <pc:sldMkLst>
          <pc:docMk/>
          <pc:sldMk cId="0" sldId="396"/>
        </pc:sldMkLst>
      </pc:sldChg>
      <pc:sldChg chg="del">
        <pc:chgData name="Juan Roberto Iñiguez García" userId="eabfdda8-e2c2-413f-9afb-01ef5dc68e30" providerId="ADAL" clId="{F2F7CF8D-CF9C-4FDF-A50F-01F59D24101C}" dt="2026-04-21T17:07:35.478" v="91" actId="47"/>
        <pc:sldMkLst>
          <pc:docMk/>
          <pc:sldMk cId="0" sldId="397"/>
        </pc:sldMkLst>
      </pc:sldChg>
      <pc:sldChg chg="del">
        <pc:chgData name="Juan Roberto Iñiguez García" userId="eabfdda8-e2c2-413f-9afb-01ef5dc68e30" providerId="ADAL" clId="{F2F7CF8D-CF9C-4FDF-A50F-01F59D24101C}" dt="2026-04-21T17:07:36.284" v="92" actId="47"/>
        <pc:sldMkLst>
          <pc:docMk/>
          <pc:sldMk cId="0" sldId="398"/>
        </pc:sldMkLst>
      </pc:sldChg>
      <pc:sldChg chg="del">
        <pc:chgData name="Juan Roberto Iñiguez García" userId="eabfdda8-e2c2-413f-9afb-01ef5dc68e30" providerId="ADAL" clId="{F2F7CF8D-CF9C-4FDF-A50F-01F59D24101C}" dt="2026-04-21T17:07:36.480" v="93" actId="47"/>
        <pc:sldMkLst>
          <pc:docMk/>
          <pc:sldMk cId="0" sldId="399"/>
        </pc:sldMkLst>
      </pc:sldChg>
      <pc:sldChg chg="del">
        <pc:chgData name="Juan Roberto Iñiguez García" userId="eabfdda8-e2c2-413f-9afb-01ef5dc68e30" providerId="ADAL" clId="{F2F7CF8D-CF9C-4FDF-A50F-01F59D24101C}" dt="2026-04-21T17:07:36.681" v="94" actId="47"/>
        <pc:sldMkLst>
          <pc:docMk/>
          <pc:sldMk cId="0" sldId="400"/>
        </pc:sldMkLst>
      </pc:sldChg>
      <pc:sldChg chg="del">
        <pc:chgData name="Juan Roberto Iñiguez García" userId="eabfdda8-e2c2-413f-9afb-01ef5dc68e30" providerId="ADAL" clId="{F2F7CF8D-CF9C-4FDF-A50F-01F59D24101C}" dt="2026-04-21T17:07:37.439" v="95" actId="47"/>
        <pc:sldMkLst>
          <pc:docMk/>
          <pc:sldMk cId="0" sldId="401"/>
        </pc:sldMkLst>
      </pc:sldChg>
      <pc:sldChg chg="del">
        <pc:chgData name="Juan Roberto Iñiguez García" userId="eabfdda8-e2c2-413f-9afb-01ef5dc68e30" providerId="ADAL" clId="{F2F7CF8D-CF9C-4FDF-A50F-01F59D24101C}" dt="2026-04-21T17:07:37.966" v="96" actId="47"/>
        <pc:sldMkLst>
          <pc:docMk/>
          <pc:sldMk cId="0" sldId="402"/>
        </pc:sldMkLst>
      </pc:sldChg>
      <pc:sldChg chg="del">
        <pc:chgData name="Juan Roberto Iñiguez García" userId="eabfdda8-e2c2-413f-9afb-01ef5dc68e30" providerId="ADAL" clId="{F2F7CF8D-CF9C-4FDF-A50F-01F59D24101C}" dt="2026-04-21T17:07:38.596" v="97" actId="47"/>
        <pc:sldMkLst>
          <pc:docMk/>
          <pc:sldMk cId="0" sldId="403"/>
        </pc:sldMkLst>
      </pc:sldChg>
      <pc:sldChg chg="del">
        <pc:chgData name="Juan Roberto Iñiguez García" userId="eabfdda8-e2c2-413f-9afb-01ef5dc68e30" providerId="ADAL" clId="{F2F7CF8D-CF9C-4FDF-A50F-01F59D24101C}" dt="2026-04-21T17:07:38.979" v="98" actId="47"/>
        <pc:sldMkLst>
          <pc:docMk/>
          <pc:sldMk cId="0" sldId="404"/>
        </pc:sldMkLst>
      </pc:sldChg>
      <pc:sldChg chg="del">
        <pc:chgData name="Juan Roberto Iñiguez García" userId="eabfdda8-e2c2-413f-9afb-01ef5dc68e30" providerId="ADAL" clId="{F2F7CF8D-CF9C-4FDF-A50F-01F59D24101C}" dt="2026-04-21T17:07:40.351" v="99" actId="47"/>
        <pc:sldMkLst>
          <pc:docMk/>
          <pc:sldMk cId="0" sldId="405"/>
        </pc:sldMkLst>
      </pc:sldChg>
      <pc:sldChg chg="del">
        <pc:chgData name="Juan Roberto Iñiguez García" userId="eabfdda8-e2c2-413f-9afb-01ef5dc68e30" providerId="ADAL" clId="{F2F7CF8D-CF9C-4FDF-A50F-01F59D24101C}" dt="2026-04-22T15:43:45.470" v="104" actId="47"/>
        <pc:sldMkLst>
          <pc:docMk/>
          <pc:sldMk cId="0" sldId="412"/>
        </pc:sldMkLst>
      </pc:sldChg>
      <pc:sldChg chg="del">
        <pc:chgData name="Juan Roberto Iñiguez García" userId="eabfdda8-e2c2-413f-9afb-01ef5dc68e30" providerId="ADAL" clId="{F2F7CF8D-CF9C-4FDF-A50F-01F59D24101C}" dt="2026-04-22T15:43:34.492" v="103" actId="47"/>
        <pc:sldMkLst>
          <pc:docMk/>
          <pc:sldMk cId="0" sldId="41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3.sv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6.jpeg"/><Relationship Id="rId5" Type="http://schemas.openxmlformats.org/officeDocument/2006/relationships/image" Target="../media/image4.png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4.png"/><Relationship Id="rId4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4.png"/><Relationship Id="rId4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4.png"/><Relationship Id="rId4" Type="http://schemas.openxmlformats.org/officeDocument/2006/relationships/image" Target="../media/image15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1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32.png"/><Relationship Id="rId4" Type="http://schemas.openxmlformats.org/officeDocument/2006/relationships/image" Target="../media/image1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33.png"/><Relationship Id="rId4" Type="http://schemas.openxmlformats.org/officeDocument/2006/relationships/image" Target="../media/image1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3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0.png"/><Relationship Id="rId4" Type="http://schemas.openxmlformats.org/officeDocument/2006/relationships/image" Target="../media/image1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36.png"/><Relationship Id="rId4" Type="http://schemas.openxmlformats.org/officeDocument/2006/relationships/image" Target="../media/image1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37.png"/><Relationship Id="rId4" Type="http://schemas.openxmlformats.org/officeDocument/2006/relationships/image" Target="../media/image15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38.png"/><Relationship Id="rId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40.png"/><Relationship Id="rId4" Type="http://schemas.openxmlformats.org/officeDocument/2006/relationships/image" Target="../media/image1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41.png"/><Relationship Id="rId4" Type="http://schemas.openxmlformats.org/officeDocument/2006/relationships/image" Target="../media/image1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42.png"/><Relationship Id="rId4" Type="http://schemas.openxmlformats.org/officeDocument/2006/relationships/image" Target="../media/image1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43.png"/><Relationship Id="rId4" Type="http://schemas.openxmlformats.org/officeDocument/2006/relationships/image" Target="../media/image1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44.png"/><Relationship Id="rId4" Type="http://schemas.openxmlformats.org/officeDocument/2006/relationships/image" Target="../media/image1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45.png"/><Relationship Id="rId4" Type="http://schemas.openxmlformats.org/officeDocument/2006/relationships/image" Target="../media/image1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46.png"/><Relationship Id="rId4" Type="http://schemas.openxmlformats.org/officeDocument/2006/relationships/image" Target="../media/image1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47.png"/><Relationship Id="rId4" Type="http://schemas.openxmlformats.org/officeDocument/2006/relationships/image" Target="../media/image1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48.png"/><Relationship Id="rId4" Type="http://schemas.openxmlformats.org/officeDocument/2006/relationships/image" Target="../media/image15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1.png"/><Relationship Id="rId7" Type="http://schemas.openxmlformats.org/officeDocument/2006/relationships/image" Target="../media/image4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47.pn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50.png"/><Relationship Id="rId4" Type="http://schemas.openxmlformats.org/officeDocument/2006/relationships/image" Target="../media/image1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51.png"/><Relationship Id="rId4" Type="http://schemas.openxmlformats.org/officeDocument/2006/relationships/image" Target="../media/image1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52.png"/><Relationship Id="rId4" Type="http://schemas.openxmlformats.org/officeDocument/2006/relationships/image" Target="../media/image1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30.png"/><Relationship Id="rId4" Type="http://schemas.openxmlformats.org/officeDocument/2006/relationships/image" Target="../media/image15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52.png"/><Relationship Id="rId4" Type="http://schemas.openxmlformats.org/officeDocument/2006/relationships/image" Target="../media/image1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54.png"/><Relationship Id="rId4" Type="http://schemas.openxmlformats.org/officeDocument/2006/relationships/image" Target="../media/image15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52.png"/><Relationship Id="rId4" Type="http://schemas.openxmlformats.org/officeDocument/2006/relationships/image" Target="../media/image1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5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4.png"/><Relationship Id="rId4" Type="http://schemas.openxmlformats.org/officeDocument/2006/relationships/image" Target="../media/image15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5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4.png"/><Relationship Id="rId4" Type="http://schemas.openxmlformats.org/officeDocument/2006/relationships/image" Target="../media/image15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5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4.pn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6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4.png"/><Relationship Id="rId4" Type="http://schemas.openxmlformats.org/officeDocument/2006/relationships/image" Target="../media/image15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10.jpeg"/><Relationship Id="rId7" Type="http://schemas.openxmlformats.org/officeDocument/2006/relationships/image" Target="../media/image6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1.png"/><Relationship Id="rId4" Type="http://schemas.openxmlformats.org/officeDocument/2006/relationships/image" Target="../media/image4.png"/><Relationship Id="rId9" Type="http://schemas.openxmlformats.org/officeDocument/2006/relationships/image" Target="../media/image6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sv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12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5.jpeg"/><Relationship Id="rId7" Type="http://schemas.openxmlformats.org/officeDocument/2006/relationships/image" Target="../media/image1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8.jpeg"/><Relationship Id="rId4" Type="http://schemas.openxmlformats.org/officeDocument/2006/relationships/image" Target="../media/image73.jpe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8453171" cy="103799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927790" y="0"/>
            <a:ext cx="1088513" cy="10287000"/>
            <a:chOff x="0" y="0"/>
            <a:chExt cx="286687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6687" cy="2709333"/>
            </a:xfrm>
            <a:custGeom>
              <a:avLst/>
              <a:gdLst/>
              <a:ahLst/>
              <a:cxnLst/>
              <a:rect l="l" t="t" r="r" b="b"/>
              <a:pathLst>
                <a:path w="286687" h="2709333">
                  <a:moveTo>
                    <a:pt x="0" y="0"/>
                  </a:moveTo>
                  <a:lnTo>
                    <a:pt x="286687" y="0"/>
                  </a:lnTo>
                  <a:lnTo>
                    <a:pt x="286687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696969">
                    <a:alpha val="72000"/>
                  </a:srgbClr>
                </a:gs>
                <a:gs pos="33333">
                  <a:srgbClr val="B4B4B4">
                    <a:alpha val="82500"/>
                  </a:srgbClr>
                </a:gs>
                <a:gs pos="66667">
                  <a:srgbClr val="EEEEEE">
                    <a:alpha val="70500"/>
                  </a:srgbClr>
                </a:gs>
                <a:gs pos="100000">
                  <a:srgbClr val="FBFBFB">
                    <a:alpha val="22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286687" cy="27283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3349474" cy="10287000"/>
          </a:xfrm>
          <a:custGeom>
            <a:avLst/>
            <a:gdLst/>
            <a:ahLst/>
            <a:cxnLst/>
            <a:rect l="l" t="t" r="r" b="b"/>
            <a:pathLst>
              <a:path w="3349474" h="10287000">
                <a:moveTo>
                  <a:pt x="0" y="0"/>
                </a:moveTo>
                <a:lnTo>
                  <a:pt x="3349474" y="0"/>
                </a:lnTo>
                <a:lnTo>
                  <a:pt x="334947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1413" r="-385244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6" name="TextBox 6"/>
          <p:cNvSpPr txBox="1"/>
          <p:nvPr/>
        </p:nvSpPr>
        <p:spPr>
          <a:xfrm>
            <a:off x="7243123" y="158181"/>
            <a:ext cx="7007722" cy="888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291"/>
              </a:lnSpc>
              <a:spcBef>
                <a:spcPct val="0"/>
              </a:spcBef>
            </a:pPr>
            <a:r>
              <a:rPr lang="en-US" sz="5283" b="1" u="none" strike="noStrike" spc="184">
                <a:solidFill>
                  <a:srgbClr val="1161A8"/>
                </a:solidFill>
                <a:latin typeface="Titillium Web 1 Heavy"/>
                <a:ea typeface="Titillium Web 1 Heavy"/>
                <a:cs typeface="Titillium Web 1 Heavy"/>
                <a:sym typeface="Titillium Web 1 Heavy"/>
              </a:rPr>
              <a:t>GUÍA DE LLENADO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974905" y="1008948"/>
            <a:ext cx="3544157" cy="4263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587"/>
              </a:lnSpc>
              <a:spcBef>
                <a:spcPct val="0"/>
              </a:spcBef>
            </a:pPr>
            <a:r>
              <a:rPr lang="en-US" sz="2599" b="1" u="none" strike="noStrike" spc="75">
                <a:solidFill>
                  <a:srgbClr val="1161A8"/>
                </a:solidFill>
                <a:latin typeface="Titillium Web 2 Bold"/>
                <a:ea typeface="Titillium Web 2 Bold"/>
                <a:cs typeface="Titillium Web 2 Bold"/>
                <a:sym typeface="Titillium Web 2 Bold"/>
              </a:rPr>
              <a:t>Catálogo c_FormaPago</a:t>
            </a:r>
          </a:p>
        </p:txBody>
      </p:sp>
      <p:graphicFrame>
        <p:nvGraphicFramePr>
          <p:cNvPr id="8" name="Table 8"/>
          <p:cNvGraphicFramePr>
            <a:graphicFrameLocks noGrp="1"/>
          </p:cNvGraphicFramePr>
          <p:nvPr/>
        </p:nvGraphicFramePr>
        <p:xfrm>
          <a:off x="4094291" y="1784998"/>
          <a:ext cx="6652692" cy="8292014"/>
        </p:xfrm>
        <a:graphic>
          <a:graphicData uri="http://schemas.openxmlformats.org/drawingml/2006/table">
            <a:tbl>
              <a:tblPr/>
              <a:tblGrid>
                <a:gridCol w="17312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772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42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9164">
                <a:tc>
                  <a:txBody>
                    <a:bodyPr/>
                    <a:lstStyle/>
                    <a:p>
                      <a:pPr algn="ctr">
                        <a:lnSpc>
                          <a:spcPts val="2393"/>
                        </a:lnSpc>
                        <a:defRPr/>
                      </a:pPr>
                      <a:r>
                        <a:rPr lang="en-US" sz="1709" b="1">
                          <a:solidFill>
                            <a:srgbClr val="FFFFFF"/>
                          </a:solidFill>
                          <a:latin typeface="Titillium Web 2 Bold"/>
                          <a:ea typeface="Titillium Web 2 Bold"/>
                          <a:cs typeface="Titillium Web 2 Bold"/>
                          <a:sym typeface="Titillium Web 2 Bold"/>
                        </a:rPr>
                        <a:t>c_FormaPago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61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93"/>
                        </a:lnSpc>
                        <a:defRPr/>
                      </a:pPr>
                      <a:r>
                        <a:rPr lang="en-US" sz="1709" b="1">
                          <a:solidFill>
                            <a:srgbClr val="FFFFFF"/>
                          </a:solidFill>
                          <a:latin typeface="Titillium Web 2 Bold"/>
                          <a:ea typeface="Titillium Web 2 Bold"/>
                          <a:cs typeface="Titillium Web 2 Bold"/>
                          <a:sym typeface="Titillium Web 2 Bold"/>
                        </a:rPr>
                        <a:t>Descripción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61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93"/>
                        </a:lnSpc>
                        <a:defRPr/>
                      </a:pPr>
                      <a:r>
                        <a:rPr lang="en-US" sz="1709" b="1">
                          <a:solidFill>
                            <a:srgbClr val="FFFFFF"/>
                          </a:solidFill>
                          <a:latin typeface="Titillium Web 2 Bold"/>
                          <a:ea typeface="Titillium Web 2 Bold"/>
                          <a:cs typeface="Titillium Web 2 Bold"/>
                          <a:sym typeface="Titillium Web 2 Bold"/>
                        </a:rPr>
                        <a:t>Bancarizado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61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9350"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01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Efectivo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9350"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02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Cheque nominativo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r>
                        <a:rPr lang="en-US" sz="1614" b="1">
                          <a:solidFill>
                            <a:srgbClr val="000000"/>
                          </a:solidFill>
                          <a:latin typeface="Titillium Web 2 Bold"/>
                          <a:ea typeface="Titillium Web 2 Bold"/>
                          <a:cs typeface="Titillium Web 2 Bold"/>
                          <a:sym typeface="Titillium Web 2 Bold"/>
                        </a:rPr>
                        <a:t>Sí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9350"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03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60"/>
                        </a:lnSpc>
                        <a:defRPr/>
                      </a:pPr>
                      <a:r>
                        <a:rPr lang="en-US" sz="1614" spc="-6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Transferencia electrónica de fondos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r>
                        <a:rPr lang="en-US" sz="1614" b="1">
                          <a:solidFill>
                            <a:srgbClr val="000000"/>
                          </a:solidFill>
                          <a:latin typeface="Titillium Web 2 Bold"/>
                          <a:ea typeface="Titillium Web 2 Bold"/>
                          <a:cs typeface="Titillium Web 2 Bold"/>
                          <a:sym typeface="Titillium Web 2 Bold"/>
                        </a:rPr>
                        <a:t>Sí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9350"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04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Tarjeta crédito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r>
                        <a:rPr lang="en-US" sz="1614" b="1">
                          <a:solidFill>
                            <a:srgbClr val="000000"/>
                          </a:solidFill>
                          <a:latin typeface="Titillium Web 2 Bold"/>
                          <a:ea typeface="Titillium Web 2 Bold"/>
                          <a:cs typeface="Titillium Web 2 Bold"/>
                          <a:sym typeface="Titillium Web 2 Bold"/>
                        </a:rPr>
                        <a:t>Sí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9350"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05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Monedero electrónico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r>
                        <a:rPr lang="en-US" sz="1614" b="1">
                          <a:solidFill>
                            <a:srgbClr val="000000"/>
                          </a:solidFill>
                          <a:latin typeface="Titillium Web 2 Bold"/>
                          <a:ea typeface="Titillium Web 2 Bold"/>
                          <a:cs typeface="Titillium Web 2 Bold"/>
                          <a:sym typeface="Titillium Web 2 Bold"/>
                        </a:rPr>
                        <a:t>Sí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9350"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06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Dinero electrónico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r>
                        <a:rPr lang="en-US" sz="1614" b="1">
                          <a:solidFill>
                            <a:srgbClr val="000000"/>
                          </a:solidFill>
                          <a:latin typeface="Titillium Web 2 Bold"/>
                          <a:ea typeface="Titillium Web 2 Bold"/>
                          <a:cs typeface="Titillium Web 2 Bold"/>
                          <a:sym typeface="Titillium Web 2 Bold"/>
                        </a:rPr>
                        <a:t>Sí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9350"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08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Vales de despensa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89350"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12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Dación en pago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89350"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13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Pago por subrogación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9350"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14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Pago por consignación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89350"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15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Condonación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9" name="Table 9"/>
          <p:cNvGraphicFramePr>
            <a:graphicFrameLocks noGrp="1"/>
          </p:cNvGraphicFramePr>
          <p:nvPr/>
        </p:nvGraphicFramePr>
        <p:xfrm>
          <a:off x="10902618" y="1784998"/>
          <a:ext cx="6617094" cy="8292755"/>
        </p:xfrm>
        <a:graphic>
          <a:graphicData uri="http://schemas.openxmlformats.org/drawingml/2006/table">
            <a:tbl>
              <a:tblPr/>
              <a:tblGrid>
                <a:gridCol w="17209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134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26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9916">
                <a:tc>
                  <a:txBody>
                    <a:bodyPr/>
                    <a:lstStyle/>
                    <a:p>
                      <a:pPr algn="ctr">
                        <a:lnSpc>
                          <a:spcPts val="2393"/>
                        </a:lnSpc>
                        <a:defRPr/>
                      </a:pPr>
                      <a:r>
                        <a:rPr lang="en-US" sz="1709" b="1">
                          <a:solidFill>
                            <a:srgbClr val="FFFFFF"/>
                          </a:solidFill>
                          <a:latin typeface="Titillium Web 2 Bold"/>
                          <a:ea typeface="Titillium Web 2 Bold"/>
                          <a:cs typeface="Titillium Web 2 Bold"/>
                          <a:sym typeface="Titillium Web 2 Bold"/>
                        </a:rPr>
                        <a:t>c_FormaPago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61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93"/>
                        </a:lnSpc>
                        <a:defRPr/>
                      </a:pPr>
                      <a:r>
                        <a:rPr lang="en-US" sz="1709" b="1">
                          <a:solidFill>
                            <a:srgbClr val="FFFFFF"/>
                          </a:solidFill>
                          <a:latin typeface="Titillium Web 2 Bold"/>
                          <a:ea typeface="Titillium Web 2 Bold"/>
                          <a:cs typeface="Titillium Web 2 Bold"/>
                          <a:sym typeface="Titillium Web 2 Bold"/>
                        </a:rPr>
                        <a:t>Descripción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61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93"/>
                        </a:lnSpc>
                        <a:defRPr/>
                      </a:pPr>
                      <a:r>
                        <a:rPr lang="en-US" sz="1709" b="1">
                          <a:solidFill>
                            <a:srgbClr val="FFFFFF"/>
                          </a:solidFill>
                          <a:latin typeface="Titillium Web 2 Bold"/>
                          <a:ea typeface="Titillium Web 2 Bold"/>
                          <a:cs typeface="Titillium Web 2 Bold"/>
                          <a:sym typeface="Titillium Web 2 Bold"/>
                        </a:rPr>
                        <a:t>Bancarizado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61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9349"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17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Compensación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9349"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23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Novación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9349"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24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Confusión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9349"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25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Remisión de deuda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9349"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26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Prescripción o caducidad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9349"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27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A satisfacción del acreedor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9349"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28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Tarjeta de débito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r>
                        <a:rPr lang="en-US" sz="1614" b="1">
                          <a:solidFill>
                            <a:srgbClr val="000000"/>
                          </a:solidFill>
                          <a:latin typeface="Titillium Web 2 Bold"/>
                          <a:ea typeface="Titillium Web 2 Bold"/>
                          <a:cs typeface="Titillium Web 2 Bold"/>
                          <a:sym typeface="Titillium Web 2 Bold"/>
                        </a:rPr>
                        <a:t>Sí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89349"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29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Tarjeta de servicios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r>
                        <a:rPr lang="en-US" sz="1614" b="1">
                          <a:solidFill>
                            <a:srgbClr val="000000"/>
                          </a:solidFill>
                          <a:latin typeface="Titillium Web 2 Bold"/>
                          <a:ea typeface="Titillium Web 2 Bold"/>
                          <a:cs typeface="Titillium Web 2 Bold"/>
                          <a:sym typeface="Titillium Web 2 Bold"/>
                        </a:rPr>
                        <a:t>Sí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89349"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30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Aplicación de anticipos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9349"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31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Intermediario pagos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89349"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99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60"/>
                        </a:lnSpc>
                        <a:defRPr/>
                      </a:pPr>
                      <a:r>
                        <a:rPr lang="en-US" sz="161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Por definir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0"/>
                        </a:lnSpc>
                        <a:defRPr/>
                      </a:pPr>
                      <a:r>
                        <a:rPr lang="en-US" sz="1614" b="1">
                          <a:solidFill>
                            <a:srgbClr val="000000"/>
                          </a:solidFill>
                          <a:latin typeface="Titillium Web 2 Bold"/>
                          <a:ea typeface="Titillium Web 2 Bold"/>
                          <a:cs typeface="Titillium Web 2 Bold"/>
                          <a:sym typeface="Titillium Web 2 Bold"/>
                        </a:rPr>
                        <a:t>Opcional</a:t>
                      </a:r>
                      <a:endParaRPr lang="en-US" sz="1100"/>
                    </a:p>
                  </a:txBody>
                  <a:tcPr marL="161605" marR="161605" marT="161605" marB="161605" anchor="ctr">
                    <a:lnL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0" name="Freeform 10"/>
          <p:cNvSpPr/>
          <p:nvPr/>
        </p:nvSpPr>
        <p:spPr>
          <a:xfrm>
            <a:off x="294386" y="437894"/>
            <a:ext cx="2760641" cy="415166"/>
          </a:xfrm>
          <a:custGeom>
            <a:avLst/>
            <a:gdLst/>
            <a:ahLst/>
            <a:cxnLst/>
            <a:rect l="l" t="t" r="r" b="b"/>
            <a:pathLst>
              <a:path w="2760641" h="415166">
                <a:moveTo>
                  <a:pt x="0" y="0"/>
                </a:moveTo>
                <a:lnTo>
                  <a:pt x="2760641" y="0"/>
                </a:lnTo>
                <a:lnTo>
                  <a:pt x="2760641" y="415166"/>
                </a:lnTo>
                <a:lnTo>
                  <a:pt x="0" y="4151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  <p:transition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927790" y="0"/>
            <a:ext cx="1088513" cy="10287000"/>
            <a:chOff x="0" y="0"/>
            <a:chExt cx="286687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6687" cy="2709333"/>
            </a:xfrm>
            <a:custGeom>
              <a:avLst/>
              <a:gdLst/>
              <a:ahLst/>
              <a:cxnLst/>
              <a:rect l="l" t="t" r="r" b="b"/>
              <a:pathLst>
                <a:path w="286687" h="2709333">
                  <a:moveTo>
                    <a:pt x="0" y="0"/>
                  </a:moveTo>
                  <a:lnTo>
                    <a:pt x="286687" y="0"/>
                  </a:lnTo>
                  <a:lnTo>
                    <a:pt x="286687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696969">
                    <a:alpha val="72000"/>
                  </a:srgbClr>
                </a:gs>
                <a:gs pos="33333">
                  <a:srgbClr val="B4B4B4">
                    <a:alpha val="82500"/>
                  </a:srgbClr>
                </a:gs>
                <a:gs pos="66667">
                  <a:srgbClr val="EEEEEE">
                    <a:alpha val="70500"/>
                  </a:srgbClr>
                </a:gs>
                <a:gs pos="100000">
                  <a:srgbClr val="FBFBFB">
                    <a:alpha val="22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286687" cy="27283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3349413" cy="10287000"/>
          </a:xfrm>
          <a:custGeom>
            <a:avLst/>
            <a:gdLst/>
            <a:ahLst/>
            <a:cxnLst/>
            <a:rect l="l" t="t" r="r" b="b"/>
            <a:pathLst>
              <a:path w="3349413" h="10287000">
                <a:moveTo>
                  <a:pt x="0" y="0"/>
                </a:moveTo>
                <a:lnTo>
                  <a:pt x="3349413" y="0"/>
                </a:lnTo>
                <a:lnTo>
                  <a:pt x="334941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4338" r="-444662" b="-15060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6" name="TextBox 6"/>
          <p:cNvSpPr txBox="1"/>
          <p:nvPr/>
        </p:nvSpPr>
        <p:spPr>
          <a:xfrm>
            <a:off x="7243123" y="158181"/>
            <a:ext cx="7007722" cy="888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291"/>
              </a:lnSpc>
              <a:spcBef>
                <a:spcPct val="0"/>
              </a:spcBef>
            </a:pPr>
            <a:r>
              <a:rPr lang="en-US" sz="5283" b="1" u="none" strike="noStrike" spc="184">
                <a:solidFill>
                  <a:srgbClr val="1161A8"/>
                </a:solidFill>
                <a:latin typeface="Titillium Web 1 Heavy"/>
                <a:ea typeface="Titillium Web 1 Heavy"/>
                <a:cs typeface="Titillium Web 1 Heavy"/>
                <a:sym typeface="Titillium Web 1 Heavy"/>
              </a:rPr>
              <a:t>GUÍA DE LLENADO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974905" y="1008948"/>
            <a:ext cx="3544157" cy="4263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587"/>
              </a:lnSpc>
              <a:spcBef>
                <a:spcPct val="0"/>
              </a:spcBef>
            </a:pPr>
            <a:r>
              <a:rPr lang="en-US" sz="2599" b="1" u="none" strike="noStrike" spc="75">
                <a:solidFill>
                  <a:srgbClr val="1161A8"/>
                </a:solidFill>
                <a:latin typeface="Titillium Web 2 Bold"/>
                <a:ea typeface="Titillium Web 2 Bold"/>
                <a:cs typeface="Titillium Web 2 Bold"/>
                <a:sym typeface="Titillium Web 2 Bold"/>
              </a:rPr>
              <a:t>Catálogo c_FormaPago</a:t>
            </a:r>
          </a:p>
        </p:txBody>
      </p:sp>
      <p:graphicFrame>
        <p:nvGraphicFramePr>
          <p:cNvPr id="8" name="Table 8"/>
          <p:cNvGraphicFramePr>
            <a:graphicFrameLocks noGrp="1"/>
          </p:cNvGraphicFramePr>
          <p:nvPr/>
        </p:nvGraphicFramePr>
        <p:xfrm>
          <a:off x="3926615" y="1784998"/>
          <a:ext cx="6633016" cy="8256745"/>
        </p:xfrm>
        <a:graphic>
          <a:graphicData uri="http://schemas.openxmlformats.org/drawingml/2006/table">
            <a:tbl>
              <a:tblPr/>
              <a:tblGrid>
                <a:gridCol w="17260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78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90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5542">
                <a:tc>
                  <a:txBody>
                    <a:bodyPr/>
                    <a:lstStyle/>
                    <a:p>
                      <a:pPr algn="ctr">
                        <a:lnSpc>
                          <a:spcPts val="2398"/>
                        </a:lnSpc>
                        <a:defRPr/>
                      </a:pPr>
                      <a:r>
                        <a:rPr lang="en-US" sz="1713" b="1">
                          <a:solidFill>
                            <a:srgbClr val="FFFFFF"/>
                          </a:solidFill>
                          <a:latin typeface="Titillium Web 2 Bold"/>
                          <a:ea typeface="Titillium Web 2 Bold"/>
                          <a:cs typeface="Titillium Web 2 Bold"/>
                          <a:sym typeface="Titillium Web 2 Bold"/>
                        </a:rPr>
                        <a:t>c_FormaPago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61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98"/>
                        </a:lnSpc>
                        <a:defRPr/>
                      </a:pPr>
                      <a:r>
                        <a:rPr lang="en-US" sz="1713" b="1">
                          <a:solidFill>
                            <a:srgbClr val="FFFFFF"/>
                          </a:solidFill>
                          <a:latin typeface="Titillium Web 2 Bold"/>
                          <a:ea typeface="Titillium Web 2 Bold"/>
                          <a:cs typeface="Titillium Web 2 Bold"/>
                          <a:sym typeface="Titillium Web 2 Bold"/>
                        </a:rPr>
                        <a:t>Descripción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61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98"/>
                        </a:lnSpc>
                        <a:defRPr/>
                      </a:pPr>
                      <a:r>
                        <a:rPr lang="en-US" sz="1713" b="1">
                          <a:solidFill>
                            <a:srgbClr val="FFFFFF"/>
                          </a:solidFill>
                          <a:latin typeface="Titillium Web 2 Bold"/>
                          <a:ea typeface="Titillium Web 2 Bold"/>
                          <a:cs typeface="Titillium Web 2 Bold"/>
                          <a:sym typeface="Titillium Web 2 Bold"/>
                        </a:rPr>
                        <a:t>Bancarizado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61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6473"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01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Efectivo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No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6473"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02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Cheque nominativo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8" b="1">
                          <a:solidFill>
                            <a:srgbClr val="000000"/>
                          </a:solidFill>
                          <a:latin typeface="Titillium Web 2 Bold"/>
                          <a:ea typeface="Titillium Web 2 Bold"/>
                          <a:cs typeface="Titillium Web 2 Bold"/>
                          <a:sym typeface="Titillium Web 2 Bold"/>
                        </a:rPr>
                        <a:t>Sí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6473"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03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65"/>
                        </a:lnSpc>
                        <a:defRPr/>
                      </a:pPr>
                      <a:r>
                        <a:rPr lang="en-US" sz="1618" spc="-6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Transferencia electrónica de fondos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8" b="1">
                          <a:solidFill>
                            <a:srgbClr val="000000"/>
                          </a:solidFill>
                          <a:latin typeface="Titillium Web 2 Bold"/>
                          <a:ea typeface="Titillium Web 2 Bold"/>
                          <a:cs typeface="Titillium Web 2 Bold"/>
                          <a:sym typeface="Titillium Web 2 Bold"/>
                        </a:rPr>
                        <a:t>Sí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6473"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04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Tarjeta crédito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8" b="1">
                          <a:solidFill>
                            <a:srgbClr val="000000"/>
                          </a:solidFill>
                          <a:latin typeface="Titillium Web 2 Bold"/>
                          <a:ea typeface="Titillium Web 2 Bold"/>
                          <a:cs typeface="Titillium Web 2 Bold"/>
                          <a:sym typeface="Titillium Web 2 Bold"/>
                        </a:rPr>
                        <a:t>Sí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6473"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05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Monedero electrónico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8" b="1">
                          <a:solidFill>
                            <a:srgbClr val="000000"/>
                          </a:solidFill>
                          <a:latin typeface="Titillium Web 2 Bold"/>
                          <a:ea typeface="Titillium Web 2 Bold"/>
                          <a:cs typeface="Titillium Web 2 Bold"/>
                          <a:sym typeface="Titillium Web 2 Bold"/>
                        </a:rPr>
                        <a:t>Sí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6473"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06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Dinero electrónico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8" b="1">
                          <a:solidFill>
                            <a:srgbClr val="000000"/>
                          </a:solidFill>
                          <a:latin typeface="Titillium Web 2 Bold"/>
                          <a:ea typeface="Titillium Web 2 Bold"/>
                          <a:cs typeface="Titillium Web 2 Bold"/>
                          <a:sym typeface="Titillium Web 2 Bold"/>
                        </a:rPr>
                        <a:t>Sí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6473"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08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Vales de despensa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No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86473"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12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Dación en pago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No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86473"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13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Pago por subrogación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No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6473"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14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Pago por consignación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No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86473"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15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Condonación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No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9" name="Table 9"/>
          <p:cNvGraphicFramePr>
            <a:graphicFrameLocks noGrp="1"/>
          </p:cNvGraphicFramePr>
          <p:nvPr/>
        </p:nvGraphicFramePr>
        <p:xfrm>
          <a:off x="10902618" y="1784998"/>
          <a:ext cx="6632504" cy="8256745"/>
        </p:xfrm>
        <a:graphic>
          <a:graphicData uri="http://schemas.openxmlformats.org/drawingml/2006/table">
            <a:tbl>
              <a:tblPr/>
              <a:tblGrid>
                <a:gridCol w="17249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06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68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5542">
                <a:tc>
                  <a:txBody>
                    <a:bodyPr/>
                    <a:lstStyle/>
                    <a:p>
                      <a:pPr algn="ctr">
                        <a:lnSpc>
                          <a:spcPts val="2398"/>
                        </a:lnSpc>
                        <a:defRPr/>
                      </a:pPr>
                      <a:r>
                        <a:rPr lang="en-US" sz="1713" b="1">
                          <a:solidFill>
                            <a:srgbClr val="FFFFFF"/>
                          </a:solidFill>
                          <a:latin typeface="Titillium Web 2 Bold"/>
                          <a:ea typeface="Titillium Web 2 Bold"/>
                          <a:cs typeface="Titillium Web 2 Bold"/>
                          <a:sym typeface="Titillium Web 2 Bold"/>
                        </a:rPr>
                        <a:t>c_FormaPago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61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98"/>
                        </a:lnSpc>
                        <a:defRPr/>
                      </a:pPr>
                      <a:r>
                        <a:rPr lang="en-US" sz="1713" b="1">
                          <a:solidFill>
                            <a:srgbClr val="FFFFFF"/>
                          </a:solidFill>
                          <a:latin typeface="Titillium Web 2 Bold"/>
                          <a:ea typeface="Titillium Web 2 Bold"/>
                          <a:cs typeface="Titillium Web 2 Bold"/>
                          <a:sym typeface="Titillium Web 2 Bold"/>
                        </a:rPr>
                        <a:t>Descripción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61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98"/>
                        </a:lnSpc>
                        <a:defRPr/>
                      </a:pPr>
                      <a:r>
                        <a:rPr lang="en-US" sz="1713" b="1">
                          <a:solidFill>
                            <a:srgbClr val="FFFFFF"/>
                          </a:solidFill>
                          <a:latin typeface="Titillium Web 2 Bold"/>
                          <a:ea typeface="Titillium Web 2 Bold"/>
                          <a:cs typeface="Titillium Web 2 Bold"/>
                          <a:sym typeface="Titillium Web 2 Bold"/>
                        </a:rPr>
                        <a:t>Bancarizado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61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6473"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17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Compensación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7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No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6473"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23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Novación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7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No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6473"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24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Confusión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7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No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6473"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25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Remisión de deuda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7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No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6473"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26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Prescripción o caducidad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7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No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6473"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27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A satisfacción del acreedor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7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No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6473"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28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Tarjeta de débito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8" b="1">
                          <a:solidFill>
                            <a:srgbClr val="000000"/>
                          </a:solidFill>
                          <a:latin typeface="Titillium Web 2 Bold"/>
                          <a:ea typeface="Titillium Web 2 Bold"/>
                          <a:cs typeface="Titillium Web 2 Bold"/>
                          <a:sym typeface="Titillium Web 2 Bold"/>
                        </a:rPr>
                        <a:t>Sí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86473"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29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Tarjeta de servicios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8" b="1">
                          <a:solidFill>
                            <a:srgbClr val="000000"/>
                          </a:solidFill>
                          <a:latin typeface="Titillium Web 2 Bold"/>
                          <a:ea typeface="Titillium Web 2 Bold"/>
                          <a:cs typeface="Titillium Web 2 Bold"/>
                          <a:sym typeface="Titillium Web 2 Bold"/>
                        </a:rPr>
                        <a:t>Sí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86473"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30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Aplicación de anticipos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7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No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6473"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31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Intermediario pagos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7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No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86473"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99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65"/>
                        </a:lnSpc>
                        <a:defRPr/>
                      </a:pPr>
                      <a:r>
                        <a:rPr lang="en-US" sz="1618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Por definir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5"/>
                        </a:lnSpc>
                        <a:defRPr/>
                      </a:pPr>
                      <a:r>
                        <a:rPr lang="en-US" sz="1618" b="1">
                          <a:solidFill>
                            <a:srgbClr val="000000"/>
                          </a:solidFill>
                          <a:latin typeface="Titillium Web 2 Bold"/>
                          <a:ea typeface="Titillium Web 2 Bold"/>
                          <a:cs typeface="Titillium Web 2 Bold"/>
                          <a:sym typeface="Titillium Web 2 Bold"/>
                        </a:rPr>
                        <a:t>Opcional</a:t>
                      </a:r>
                      <a:endParaRPr lang="en-US" sz="1100"/>
                    </a:p>
                  </a:txBody>
                  <a:tcPr marL="161972" marR="161972" marT="161972" marB="161972" anchor="ctr">
                    <a:lnL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0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0" name="Freeform 10"/>
          <p:cNvSpPr/>
          <p:nvPr/>
        </p:nvSpPr>
        <p:spPr>
          <a:xfrm>
            <a:off x="294386" y="437894"/>
            <a:ext cx="2760641" cy="415166"/>
          </a:xfrm>
          <a:custGeom>
            <a:avLst/>
            <a:gdLst/>
            <a:ahLst/>
            <a:cxnLst/>
            <a:rect l="l" t="t" r="r" b="b"/>
            <a:pathLst>
              <a:path w="2760641" h="415166">
                <a:moveTo>
                  <a:pt x="0" y="0"/>
                </a:moveTo>
                <a:lnTo>
                  <a:pt x="2760641" y="0"/>
                </a:lnTo>
                <a:lnTo>
                  <a:pt x="2760641" y="415166"/>
                </a:lnTo>
                <a:lnTo>
                  <a:pt x="0" y="4151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  <p:transition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3" name="Group 3"/>
          <p:cNvGrpSpPr/>
          <p:nvPr/>
        </p:nvGrpSpPr>
        <p:grpSpPr>
          <a:xfrm>
            <a:off x="2927790" y="0"/>
            <a:ext cx="1088513" cy="10287000"/>
            <a:chOff x="0" y="0"/>
            <a:chExt cx="286687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86687" cy="2709333"/>
            </a:xfrm>
            <a:custGeom>
              <a:avLst/>
              <a:gdLst/>
              <a:ahLst/>
              <a:cxnLst/>
              <a:rect l="l" t="t" r="r" b="b"/>
              <a:pathLst>
                <a:path w="286687" h="2709333">
                  <a:moveTo>
                    <a:pt x="0" y="0"/>
                  </a:moveTo>
                  <a:lnTo>
                    <a:pt x="286687" y="0"/>
                  </a:lnTo>
                  <a:lnTo>
                    <a:pt x="286687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696969">
                    <a:alpha val="72000"/>
                  </a:srgbClr>
                </a:gs>
                <a:gs pos="33333">
                  <a:srgbClr val="B4B4B4">
                    <a:alpha val="82500"/>
                  </a:srgbClr>
                </a:gs>
                <a:gs pos="66667">
                  <a:srgbClr val="EEEEEE">
                    <a:alpha val="70500"/>
                  </a:srgbClr>
                </a:gs>
                <a:gs pos="100000">
                  <a:srgbClr val="FBFBFB">
                    <a:alpha val="22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286687" cy="27283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aphicFrame>
        <p:nvGraphicFramePr>
          <p:cNvPr id="6" name="Table 6"/>
          <p:cNvGraphicFramePr>
            <a:graphicFrameLocks noGrp="1"/>
          </p:cNvGraphicFramePr>
          <p:nvPr/>
        </p:nvGraphicFramePr>
        <p:xfrm>
          <a:off x="3787769" y="1673648"/>
          <a:ext cx="11969967" cy="7986680"/>
        </p:xfrm>
        <a:graphic>
          <a:graphicData uri="http://schemas.openxmlformats.org/drawingml/2006/table">
            <a:tbl>
              <a:tblPr/>
              <a:tblGrid>
                <a:gridCol w="3989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899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899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97336">
                <a:tc>
                  <a:txBody>
                    <a:bodyPr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 b="1">
                          <a:solidFill>
                            <a:srgbClr val="FFFFFF"/>
                          </a:solidFill>
                          <a:latin typeface="Titillium Web 2 Bold"/>
                          <a:ea typeface="Titillium Web 2 Bold"/>
                          <a:cs typeface="Titillium Web 2 Bold"/>
                          <a:sym typeface="Titillium Web 2 Bold"/>
                        </a:rPr>
                        <a:t>Tipo CFDI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61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 b="1">
                          <a:solidFill>
                            <a:srgbClr val="FFFFFF"/>
                          </a:solidFill>
                          <a:latin typeface="Titillium Web 2 Bold"/>
                          <a:ea typeface="Titillium Web 2 Bold"/>
                          <a:cs typeface="Titillium Web 2 Bold"/>
                          <a:sym typeface="Titillium Web 2 Bold"/>
                        </a:rPr>
                        <a:t>Fecha a considerar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61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 b="1">
                          <a:solidFill>
                            <a:srgbClr val="FFFFFF"/>
                          </a:solidFill>
                          <a:latin typeface="Titillium Web 2 Bold"/>
                          <a:ea typeface="Titillium Web 2 Bold"/>
                          <a:cs typeface="Titillium Web 2 Bold"/>
                          <a:sym typeface="Titillium Web 2 Bold"/>
                        </a:rPr>
                        <a:t>Forma de pago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61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97336">
                <a:tc>
                  <a:txBody>
                    <a:bodyPr/>
                    <a:lstStyle/>
                    <a:p>
                      <a:pPr algn="ctr">
                        <a:lnSpc>
                          <a:spcPts val="3219"/>
                        </a:lnSpc>
                        <a:defRPr/>
                      </a:pPr>
                      <a:r>
                        <a:rPr lang="en-US" sz="2299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Ingreso / Egreso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19"/>
                        </a:lnSpc>
                        <a:defRPr/>
                      </a:pPr>
                      <a:r>
                        <a:rPr lang="en-US" sz="2299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Fecha emisión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19"/>
                        </a:lnSpc>
                        <a:defRPr/>
                      </a:pPr>
                      <a:r>
                        <a:rPr lang="en-US" sz="2299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PUE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97336">
                <a:tc>
                  <a:txBody>
                    <a:bodyPr/>
                    <a:lstStyle/>
                    <a:p>
                      <a:pPr algn="ctr">
                        <a:lnSpc>
                          <a:spcPts val="3219"/>
                        </a:lnSpc>
                        <a:defRPr/>
                      </a:pPr>
                      <a:r>
                        <a:rPr lang="en-US" sz="2299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Ingreso / Egreso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19"/>
                        </a:lnSpc>
                        <a:defRPr/>
                      </a:pPr>
                      <a:r>
                        <a:rPr lang="en-US" sz="2299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No Aplica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19"/>
                        </a:lnSpc>
                        <a:defRPr/>
                      </a:pPr>
                      <a:r>
                        <a:rPr lang="en-US" sz="2299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PPD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97336">
                <a:tc>
                  <a:txBody>
                    <a:bodyPr/>
                    <a:lstStyle/>
                    <a:p>
                      <a:pPr algn="ctr">
                        <a:lnSpc>
                          <a:spcPts val="3219"/>
                        </a:lnSpc>
                        <a:defRPr/>
                      </a:pPr>
                      <a:r>
                        <a:rPr lang="en-US" sz="2299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Pago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19"/>
                        </a:lnSpc>
                        <a:defRPr/>
                      </a:pPr>
                      <a:r>
                        <a:rPr lang="en-US" sz="2299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Fecha de pago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19"/>
                        </a:lnSpc>
                        <a:defRPr/>
                      </a:pPr>
                      <a:r>
                        <a:rPr lang="en-US" sz="2299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No Aplica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97336">
                <a:tc>
                  <a:txBody>
                    <a:bodyPr/>
                    <a:lstStyle/>
                    <a:p>
                      <a:pPr algn="ctr">
                        <a:lnSpc>
                          <a:spcPts val="3219"/>
                        </a:lnSpc>
                        <a:defRPr/>
                      </a:pPr>
                      <a:r>
                        <a:rPr lang="en-US" sz="2299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Nómina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19"/>
                        </a:lnSpc>
                        <a:defRPr/>
                      </a:pPr>
                      <a:r>
                        <a:rPr lang="en-US" sz="2299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Fecha de pago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19"/>
                        </a:lnSpc>
                        <a:defRPr/>
                      </a:pPr>
                      <a:r>
                        <a:rPr lang="en-US" sz="2299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No Aplica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Box 7"/>
          <p:cNvSpPr txBox="1"/>
          <p:nvPr/>
        </p:nvSpPr>
        <p:spPr>
          <a:xfrm>
            <a:off x="15894283" y="4821168"/>
            <a:ext cx="2117964" cy="1653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59"/>
              </a:lnSpc>
              <a:spcBef>
                <a:spcPct val="0"/>
              </a:spcBef>
            </a:pPr>
            <a:r>
              <a:rPr lang="en-US" sz="2400" b="1" u="none" strike="noStrike">
                <a:solidFill>
                  <a:srgbClr val="1161A8"/>
                </a:solidFill>
                <a:latin typeface="Titillium Web 2 Bold"/>
                <a:ea typeface="Titillium Web 2 Bold"/>
                <a:cs typeface="Titillium Web 2 Bold"/>
                <a:sym typeface="Titillium Web 2 Bold"/>
              </a:rPr>
              <a:t>Fecha a considerar para efectos de flujo de efectivo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268892" y="258666"/>
            <a:ext cx="7007722" cy="888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291"/>
              </a:lnSpc>
              <a:spcBef>
                <a:spcPct val="0"/>
              </a:spcBef>
            </a:pPr>
            <a:r>
              <a:rPr lang="en-US" sz="5283" b="1" u="none" strike="noStrike" spc="184">
                <a:solidFill>
                  <a:srgbClr val="1161A8"/>
                </a:solidFill>
                <a:latin typeface="Titillium Web 1 Heavy"/>
                <a:ea typeface="Titillium Web 1 Heavy"/>
                <a:cs typeface="Titillium Web 1 Heavy"/>
                <a:sym typeface="Titillium Web 1 Heavy"/>
              </a:rPr>
              <a:t>GUÍA DE LLENADO</a:t>
            </a:r>
          </a:p>
        </p:txBody>
      </p:sp>
      <p:sp>
        <p:nvSpPr>
          <p:cNvPr id="9" name="Freeform 9"/>
          <p:cNvSpPr/>
          <p:nvPr/>
        </p:nvSpPr>
        <p:spPr>
          <a:xfrm>
            <a:off x="0" y="0"/>
            <a:ext cx="3349474" cy="10287000"/>
          </a:xfrm>
          <a:custGeom>
            <a:avLst/>
            <a:gdLst/>
            <a:ahLst/>
            <a:cxnLst/>
            <a:rect l="l" t="t" r="r" b="b"/>
            <a:pathLst>
              <a:path w="3349474" h="10287000">
                <a:moveTo>
                  <a:pt x="0" y="0"/>
                </a:moveTo>
                <a:lnTo>
                  <a:pt x="3349474" y="0"/>
                </a:lnTo>
                <a:lnTo>
                  <a:pt x="334947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8959" r="-310656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0" name="Freeform 10"/>
          <p:cNvSpPr/>
          <p:nvPr/>
        </p:nvSpPr>
        <p:spPr>
          <a:xfrm>
            <a:off x="339449" y="745962"/>
            <a:ext cx="2588340" cy="389254"/>
          </a:xfrm>
          <a:custGeom>
            <a:avLst/>
            <a:gdLst/>
            <a:ahLst/>
            <a:cxnLst/>
            <a:rect l="l" t="t" r="r" b="b"/>
            <a:pathLst>
              <a:path w="2588340" h="389254">
                <a:moveTo>
                  <a:pt x="0" y="0"/>
                </a:moveTo>
                <a:lnTo>
                  <a:pt x="2588341" y="0"/>
                </a:lnTo>
                <a:lnTo>
                  <a:pt x="2588341" y="389254"/>
                </a:lnTo>
                <a:lnTo>
                  <a:pt x="0" y="3892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  <p:transition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12338969" y="0"/>
            <a:ext cx="1367222" cy="10674983"/>
            <a:chOff x="0" y="0"/>
            <a:chExt cx="360091" cy="281151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0091" cy="2811518"/>
            </a:xfrm>
            <a:custGeom>
              <a:avLst/>
              <a:gdLst/>
              <a:ahLst/>
              <a:cxnLst/>
              <a:rect l="l" t="t" r="r" b="b"/>
              <a:pathLst>
                <a:path w="360091" h="2811518">
                  <a:moveTo>
                    <a:pt x="0" y="0"/>
                  </a:moveTo>
                  <a:lnTo>
                    <a:pt x="360091" y="0"/>
                  </a:lnTo>
                  <a:lnTo>
                    <a:pt x="360091" y="2811518"/>
                  </a:lnTo>
                  <a:lnTo>
                    <a:pt x="0" y="2811518"/>
                  </a:lnTo>
                  <a:close/>
                </a:path>
              </a:pathLst>
            </a:custGeom>
            <a:gradFill rotWithShape="1">
              <a:gsLst>
                <a:gs pos="0">
                  <a:srgbClr val="696969">
                    <a:alpha val="72000"/>
                  </a:srgbClr>
                </a:gs>
                <a:gs pos="33333">
                  <a:srgbClr val="B4B4B4">
                    <a:alpha val="82500"/>
                  </a:srgbClr>
                </a:gs>
                <a:gs pos="66667">
                  <a:srgbClr val="EEEEEE">
                    <a:alpha val="70500"/>
                  </a:srgbClr>
                </a:gs>
                <a:gs pos="100000">
                  <a:srgbClr val="FBFBFB">
                    <a:alpha val="22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60091" cy="28305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flipH="1">
            <a:off x="13212769" y="0"/>
            <a:ext cx="5366086" cy="10287000"/>
          </a:xfrm>
          <a:custGeom>
            <a:avLst/>
            <a:gdLst/>
            <a:ahLst/>
            <a:cxnLst/>
            <a:rect l="l" t="t" r="r" b="b"/>
            <a:pathLst>
              <a:path w="5366086" h="10287000">
                <a:moveTo>
                  <a:pt x="5366086" y="0"/>
                </a:moveTo>
                <a:lnTo>
                  <a:pt x="0" y="0"/>
                </a:lnTo>
                <a:lnTo>
                  <a:pt x="0" y="10287000"/>
                </a:lnTo>
                <a:lnTo>
                  <a:pt x="5366086" y="10287000"/>
                </a:lnTo>
                <a:lnTo>
                  <a:pt x="5366086" y="0"/>
                </a:lnTo>
                <a:close/>
              </a:path>
            </a:pathLst>
          </a:custGeom>
          <a:blipFill>
            <a:blip r:embed="rId2"/>
            <a:stretch>
              <a:fillRect l="-34569" r="-75046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6" name="Freeform 6"/>
          <p:cNvSpPr/>
          <p:nvPr/>
        </p:nvSpPr>
        <p:spPr>
          <a:xfrm>
            <a:off x="14226995" y="896564"/>
            <a:ext cx="3337634" cy="501939"/>
          </a:xfrm>
          <a:custGeom>
            <a:avLst/>
            <a:gdLst/>
            <a:ahLst/>
            <a:cxnLst/>
            <a:rect l="l" t="t" r="r" b="b"/>
            <a:pathLst>
              <a:path w="3337634" h="501939">
                <a:moveTo>
                  <a:pt x="0" y="0"/>
                </a:moveTo>
                <a:lnTo>
                  <a:pt x="3337634" y="0"/>
                </a:lnTo>
                <a:lnTo>
                  <a:pt x="3337634" y="501938"/>
                </a:lnTo>
                <a:lnTo>
                  <a:pt x="0" y="5019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aphicFrame>
        <p:nvGraphicFramePr>
          <p:cNvPr id="7" name="Table 7"/>
          <p:cNvGraphicFramePr>
            <a:graphicFrameLocks noGrp="1"/>
          </p:cNvGraphicFramePr>
          <p:nvPr/>
        </p:nvGraphicFramePr>
        <p:xfrm>
          <a:off x="275089" y="2241357"/>
          <a:ext cx="12566516" cy="7839377"/>
        </p:xfrm>
        <a:graphic>
          <a:graphicData uri="http://schemas.openxmlformats.org/drawingml/2006/table">
            <a:tbl>
              <a:tblPr/>
              <a:tblGrid>
                <a:gridCol w="18517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8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81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77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67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0474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109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20809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00537">
                <a:tc gridSpan="6"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CFDI de Ingresos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CFDI de Ingresos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CFDI de Ingresos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CFDI de Ingresos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CFDI de Ingresos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CFDI de Ingresos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Folio: 12345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Folio: 12345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6171">
                <a:tc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ClaveProdServ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4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Cantidad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4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Clave Unidad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4F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Descripcion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4F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Descripcion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4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Valor Unitario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4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Importe Partida 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4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ObjetoImp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4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0110">
                <a:tc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84111600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F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1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F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E48 - Unidad de Servicio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FE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Servicios de Auditoría 2025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FE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Servicios de Auditoría 2025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F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$50,000.00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F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$50,000.00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F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02-Sí objeto de impuesto.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463"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463"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Impuestos del concepto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Impuestos del concepto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Impuestos del concepto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Impuestos del concepto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Impuestos del concepto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6939"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Base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4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Impuesto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4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TipoFactor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4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TasaOCuota 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4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Importe Impuesto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4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6939"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50,000.00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F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Traslado IVA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F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Tasa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F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0.16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F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8,000.00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1463"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1463"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Totales de la Factura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Totales de la Factura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Totales de la Factura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Totales de la Factura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Totales de la Factura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1463"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Subtotal 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Subtotal 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Subtotal 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Subtotal 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$50,000.00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1463"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Descuentos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Descuentos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Descuentos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Descuentos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51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1463"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Total antes de impuestos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Total antes de impuestos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Total antes de impuestos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Total antes de impuestos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$50,000.00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19610"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Impuestos de la Factura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Impuestos de la Factura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Impuestos de la Factura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Impuestos de la Factura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Impuestos de la Factura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19610"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Base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4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Impuesto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4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TipoFactor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4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TasaCuota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4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Importe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4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19610"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50,000.00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IVA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Tasa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0.16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799"/>
                        </a:lnSpc>
                        <a:defRPr/>
                      </a:pPr>
                      <a:r>
                        <a:rPr lang="en-US" sz="19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8,000.00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19610"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r">
                        <a:lnSpc>
                          <a:spcPts val="2799"/>
                        </a:lnSpc>
                        <a:defRPr/>
                      </a:pPr>
                      <a:r>
                        <a:rPr lang="en-US" sz="1999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Total despúes de impuestos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737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ts val="2799"/>
                        </a:lnSpc>
                        <a:defRPr/>
                      </a:pPr>
                      <a:r>
                        <a:rPr lang="en-US" sz="1999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Total despúes de impuestos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737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ts val="2799"/>
                        </a:lnSpc>
                        <a:defRPr/>
                      </a:pPr>
                      <a:r>
                        <a:rPr lang="en-US" sz="1999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Total despúes de impuestos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737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ts val="2799"/>
                        </a:lnSpc>
                        <a:defRPr/>
                      </a:pPr>
                      <a:r>
                        <a:rPr lang="en-US" sz="1999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Total despúes de impuestos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737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799"/>
                        </a:lnSpc>
                        <a:defRPr/>
                      </a:pPr>
                      <a:r>
                        <a:rPr lang="en-US" sz="1999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$58,000.00</a:t>
                      </a: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737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graphicFrame>
        <p:nvGraphicFramePr>
          <p:cNvPr id="8" name="Table 8"/>
          <p:cNvGraphicFramePr>
            <a:graphicFrameLocks noGrp="1"/>
          </p:cNvGraphicFramePr>
          <p:nvPr/>
        </p:nvGraphicFramePr>
        <p:xfrm>
          <a:off x="142875" y="6887748"/>
          <a:ext cx="4629962" cy="3192988"/>
        </p:xfrm>
        <a:graphic>
          <a:graphicData uri="http://schemas.openxmlformats.org/drawingml/2006/table">
            <a:tbl>
              <a:tblPr/>
              <a:tblGrid>
                <a:gridCol w="1980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98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8247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Uso CFDI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31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31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601 Adq. mercancías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31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31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8247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Forma pago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31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99 por definir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31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8247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Método pago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31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PUE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31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8247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Régimen fiscal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31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31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612 Act. Empresarial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31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31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TextBox 9"/>
          <p:cNvSpPr txBox="1"/>
          <p:nvPr/>
        </p:nvSpPr>
        <p:spPr>
          <a:xfrm>
            <a:off x="5074605" y="753720"/>
            <a:ext cx="7766999" cy="7495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52"/>
              </a:lnSpc>
            </a:pPr>
            <a:r>
              <a:rPr lang="en-US" sz="2212" spc="55">
                <a:solidFill>
                  <a:srgbClr val="1161A8"/>
                </a:solidFill>
                <a:latin typeface="Titillium Web 2"/>
                <a:ea typeface="Titillium Web 2"/>
                <a:cs typeface="Titillium Web 2"/>
                <a:sym typeface="Titillium Web 2"/>
              </a:rPr>
              <a:t>Recibimos una factura por servicios de auditoría</a:t>
            </a:r>
          </a:p>
          <a:p>
            <a:pPr marL="0" lvl="0" indent="0" algn="r">
              <a:lnSpc>
                <a:spcPts val="3052"/>
              </a:lnSpc>
              <a:spcBef>
                <a:spcPct val="0"/>
              </a:spcBef>
            </a:pPr>
            <a:r>
              <a:rPr lang="en-US" sz="2212" spc="55">
                <a:solidFill>
                  <a:srgbClr val="1161A8"/>
                </a:solidFill>
                <a:latin typeface="Titillium Web 2"/>
                <a:ea typeface="Titillium Web 2"/>
                <a:cs typeface="Titillium Web 2"/>
                <a:sym typeface="Titillium Web 2"/>
              </a:rPr>
              <a:t>del ejercicio 2026 con las siguientes características: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821605" y="1908617"/>
            <a:ext cx="3823908" cy="332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660"/>
              </a:lnSpc>
              <a:spcBef>
                <a:spcPct val="0"/>
              </a:spcBef>
            </a:pPr>
            <a:r>
              <a:rPr lang="en-US" sz="1900" b="1" i="1" spc="38">
                <a:solidFill>
                  <a:srgbClr val="000000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Fecha de emisión: 06/02/2026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41610" y="549173"/>
            <a:ext cx="7007722" cy="1082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831"/>
              </a:lnSpc>
              <a:spcBef>
                <a:spcPct val="0"/>
              </a:spcBef>
            </a:pPr>
            <a:r>
              <a:rPr lang="en-US" sz="6399" b="1" spc="223">
                <a:solidFill>
                  <a:srgbClr val="1161A8"/>
                </a:solidFill>
                <a:latin typeface="Titillium Web 1 Heavy"/>
                <a:ea typeface="Titillium Web 1 Heavy"/>
                <a:cs typeface="Titillium Web 1 Heavy"/>
                <a:sym typeface="Titillium Web 1 Heavy"/>
              </a:rPr>
              <a:t>FACTURA</a:t>
            </a:r>
          </a:p>
        </p:txBody>
      </p:sp>
    </p:spTree>
  </p:cSld>
  <p:clrMapOvr>
    <a:masterClrMapping/>
  </p:clrMapOvr>
  <p:transition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475294" y="6193997"/>
            <a:ext cx="4988948" cy="528334"/>
          </a:xfrm>
          <a:custGeom>
            <a:avLst/>
            <a:gdLst/>
            <a:ahLst/>
            <a:cxnLst/>
            <a:rect l="l" t="t" r="r" b="b"/>
            <a:pathLst>
              <a:path w="4988948" h="528334">
                <a:moveTo>
                  <a:pt x="0" y="0"/>
                </a:moveTo>
                <a:lnTo>
                  <a:pt x="4988948" y="0"/>
                </a:lnTo>
                <a:lnTo>
                  <a:pt x="4988948" y="528334"/>
                </a:lnTo>
                <a:lnTo>
                  <a:pt x="0" y="5283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3" name="Group 3"/>
          <p:cNvGrpSpPr/>
          <p:nvPr/>
        </p:nvGrpSpPr>
        <p:grpSpPr>
          <a:xfrm>
            <a:off x="12338969" y="0"/>
            <a:ext cx="6239886" cy="10674983"/>
            <a:chOff x="0" y="0"/>
            <a:chExt cx="8319849" cy="14233310"/>
          </a:xfrm>
        </p:grpSpPr>
        <p:grpSp>
          <p:nvGrpSpPr>
            <p:cNvPr id="4" name="Group 4"/>
            <p:cNvGrpSpPr/>
            <p:nvPr/>
          </p:nvGrpSpPr>
          <p:grpSpPr>
            <a:xfrm rot="-10800000">
              <a:off x="0" y="0"/>
              <a:ext cx="1822962" cy="14233310"/>
              <a:chOff x="0" y="0"/>
              <a:chExt cx="360091" cy="2811518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60091" cy="2811518"/>
              </a:xfrm>
              <a:custGeom>
                <a:avLst/>
                <a:gdLst/>
                <a:ahLst/>
                <a:cxnLst/>
                <a:rect l="l" t="t" r="r" b="b"/>
                <a:pathLst>
                  <a:path w="360091" h="2811518">
                    <a:moveTo>
                      <a:pt x="0" y="0"/>
                    </a:moveTo>
                    <a:lnTo>
                      <a:pt x="360091" y="0"/>
                    </a:lnTo>
                    <a:lnTo>
                      <a:pt x="360091" y="2811518"/>
                    </a:lnTo>
                    <a:lnTo>
                      <a:pt x="0" y="281151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696969">
                      <a:alpha val="72000"/>
                    </a:srgbClr>
                  </a:gs>
                  <a:gs pos="33333">
                    <a:srgbClr val="B4B4B4">
                      <a:alpha val="82500"/>
                    </a:srgbClr>
                  </a:gs>
                  <a:gs pos="66667">
                    <a:srgbClr val="EEEEEE">
                      <a:alpha val="70500"/>
                    </a:srgbClr>
                  </a:gs>
                  <a:gs pos="100000">
                    <a:srgbClr val="FBFBFB">
                      <a:alpha val="22000"/>
                    </a:srgbClr>
                  </a:gs>
                </a:gsLst>
                <a:lin ang="0"/>
              </a:gra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19050"/>
                <a:ext cx="360091" cy="283056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1165067" y="0"/>
              <a:ext cx="7154781" cy="13716000"/>
            </a:xfrm>
            <a:custGeom>
              <a:avLst/>
              <a:gdLst/>
              <a:ahLst/>
              <a:cxnLst/>
              <a:rect l="l" t="t" r="r" b="b"/>
              <a:pathLst>
                <a:path w="7154781" h="13716000">
                  <a:moveTo>
                    <a:pt x="0" y="0"/>
                  </a:moveTo>
                  <a:lnTo>
                    <a:pt x="7154782" y="0"/>
                  </a:lnTo>
                  <a:lnTo>
                    <a:pt x="7154782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39752" r="-39752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70026" y="2025743"/>
            <a:ext cx="5489727" cy="2221606"/>
            <a:chOff x="0" y="0"/>
            <a:chExt cx="7319636" cy="2962142"/>
          </a:xfrm>
        </p:grpSpPr>
        <p:sp>
          <p:nvSpPr>
            <p:cNvPr id="9" name="Freeform 9"/>
            <p:cNvSpPr/>
            <p:nvPr/>
          </p:nvSpPr>
          <p:spPr>
            <a:xfrm>
              <a:off x="667706" y="2257697"/>
              <a:ext cx="6651931" cy="704445"/>
            </a:xfrm>
            <a:custGeom>
              <a:avLst/>
              <a:gdLst/>
              <a:ahLst/>
              <a:cxnLst/>
              <a:rect l="l" t="t" r="r" b="b"/>
              <a:pathLst>
                <a:path w="6651931" h="704445">
                  <a:moveTo>
                    <a:pt x="0" y="0"/>
                  </a:moveTo>
                  <a:lnTo>
                    <a:pt x="6651930" y="0"/>
                  </a:lnTo>
                  <a:lnTo>
                    <a:pt x="6651930" y="704445"/>
                  </a:lnTo>
                  <a:lnTo>
                    <a:pt x="0" y="7044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86495"/>
              </a:stretch>
            </a:blipFill>
          </p:spPr>
          <p:txBody>
            <a:bodyPr/>
            <a:lstStyle/>
            <a:p>
              <a:endParaRPr lang="es-MX"/>
            </a:p>
          </p:txBody>
        </p:sp>
        <p:grpSp>
          <p:nvGrpSpPr>
            <p:cNvPr id="10" name="Group 10"/>
            <p:cNvGrpSpPr/>
            <p:nvPr/>
          </p:nvGrpSpPr>
          <p:grpSpPr>
            <a:xfrm>
              <a:off x="0" y="0"/>
              <a:ext cx="7319636" cy="2349278"/>
              <a:chOff x="0" y="0"/>
              <a:chExt cx="1569119" cy="503617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69119" cy="503617"/>
              </a:xfrm>
              <a:custGeom>
                <a:avLst/>
                <a:gdLst/>
                <a:ahLst/>
                <a:cxnLst/>
                <a:rect l="l" t="t" r="r" b="b"/>
                <a:pathLst>
                  <a:path w="1569119" h="503617">
                    <a:moveTo>
                      <a:pt x="18333" y="0"/>
                    </a:moveTo>
                    <a:lnTo>
                      <a:pt x="1550786" y="0"/>
                    </a:lnTo>
                    <a:cubicBezTo>
                      <a:pt x="1555648" y="0"/>
                      <a:pt x="1560311" y="1932"/>
                      <a:pt x="1563749" y="5370"/>
                    </a:cubicBezTo>
                    <a:cubicBezTo>
                      <a:pt x="1567187" y="8808"/>
                      <a:pt x="1569119" y="13471"/>
                      <a:pt x="1569119" y="18333"/>
                    </a:cubicBezTo>
                    <a:lnTo>
                      <a:pt x="1569119" y="485284"/>
                    </a:lnTo>
                    <a:cubicBezTo>
                      <a:pt x="1569119" y="495409"/>
                      <a:pt x="1560911" y="503617"/>
                      <a:pt x="1550786" y="503617"/>
                    </a:cubicBezTo>
                    <a:lnTo>
                      <a:pt x="18333" y="503617"/>
                    </a:lnTo>
                    <a:cubicBezTo>
                      <a:pt x="8208" y="503617"/>
                      <a:pt x="0" y="495409"/>
                      <a:pt x="0" y="485284"/>
                    </a:cubicBezTo>
                    <a:lnTo>
                      <a:pt x="0" y="18333"/>
                    </a:lnTo>
                    <a:cubicBezTo>
                      <a:pt x="0" y="8208"/>
                      <a:pt x="8208" y="0"/>
                      <a:pt x="18333" y="0"/>
                    </a:cubicBezTo>
                    <a:close/>
                  </a:path>
                </a:pathLst>
              </a:custGeom>
              <a:solidFill>
                <a:srgbClr val="1F3665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38100"/>
                <a:ext cx="1569119" cy="54171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03"/>
                  </a:lnSpc>
                </a:pPr>
                <a:endParaRPr/>
              </a:p>
            </p:txBody>
          </p:sp>
        </p:grpSp>
      </p:grpSp>
      <p:sp>
        <p:nvSpPr>
          <p:cNvPr id="13" name="TextBox 13"/>
          <p:cNvSpPr txBox="1"/>
          <p:nvPr/>
        </p:nvSpPr>
        <p:spPr>
          <a:xfrm>
            <a:off x="1386935" y="2699653"/>
            <a:ext cx="3253678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  <a:spcBef>
                <a:spcPct val="0"/>
              </a:spcBef>
            </a:pPr>
            <a:r>
              <a:rPr lang="en-US" sz="1799">
                <a:solidFill>
                  <a:srgbClr val="FFFFFF"/>
                </a:solidFill>
                <a:latin typeface="Titillium Web 1"/>
                <a:ea typeface="Titillium Web 1"/>
                <a:cs typeface="Titillium Web 1"/>
                <a:sym typeface="Titillium Web 1"/>
              </a:rPr>
              <a:t>Facturas con forma de pago PUE y PPD vigentes</a:t>
            </a:r>
          </a:p>
        </p:txBody>
      </p:sp>
      <p:sp>
        <p:nvSpPr>
          <p:cNvPr id="14" name="Freeform 14"/>
          <p:cNvSpPr/>
          <p:nvPr/>
        </p:nvSpPr>
        <p:spPr>
          <a:xfrm>
            <a:off x="7474142" y="3661904"/>
            <a:ext cx="4988948" cy="528334"/>
          </a:xfrm>
          <a:custGeom>
            <a:avLst/>
            <a:gdLst/>
            <a:ahLst/>
            <a:cxnLst/>
            <a:rect l="l" t="t" r="r" b="b"/>
            <a:pathLst>
              <a:path w="4988948" h="528334">
                <a:moveTo>
                  <a:pt x="0" y="0"/>
                </a:moveTo>
                <a:lnTo>
                  <a:pt x="4988948" y="0"/>
                </a:lnTo>
                <a:lnTo>
                  <a:pt x="4988948" y="528334"/>
                </a:lnTo>
                <a:lnTo>
                  <a:pt x="0" y="5283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15" name="Group 15"/>
          <p:cNvGrpSpPr/>
          <p:nvPr/>
        </p:nvGrpSpPr>
        <p:grpSpPr>
          <a:xfrm>
            <a:off x="6973363" y="2025743"/>
            <a:ext cx="5489727" cy="1761958"/>
            <a:chOff x="0" y="0"/>
            <a:chExt cx="1569119" cy="50361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569119" cy="503617"/>
            </a:xfrm>
            <a:custGeom>
              <a:avLst/>
              <a:gdLst/>
              <a:ahLst/>
              <a:cxnLst/>
              <a:rect l="l" t="t" r="r" b="b"/>
              <a:pathLst>
                <a:path w="1569119" h="503617">
                  <a:moveTo>
                    <a:pt x="18333" y="0"/>
                  </a:moveTo>
                  <a:lnTo>
                    <a:pt x="1550786" y="0"/>
                  </a:lnTo>
                  <a:cubicBezTo>
                    <a:pt x="1555648" y="0"/>
                    <a:pt x="1560311" y="1932"/>
                    <a:pt x="1563749" y="5370"/>
                  </a:cubicBezTo>
                  <a:cubicBezTo>
                    <a:pt x="1567187" y="8808"/>
                    <a:pt x="1569119" y="13471"/>
                    <a:pt x="1569119" y="18333"/>
                  </a:cubicBezTo>
                  <a:lnTo>
                    <a:pt x="1569119" y="485284"/>
                  </a:lnTo>
                  <a:cubicBezTo>
                    <a:pt x="1569119" y="495409"/>
                    <a:pt x="1560911" y="503617"/>
                    <a:pt x="1550786" y="503617"/>
                  </a:cubicBezTo>
                  <a:lnTo>
                    <a:pt x="18333" y="503617"/>
                  </a:lnTo>
                  <a:cubicBezTo>
                    <a:pt x="8208" y="503617"/>
                    <a:pt x="0" y="495409"/>
                    <a:pt x="0" y="485284"/>
                  </a:cubicBezTo>
                  <a:lnTo>
                    <a:pt x="0" y="18333"/>
                  </a:lnTo>
                  <a:cubicBezTo>
                    <a:pt x="0" y="8208"/>
                    <a:pt x="8208" y="0"/>
                    <a:pt x="18333" y="0"/>
                  </a:cubicBezTo>
                  <a:close/>
                </a:path>
              </a:pathLst>
            </a:custGeom>
            <a:solidFill>
              <a:srgbClr val="245FA9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569119" cy="5417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03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7954148" y="2671602"/>
            <a:ext cx="4384821" cy="871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79"/>
              </a:lnSpc>
              <a:spcBef>
                <a:spcPct val="0"/>
              </a:spcBef>
            </a:pPr>
            <a:r>
              <a:rPr lang="en-US" sz="1699">
                <a:solidFill>
                  <a:srgbClr val="FFFFFF"/>
                </a:solidFill>
                <a:latin typeface="Titillium Web 1"/>
                <a:ea typeface="Titillium Web 1"/>
                <a:cs typeface="Titillium Web 1"/>
                <a:sym typeface="Titillium Web 1"/>
              </a:rPr>
              <a:t>Facturas con forma de pago PUE con forma de pago “Bancarizado” y uso de CFDI “Gastos generales o adquisición de mercancías”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471177" y="4634036"/>
            <a:ext cx="5489727" cy="2088294"/>
            <a:chOff x="0" y="0"/>
            <a:chExt cx="7319636" cy="2784392"/>
          </a:xfrm>
        </p:grpSpPr>
        <p:sp>
          <p:nvSpPr>
            <p:cNvPr id="20" name="Freeform 20"/>
            <p:cNvSpPr/>
            <p:nvPr/>
          </p:nvSpPr>
          <p:spPr>
            <a:xfrm>
              <a:off x="667706" y="2079947"/>
              <a:ext cx="6651931" cy="704445"/>
            </a:xfrm>
            <a:custGeom>
              <a:avLst/>
              <a:gdLst/>
              <a:ahLst/>
              <a:cxnLst/>
              <a:rect l="l" t="t" r="r" b="b"/>
              <a:pathLst>
                <a:path w="6651931" h="704445">
                  <a:moveTo>
                    <a:pt x="0" y="0"/>
                  </a:moveTo>
                  <a:lnTo>
                    <a:pt x="6651930" y="0"/>
                  </a:lnTo>
                  <a:lnTo>
                    <a:pt x="6651930" y="704445"/>
                  </a:lnTo>
                  <a:lnTo>
                    <a:pt x="0" y="7044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86495"/>
              </a:stretch>
            </a:blipFill>
          </p:spPr>
          <p:txBody>
            <a:bodyPr/>
            <a:lstStyle/>
            <a:p>
              <a:endParaRPr lang="es-MX"/>
            </a:p>
          </p:txBody>
        </p:sp>
        <p:grpSp>
          <p:nvGrpSpPr>
            <p:cNvPr id="21" name="Group 21"/>
            <p:cNvGrpSpPr/>
            <p:nvPr/>
          </p:nvGrpSpPr>
          <p:grpSpPr>
            <a:xfrm>
              <a:off x="0" y="0"/>
              <a:ext cx="7319636" cy="2349278"/>
              <a:chOff x="0" y="0"/>
              <a:chExt cx="1569119" cy="503617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1569119" cy="503617"/>
              </a:xfrm>
              <a:custGeom>
                <a:avLst/>
                <a:gdLst/>
                <a:ahLst/>
                <a:cxnLst/>
                <a:rect l="l" t="t" r="r" b="b"/>
                <a:pathLst>
                  <a:path w="1569119" h="503617">
                    <a:moveTo>
                      <a:pt x="18333" y="0"/>
                    </a:moveTo>
                    <a:lnTo>
                      <a:pt x="1550786" y="0"/>
                    </a:lnTo>
                    <a:cubicBezTo>
                      <a:pt x="1555648" y="0"/>
                      <a:pt x="1560311" y="1932"/>
                      <a:pt x="1563749" y="5370"/>
                    </a:cubicBezTo>
                    <a:cubicBezTo>
                      <a:pt x="1567187" y="8808"/>
                      <a:pt x="1569119" y="13471"/>
                      <a:pt x="1569119" y="18333"/>
                    </a:cubicBezTo>
                    <a:lnTo>
                      <a:pt x="1569119" y="485284"/>
                    </a:lnTo>
                    <a:cubicBezTo>
                      <a:pt x="1569119" y="495409"/>
                      <a:pt x="1560911" y="503617"/>
                      <a:pt x="1550786" y="503617"/>
                    </a:cubicBezTo>
                    <a:lnTo>
                      <a:pt x="18333" y="503617"/>
                    </a:lnTo>
                    <a:cubicBezTo>
                      <a:pt x="8208" y="503617"/>
                      <a:pt x="0" y="495409"/>
                      <a:pt x="0" y="485284"/>
                    </a:cubicBezTo>
                    <a:lnTo>
                      <a:pt x="0" y="18333"/>
                    </a:lnTo>
                    <a:cubicBezTo>
                      <a:pt x="0" y="8208"/>
                      <a:pt x="8208" y="0"/>
                      <a:pt x="18333" y="0"/>
                    </a:cubicBezTo>
                    <a:close/>
                  </a:path>
                </a:pathLst>
              </a:custGeom>
              <a:solidFill>
                <a:srgbClr val="1F3665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38100"/>
                <a:ext cx="1569119" cy="54171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03"/>
                  </a:lnSpc>
                </a:pPr>
                <a:endParaRPr/>
              </a:p>
            </p:txBody>
          </p:sp>
        </p:grpSp>
      </p:grpSp>
      <p:sp>
        <p:nvSpPr>
          <p:cNvPr id="24" name="TextBox 24"/>
          <p:cNvSpPr txBox="1"/>
          <p:nvPr/>
        </p:nvSpPr>
        <p:spPr>
          <a:xfrm>
            <a:off x="1111138" y="4974513"/>
            <a:ext cx="2521372" cy="438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 b="1" spc="-52">
                <a:solidFill>
                  <a:srgbClr val="FFFFFF"/>
                </a:solidFill>
                <a:latin typeface="Titillium Web 1 Bold"/>
                <a:ea typeface="Titillium Web 1 Bold"/>
                <a:cs typeface="Titillium Web 1 Bold"/>
                <a:sym typeface="Titillium Web 1 Bold"/>
              </a:rPr>
              <a:t>Egreso emitido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426187" y="5441873"/>
            <a:ext cx="3894757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  <a:spcBef>
                <a:spcPct val="0"/>
              </a:spcBef>
            </a:pPr>
            <a:r>
              <a:rPr lang="en-US" sz="1799">
                <a:solidFill>
                  <a:srgbClr val="FFFFFF"/>
                </a:solidFill>
                <a:latin typeface="Titillium Web 1"/>
                <a:ea typeface="Titillium Web 1"/>
                <a:cs typeface="Titillium Web 1"/>
                <a:sym typeface="Titillium Web 1"/>
              </a:rPr>
              <a:t>Facturas tipo egreso con método de pago PPD o PUE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6974514" y="4634036"/>
            <a:ext cx="5489727" cy="1761958"/>
            <a:chOff x="0" y="0"/>
            <a:chExt cx="1569119" cy="503617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569119" cy="503617"/>
            </a:xfrm>
            <a:custGeom>
              <a:avLst/>
              <a:gdLst/>
              <a:ahLst/>
              <a:cxnLst/>
              <a:rect l="l" t="t" r="r" b="b"/>
              <a:pathLst>
                <a:path w="1569119" h="503617">
                  <a:moveTo>
                    <a:pt x="18333" y="0"/>
                  </a:moveTo>
                  <a:lnTo>
                    <a:pt x="1550786" y="0"/>
                  </a:lnTo>
                  <a:cubicBezTo>
                    <a:pt x="1555648" y="0"/>
                    <a:pt x="1560311" y="1932"/>
                    <a:pt x="1563749" y="5370"/>
                  </a:cubicBezTo>
                  <a:cubicBezTo>
                    <a:pt x="1567187" y="8808"/>
                    <a:pt x="1569119" y="13471"/>
                    <a:pt x="1569119" y="18333"/>
                  </a:cubicBezTo>
                  <a:lnTo>
                    <a:pt x="1569119" y="485284"/>
                  </a:lnTo>
                  <a:cubicBezTo>
                    <a:pt x="1569119" y="495409"/>
                    <a:pt x="1560911" y="503617"/>
                    <a:pt x="1550786" y="503617"/>
                  </a:cubicBezTo>
                  <a:lnTo>
                    <a:pt x="18333" y="503617"/>
                  </a:lnTo>
                  <a:cubicBezTo>
                    <a:pt x="8208" y="503617"/>
                    <a:pt x="0" y="495409"/>
                    <a:pt x="0" y="485284"/>
                  </a:cubicBezTo>
                  <a:lnTo>
                    <a:pt x="0" y="18333"/>
                  </a:lnTo>
                  <a:cubicBezTo>
                    <a:pt x="0" y="8208"/>
                    <a:pt x="8208" y="0"/>
                    <a:pt x="18333" y="0"/>
                  </a:cubicBezTo>
                  <a:close/>
                </a:path>
              </a:pathLst>
            </a:custGeom>
            <a:solidFill>
              <a:srgbClr val="245FA9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1569119" cy="5417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03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7688088" y="4958590"/>
            <a:ext cx="2282831" cy="396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41"/>
              </a:lnSpc>
              <a:spcBef>
                <a:spcPct val="0"/>
              </a:spcBef>
            </a:pPr>
            <a:r>
              <a:rPr lang="en-US" sz="2386" b="1" spc="-47">
                <a:solidFill>
                  <a:srgbClr val="FFFFFF"/>
                </a:solidFill>
                <a:latin typeface="Titillium Web 1 Bold"/>
                <a:ea typeface="Titillium Web 1 Bold"/>
                <a:cs typeface="Titillium Web 1 Bold"/>
                <a:sym typeface="Titillium Web 1 Bold"/>
              </a:rPr>
              <a:t>Egreso recibido 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8022389" y="5412311"/>
            <a:ext cx="3894757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  <a:spcBef>
                <a:spcPct val="0"/>
              </a:spcBef>
            </a:pPr>
            <a:r>
              <a:rPr lang="en-US" sz="1799">
                <a:solidFill>
                  <a:srgbClr val="FFFFFF"/>
                </a:solidFill>
                <a:latin typeface="Titillium Web 1"/>
                <a:ea typeface="Titillium Web 1"/>
                <a:cs typeface="Titillium Web 1"/>
                <a:sym typeface="Titillium Web 1"/>
              </a:rPr>
              <a:t>Facturas tipo egreso con método de pago PUE</a:t>
            </a:r>
          </a:p>
        </p:txBody>
      </p:sp>
      <p:grpSp>
        <p:nvGrpSpPr>
          <p:cNvPr id="31" name="Group 31"/>
          <p:cNvGrpSpPr/>
          <p:nvPr/>
        </p:nvGrpSpPr>
        <p:grpSpPr>
          <a:xfrm>
            <a:off x="471177" y="7170006"/>
            <a:ext cx="5489727" cy="2088294"/>
            <a:chOff x="0" y="0"/>
            <a:chExt cx="7319636" cy="2784392"/>
          </a:xfrm>
        </p:grpSpPr>
        <p:sp>
          <p:nvSpPr>
            <p:cNvPr id="32" name="Freeform 32"/>
            <p:cNvSpPr/>
            <p:nvPr/>
          </p:nvSpPr>
          <p:spPr>
            <a:xfrm>
              <a:off x="667706" y="2079947"/>
              <a:ext cx="6651931" cy="704445"/>
            </a:xfrm>
            <a:custGeom>
              <a:avLst/>
              <a:gdLst/>
              <a:ahLst/>
              <a:cxnLst/>
              <a:rect l="l" t="t" r="r" b="b"/>
              <a:pathLst>
                <a:path w="6651931" h="704445">
                  <a:moveTo>
                    <a:pt x="0" y="0"/>
                  </a:moveTo>
                  <a:lnTo>
                    <a:pt x="6651930" y="0"/>
                  </a:lnTo>
                  <a:lnTo>
                    <a:pt x="6651930" y="704445"/>
                  </a:lnTo>
                  <a:lnTo>
                    <a:pt x="0" y="7044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86495"/>
              </a:stretch>
            </a:blipFill>
          </p:spPr>
          <p:txBody>
            <a:bodyPr/>
            <a:lstStyle/>
            <a:p>
              <a:endParaRPr lang="es-MX"/>
            </a:p>
          </p:txBody>
        </p:sp>
        <p:grpSp>
          <p:nvGrpSpPr>
            <p:cNvPr id="33" name="Group 33"/>
            <p:cNvGrpSpPr/>
            <p:nvPr/>
          </p:nvGrpSpPr>
          <p:grpSpPr>
            <a:xfrm>
              <a:off x="0" y="0"/>
              <a:ext cx="7319636" cy="2349278"/>
              <a:chOff x="0" y="0"/>
              <a:chExt cx="1569119" cy="503617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1569119" cy="503617"/>
              </a:xfrm>
              <a:custGeom>
                <a:avLst/>
                <a:gdLst/>
                <a:ahLst/>
                <a:cxnLst/>
                <a:rect l="l" t="t" r="r" b="b"/>
                <a:pathLst>
                  <a:path w="1569119" h="503617">
                    <a:moveTo>
                      <a:pt x="18333" y="0"/>
                    </a:moveTo>
                    <a:lnTo>
                      <a:pt x="1550786" y="0"/>
                    </a:lnTo>
                    <a:cubicBezTo>
                      <a:pt x="1555648" y="0"/>
                      <a:pt x="1560311" y="1932"/>
                      <a:pt x="1563749" y="5370"/>
                    </a:cubicBezTo>
                    <a:cubicBezTo>
                      <a:pt x="1567187" y="8808"/>
                      <a:pt x="1569119" y="13471"/>
                      <a:pt x="1569119" y="18333"/>
                    </a:cubicBezTo>
                    <a:lnTo>
                      <a:pt x="1569119" y="485284"/>
                    </a:lnTo>
                    <a:cubicBezTo>
                      <a:pt x="1569119" y="495409"/>
                      <a:pt x="1560911" y="503617"/>
                      <a:pt x="1550786" y="503617"/>
                    </a:cubicBezTo>
                    <a:lnTo>
                      <a:pt x="18333" y="503617"/>
                    </a:lnTo>
                    <a:cubicBezTo>
                      <a:pt x="8208" y="503617"/>
                      <a:pt x="0" y="495409"/>
                      <a:pt x="0" y="485284"/>
                    </a:cubicBezTo>
                    <a:lnTo>
                      <a:pt x="0" y="18333"/>
                    </a:lnTo>
                    <a:cubicBezTo>
                      <a:pt x="0" y="8208"/>
                      <a:pt x="8208" y="0"/>
                      <a:pt x="18333" y="0"/>
                    </a:cubicBezTo>
                    <a:close/>
                  </a:path>
                </a:pathLst>
              </a:custGeom>
              <a:solidFill>
                <a:srgbClr val="1F3665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35" name="TextBox 35"/>
              <p:cNvSpPr txBox="1"/>
              <p:nvPr/>
            </p:nvSpPr>
            <p:spPr>
              <a:xfrm>
                <a:off x="0" y="-38100"/>
                <a:ext cx="1569119" cy="54171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03"/>
                  </a:lnSpc>
                </a:pPr>
                <a:endParaRPr/>
              </a:p>
            </p:txBody>
          </p:sp>
        </p:grpSp>
      </p:grpSp>
      <p:sp>
        <p:nvSpPr>
          <p:cNvPr id="36" name="TextBox 36"/>
          <p:cNvSpPr txBox="1"/>
          <p:nvPr/>
        </p:nvSpPr>
        <p:spPr>
          <a:xfrm>
            <a:off x="1111138" y="7405645"/>
            <a:ext cx="2282831" cy="396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41"/>
              </a:lnSpc>
              <a:spcBef>
                <a:spcPct val="0"/>
              </a:spcBef>
            </a:pPr>
            <a:r>
              <a:rPr lang="en-US" sz="2386" b="1" spc="-47">
                <a:solidFill>
                  <a:srgbClr val="FFFFFF"/>
                </a:solidFill>
                <a:latin typeface="Titillium Web 1 Bold"/>
                <a:ea typeface="Titillium Web 1 Bold"/>
                <a:cs typeface="Titillium Web 1 Bold"/>
                <a:sym typeface="Titillium Web 1 Bold"/>
              </a:rPr>
              <a:t>Pago emitido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458764" y="7849906"/>
            <a:ext cx="3894757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  <a:spcBef>
                <a:spcPct val="0"/>
              </a:spcBef>
            </a:pPr>
            <a:r>
              <a:rPr lang="en-US" sz="1799">
                <a:solidFill>
                  <a:srgbClr val="FFFFFF"/>
                </a:solidFill>
                <a:latin typeface="Titillium Web 1"/>
                <a:ea typeface="Titillium Web 1"/>
                <a:cs typeface="Titillium Web 1"/>
                <a:sym typeface="Titillium Web 1"/>
              </a:rPr>
              <a:t>Documento tipo pago (REP) asociado a facturas con método de pago PPD</a:t>
            </a:r>
          </a:p>
        </p:txBody>
      </p:sp>
      <p:grpSp>
        <p:nvGrpSpPr>
          <p:cNvPr id="38" name="Group 38"/>
          <p:cNvGrpSpPr/>
          <p:nvPr/>
        </p:nvGrpSpPr>
        <p:grpSpPr>
          <a:xfrm>
            <a:off x="6974514" y="7170006"/>
            <a:ext cx="5490879" cy="2088294"/>
            <a:chOff x="0" y="0"/>
            <a:chExt cx="7321172" cy="2784392"/>
          </a:xfrm>
        </p:grpSpPr>
        <p:sp>
          <p:nvSpPr>
            <p:cNvPr id="39" name="Freeform 39"/>
            <p:cNvSpPr/>
            <p:nvPr/>
          </p:nvSpPr>
          <p:spPr>
            <a:xfrm>
              <a:off x="669241" y="2079947"/>
              <a:ext cx="6651931" cy="704445"/>
            </a:xfrm>
            <a:custGeom>
              <a:avLst/>
              <a:gdLst/>
              <a:ahLst/>
              <a:cxnLst/>
              <a:rect l="l" t="t" r="r" b="b"/>
              <a:pathLst>
                <a:path w="6651931" h="704445">
                  <a:moveTo>
                    <a:pt x="0" y="0"/>
                  </a:moveTo>
                  <a:lnTo>
                    <a:pt x="6651931" y="0"/>
                  </a:lnTo>
                  <a:lnTo>
                    <a:pt x="6651931" y="704445"/>
                  </a:lnTo>
                  <a:lnTo>
                    <a:pt x="0" y="7044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86495"/>
              </a:stretch>
            </a:blipFill>
          </p:spPr>
          <p:txBody>
            <a:bodyPr/>
            <a:lstStyle/>
            <a:p>
              <a:endParaRPr lang="es-MX"/>
            </a:p>
          </p:txBody>
        </p:sp>
        <p:grpSp>
          <p:nvGrpSpPr>
            <p:cNvPr id="40" name="Group 40"/>
            <p:cNvGrpSpPr/>
            <p:nvPr/>
          </p:nvGrpSpPr>
          <p:grpSpPr>
            <a:xfrm>
              <a:off x="0" y="0"/>
              <a:ext cx="7319636" cy="2349278"/>
              <a:chOff x="0" y="0"/>
              <a:chExt cx="1569119" cy="503617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1569119" cy="503617"/>
              </a:xfrm>
              <a:custGeom>
                <a:avLst/>
                <a:gdLst/>
                <a:ahLst/>
                <a:cxnLst/>
                <a:rect l="l" t="t" r="r" b="b"/>
                <a:pathLst>
                  <a:path w="1569119" h="503617">
                    <a:moveTo>
                      <a:pt x="18333" y="0"/>
                    </a:moveTo>
                    <a:lnTo>
                      <a:pt x="1550786" y="0"/>
                    </a:lnTo>
                    <a:cubicBezTo>
                      <a:pt x="1555648" y="0"/>
                      <a:pt x="1560311" y="1932"/>
                      <a:pt x="1563749" y="5370"/>
                    </a:cubicBezTo>
                    <a:cubicBezTo>
                      <a:pt x="1567187" y="8808"/>
                      <a:pt x="1569119" y="13471"/>
                      <a:pt x="1569119" y="18333"/>
                    </a:cubicBezTo>
                    <a:lnTo>
                      <a:pt x="1569119" y="485284"/>
                    </a:lnTo>
                    <a:cubicBezTo>
                      <a:pt x="1569119" y="495409"/>
                      <a:pt x="1560911" y="503617"/>
                      <a:pt x="1550786" y="503617"/>
                    </a:cubicBezTo>
                    <a:lnTo>
                      <a:pt x="18333" y="503617"/>
                    </a:lnTo>
                    <a:cubicBezTo>
                      <a:pt x="8208" y="503617"/>
                      <a:pt x="0" y="495409"/>
                      <a:pt x="0" y="485284"/>
                    </a:cubicBezTo>
                    <a:lnTo>
                      <a:pt x="0" y="18333"/>
                    </a:lnTo>
                    <a:cubicBezTo>
                      <a:pt x="0" y="8208"/>
                      <a:pt x="8208" y="0"/>
                      <a:pt x="18333" y="0"/>
                    </a:cubicBezTo>
                    <a:close/>
                  </a:path>
                </a:pathLst>
              </a:custGeom>
              <a:solidFill>
                <a:srgbClr val="245FA9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42" name="TextBox 42"/>
              <p:cNvSpPr txBox="1"/>
              <p:nvPr/>
            </p:nvSpPr>
            <p:spPr>
              <a:xfrm>
                <a:off x="0" y="-38100"/>
                <a:ext cx="1569119" cy="54171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03"/>
                  </a:lnSpc>
                </a:pPr>
                <a:endParaRPr/>
              </a:p>
            </p:txBody>
          </p:sp>
        </p:grpSp>
      </p:grpSp>
      <p:sp>
        <p:nvSpPr>
          <p:cNvPr id="43" name="TextBox 43"/>
          <p:cNvSpPr txBox="1"/>
          <p:nvPr/>
        </p:nvSpPr>
        <p:spPr>
          <a:xfrm>
            <a:off x="7688088" y="7405645"/>
            <a:ext cx="2282831" cy="396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41"/>
              </a:lnSpc>
              <a:spcBef>
                <a:spcPct val="0"/>
              </a:spcBef>
            </a:pPr>
            <a:r>
              <a:rPr lang="en-US" sz="2386" b="1" spc="-47">
                <a:solidFill>
                  <a:srgbClr val="FFFFFF"/>
                </a:solidFill>
                <a:latin typeface="Titillium Web 1 Bold"/>
                <a:ea typeface="Titillium Web 1 Bold"/>
                <a:cs typeface="Titillium Web 1 Bold"/>
                <a:sym typeface="Titillium Web 1 Bold"/>
              </a:rPr>
              <a:t>Pago recibido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8023541" y="7859431"/>
            <a:ext cx="4088572" cy="871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79"/>
              </a:lnSpc>
              <a:spcBef>
                <a:spcPct val="0"/>
              </a:spcBef>
            </a:pPr>
            <a:r>
              <a:rPr lang="en-US" sz="1699">
                <a:solidFill>
                  <a:srgbClr val="FFFFFF"/>
                </a:solidFill>
                <a:latin typeface="Titillium Web 1"/>
                <a:ea typeface="Titillium Web 1"/>
                <a:cs typeface="Titillium Web 1"/>
                <a:sym typeface="Titillium Web 1"/>
              </a:rPr>
              <a:t>Documento tipo pago, con forma de pago “Bancarizado” y uso de CFDI “Gastos generales o adquisición de mercancías”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7686936" y="2142311"/>
            <a:ext cx="3311540" cy="438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  <a:spcBef>
                <a:spcPct val="0"/>
              </a:spcBef>
            </a:pPr>
            <a:r>
              <a:rPr lang="en-US" sz="2599" b="1" spc="-51">
                <a:solidFill>
                  <a:srgbClr val="FFFFFF"/>
                </a:solidFill>
                <a:latin typeface="Titillium Web 1 Bold"/>
                <a:ea typeface="Titillium Web 1 Bold"/>
                <a:cs typeface="Titillium Web 1 Bold"/>
                <a:sym typeface="Titillium Web 1 Bold"/>
              </a:rPr>
              <a:t>Ingreso recibido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109986" y="2233194"/>
            <a:ext cx="2597048" cy="438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  <a:spcBef>
                <a:spcPct val="0"/>
              </a:spcBef>
            </a:pPr>
            <a:r>
              <a:rPr lang="en-US" sz="2599" b="1" spc="-51">
                <a:solidFill>
                  <a:srgbClr val="FFFFFF"/>
                </a:solidFill>
                <a:latin typeface="Titillium Web 1 Bold"/>
                <a:ea typeface="Titillium Web 1 Bold"/>
                <a:cs typeface="Titillium Web 1 Bold"/>
                <a:sym typeface="Titillium Web 1 Bold"/>
              </a:rPr>
              <a:t>Ingreso emitido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470026" y="545215"/>
            <a:ext cx="9537014" cy="888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91"/>
              </a:lnSpc>
              <a:spcBef>
                <a:spcPct val="0"/>
              </a:spcBef>
            </a:pPr>
            <a:r>
              <a:rPr lang="en-US" sz="5283" b="1" spc="184">
                <a:solidFill>
                  <a:srgbClr val="1161A8"/>
                </a:solidFill>
                <a:latin typeface="Titillium Web 1 Heavy"/>
                <a:ea typeface="Titillium Web 1 Heavy"/>
                <a:cs typeface="Titillium Web 1 Heavy"/>
                <a:sym typeface="Titillium Web 1 Heavy"/>
              </a:rPr>
              <a:t>CRITERIOS VISOR DEL SAT</a:t>
            </a:r>
          </a:p>
        </p:txBody>
      </p:sp>
      <p:sp>
        <p:nvSpPr>
          <p:cNvPr id="48" name="Freeform 48"/>
          <p:cNvSpPr/>
          <p:nvPr/>
        </p:nvSpPr>
        <p:spPr>
          <a:xfrm>
            <a:off x="14226995" y="896564"/>
            <a:ext cx="3337634" cy="501939"/>
          </a:xfrm>
          <a:custGeom>
            <a:avLst/>
            <a:gdLst/>
            <a:ahLst/>
            <a:cxnLst/>
            <a:rect l="l" t="t" r="r" b="b"/>
            <a:pathLst>
              <a:path w="3337634" h="501939">
                <a:moveTo>
                  <a:pt x="0" y="0"/>
                </a:moveTo>
                <a:lnTo>
                  <a:pt x="3337634" y="0"/>
                </a:lnTo>
                <a:lnTo>
                  <a:pt x="3337634" y="501938"/>
                </a:lnTo>
                <a:lnTo>
                  <a:pt x="0" y="5019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  <p:transition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3"/>
          <p:cNvSpPr/>
          <p:nvPr/>
        </p:nvSpPr>
        <p:spPr>
          <a:xfrm rot="-8949716">
            <a:off x="-2342739" y="8347255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4"/>
          <p:cNvSpPr/>
          <p:nvPr/>
        </p:nvSpPr>
        <p:spPr>
          <a:xfrm rot="1711277">
            <a:off x="9261101" y="1500259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006092" y="-6332"/>
            <a:ext cx="7281908" cy="4096074"/>
            <a:chOff x="0" y="0"/>
            <a:chExt cx="6089457" cy="34253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4"/>
              <a:stretch>
                <a:fillRect l="-43438" b="-229227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-46214" y="7097814"/>
            <a:ext cx="5669664" cy="3189186"/>
            <a:chOff x="0" y="0"/>
            <a:chExt cx="6089457" cy="34253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solidFill>
              <a:srgbClr val="D94D4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blipFill>
              <a:blip r:embed="rId4"/>
              <a:stretch>
                <a:fillRect l="-909" t="-66592" r="-68040" b="-22118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11" name="Freeform 11"/>
          <p:cNvSpPr/>
          <p:nvPr/>
        </p:nvSpPr>
        <p:spPr>
          <a:xfrm>
            <a:off x="289937" y="2215956"/>
            <a:ext cx="17708126" cy="6902064"/>
          </a:xfrm>
          <a:custGeom>
            <a:avLst/>
            <a:gdLst/>
            <a:ahLst/>
            <a:cxnLst/>
            <a:rect l="l" t="t" r="r" b="b"/>
            <a:pathLst>
              <a:path w="17708126" h="6902064">
                <a:moveTo>
                  <a:pt x="0" y="0"/>
                </a:moveTo>
                <a:lnTo>
                  <a:pt x="17708126" y="0"/>
                </a:lnTo>
                <a:lnTo>
                  <a:pt x="17708126" y="6902064"/>
                </a:lnTo>
                <a:lnTo>
                  <a:pt x="0" y="690206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5832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2" name="Freeform 12"/>
          <p:cNvSpPr/>
          <p:nvPr/>
        </p:nvSpPr>
        <p:spPr>
          <a:xfrm>
            <a:off x="173543" y="5283375"/>
            <a:ext cx="15129491" cy="2503243"/>
          </a:xfrm>
          <a:custGeom>
            <a:avLst/>
            <a:gdLst/>
            <a:ahLst/>
            <a:cxnLst/>
            <a:rect l="l" t="t" r="r" b="b"/>
            <a:pathLst>
              <a:path w="15129491" h="2503243">
                <a:moveTo>
                  <a:pt x="0" y="0"/>
                </a:moveTo>
                <a:lnTo>
                  <a:pt x="15129491" y="0"/>
                </a:lnTo>
                <a:lnTo>
                  <a:pt x="15129491" y="2503243"/>
                </a:lnTo>
                <a:lnTo>
                  <a:pt x="0" y="25032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13" name="Group 13"/>
          <p:cNvGrpSpPr/>
          <p:nvPr/>
        </p:nvGrpSpPr>
        <p:grpSpPr>
          <a:xfrm>
            <a:off x="4788031" y="3741409"/>
            <a:ext cx="4430100" cy="576411"/>
            <a:chOff x="0" y="0"/>
            <a:chExt cx="1166775" cy="15181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166775" cy="151812"/>
            </a:xfrm>
            <a:custGeom>
              <a:avLst/>
              <a:gdLst/>
              <a:ahLst/>
              <a:cxnLst/>
              <a:rect l="l" t="t" r="r" b="b"/>
              <a:pathLst>
                <a:path w="1166775" h="151812">
                  <a:moveTo>
                    <a:pt x="0" y="0"/>
                  </a:moveTo>
                  <a:lnTo>
                    <a:pt x="1166775" y="0"/>
                  </a:lnTo>
                  <a:lnTo>
                    <a:pt x="1166775" y="151812"/>
                  </a:lnTo>
                  <a:lnTo>
                    <a:pt x="0" y="151812"/>
                  </a:lnTo>
                  <a:close/>
                </a:path>
              </a:pathLst>
            </a:custGeom>
            <a:ln w="38100" cap="sq">
              <a:solidFill>
                <a:srgbClr val="245FA9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1166775" cy="1994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577538" y="541404"/>
            <a:ext cx="11182192" cy="888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91"/>
              </a:lnSpc>
              <a:spcBef>
                <a:spcPct val="0"/>
              </a:spcBef>
            </a:pPr>
            <a:r>
              <a:rPr lang="en-US" sz="5283" b="1" spc="184">
                <a:solidFill>
                  <a:srgbClr val="1161A8"/>
                </a:solidFill>
                <a:latin typeface="Titillium Web 1 Heavy"/>
                <a:ea typeface="Titillium Web 1 Heavy"/>
                <a:cs typeface="Titillium Web 1 Heavy"/>
                <a:sym typeface="Titillium Web 1 Heavy"/>
              </a:rPr>
              <a:t>VISOR SAT FACT</a:t>
            </a:r>
            <a:r>
              <a:rPr lang="en-US" sz="5283" b="1" u="none" strike="noStrike" spc="184">
                <a:solidFill>
                  <a:srgbClr val="1161A8"/>
                </a:solidFill>
                <a:latin typeface="Titillium Web 1 Heavy"/>
                <a:ea typeface="Titillium Web 1 Heavy"/>
                <a:cs typeface="Titillium Web 1 Heavy"/>
                <a:sym typeface="Titillium Web 1 Heavy"/>
              </a:rPr>
              <a:t>URAS EMITIDAS</a:t>
            </a:r>
          </a:p>
        </p:txBody>
      </p:sp>
      <p:sp>
        <p:nvSpPr>
          <p:cNvPr id="17" name="Freeform 17"/>
          <p:cNvSpPr/>
          <p:nvPr/>
        </p:nvSpPr>
        <p:spPr>
          <a:xfrm>
            <a:off x="13964299" y="526761"/>
            <a:ext cx="3337634" cy="501939"/>
          </a:xfrm>
          <a:custGeom>
            <a:avLst/>
            <a:gdLst/>
            <a:ahLst/>
            <a:cxnLst/>
            <a:rect l="l" t="t" r="r" b="b"/>
            <a:pathLst>
              <a:path w="3337634" h="501939">
                <a:moveTo>
                  <a:pt x="0" y="0"/>
                </a:moveTo>
                <a:lnTo>
                  <a:pt x="3337634" y="0"/>
                </a:lnTo>
                <a:lnTo>
                  <a:pt x="3337634" y="501939"/>
                </a:lnTo>
                <a:lnTo>
                  <a:pt x="0" y="5019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  <p:transition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8949716">
            <a:off x="-2342739" y="8347255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3"/>
          <p:cNvSpPr/>
          <p:nvPr/>
        </p:nvSpPr>
        <p:spPr>
          <a:xfrm rot="1711277">
            <a:off x="9261101" y="1500259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11006092" y="-6332"/>
            <a:ext cx="7281908" cy="4096074"/>
            <a:chOff x="0" y="0"/>
            <a:chExt cx="6089457" cy="34253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1161A8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6" name="Freeform 6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3"/>
              <a:stretch>
                <a:fillRect l="-43438" b="-229227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-46214" y="7097814"/>
            <a:ext cx="5669664" cy="3189186"/>
            <a:chOff x="0" y="0"/>
            <a:chExt cx="6089457" cy="342532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solidFill>
              <a:srgbClr val="D94D4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9" name="Freeform 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blipFill>
              <a:blip r:embed="rId3"/>
              <a:stretch>
                <a:fillRect l="-909" t="-66592" r="-68040" b="-22118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10" name="Freeform 10"/>
          <p:cNvSpPr/>
          <p:nvPr/>
        </p:nvSpPr>
        <p:spPr>
          <a:xfrm>
            <a:off x="353835" y="2188748"/>
            <a:ext cx="17707927" cy="6842180"/>
          </a:xfrm>
          <a:custGeom>
            <a:avLst/>
            <a:gdLst/>
            <a:ahLst/>
            <a:cxnLst/>
            <a:rect l="l" t="t" r="r" b="b"/>
            <a:pathLst>
              <a:path w="17707927" h="6842180">
                <a:moveTo>
                  <a:pt x="0" y="0"/>
                </a:moveTo>
                <a:lnTo>
                  <a:pt x="17707927" y="0"/>
                </a:lnTo>
                <a:lnTo>
                  <a:pt x="17707927" y="6842180"/>
                </a:lnTo>
                <a:lnTo>
                  <a:pt x="0" y="68421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229" b="-5027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1" name="Freeform 11"/>
          <p:cNvSpPr/>
          <p:nvPr/>
        </p:nvSpPr>
        <p:spPr>
          <a:xfrm>
            <a:off x="0" y="5332659"/>
            <a:ext cx="15129491" cy="2503243"/>
          </a:xfrm>
          <a:custGeom>
            <a:avLst/>
            <a:gdLst/>
            <a:ahLst/>
            <a:cxnLst/>
            <a:rect l="l" t="t" r="r" b="b"/>
            <a:pathLst>
              <a:path w="15129491" h="2503243">
                <a:moveTo>
                  <a:pt x="0" y="0"/>
                </a:moveTo>
                <a:lnTo>
                  <a:pt x="15129491" y="0"/>
                </a:lnTo>
                <a:lnTo>
                  <a:pt x="15129491" y="2503243"/>
                </a:lnTo>
                <a:lnTo>
                  <a:pt x="0" y="25032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12" name="Group 12"/>
          <p:cNvGrpSpPr/>
          <p:nvPr/>
        </p:nvGrpSpPr>
        <p:grpSpPr>
          <a:xfrm>
            <a:off x="4768174" y="3731884"/>
            <a:ext cx="4430100" cy="576411"/>
            <a:chOff x="0" y="0"/>
            <a:chExt cx="1166775" cy="15181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166775" cy="151812"/>
            </a:xfrm>
            <a:custGeom>
              <a:avLst/>
              <a:gdLst/>
              <a:ahLst/>
              <a:cxnLst/>
              <a:rect l="l" t="t" r="r" b="b"/>
              <a:pathLst>
                <a:path w="1166775" h="151812">
                  <a:moveTo>
                    <a:pt x="0" y="0"/>
                  </a:moveTo>
                  <a:lnTo>
                    <a:pt x="1166775" y="0"/>
                  </a:lnTo>
                  <a:lnTo>
                    <a:pt x="1166775" y="151812"/>
                  </a:lnTo>
                  <a:lnTo>
                    <a:pt x="0" y="151812"/>
                  </a:lnTo>
                  <a:close/>
                </a:path>
              </a:pathLst>
            </a:custGeom>
            <a:ln w="38100" cap="sq">
              <a:solidFill>
                <a:srgbClr val="245FA9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1166775" cy="1994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577538" y="541404"/>
            <a:ext cx="11182192" cy="888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91"/>
              </a:lnSpc>
              <a:spcBef>
                <a:spcPct val="0"/>
              </a:spcBef>
            </a:pPr>
            <a:r>
              <a:rPr lang="en-US" sz="5283" b="1" spc="184">
                <a:solidFill>
                  <a:srgbClr val="1161A8"/>
                </a:solidFill>
                <a:latin typeface="Titillium Web 1 Heavy"/>
                <a:ea typeface="Titillium Web 1 Heavy"/>
                <a:cs typeface="Titillium Web 1 Heavy"/>
                <a:sym typeface="Titillium Web 1 Heavy"/>
              </a:rPr>
              <a:t>VISOR SAT FACT</a:t>
            </a:r>
            <a:r>
              <a:rPr lang="en-US" sz="5283" b="1" u="none" strike="noStrike" spc="184">
                <a:solidFill>
                  <a:srgbClr val="1161A8"/>
                </a:solidFill>
                <a:latin typeface="Titillium Web 1 Heavy"/>
                <a:ea typeface="Titillium Web 1 Heavy"/>
                <a:cs typeface="Titillium Web 1 Heavy"/>
                <a:sym typeface="Titillium Web 1 Heavy"/>
              </a:rPr>
              <a:t>URAS RECIBIDAS</a:t>
            </a:r>
          </a:p>
        </p:txBody>
      </p:sp>
      <p:sp>
        <p:nvSpPr>
          <p:cNvPr id="16" name="Freeform 16"/>
          <p:cNvSpPr/>
          <p:nvPr/>
        </p:nvSpPr>
        <p:spPr>
          <a:xfrm>
            <a:off x="13964299" y="526761"/>
            <a:ext cx="3337634" cy="501939"/>
          </a:xfrm>
          <a:custGeom>
            <a:avLst/>
            <a:gdLst/>
            <a:ahLst/>
            <a:cxnLst/>
            <a:rect l="l" t="t" r="r" b="b"/>
            <a:pathLst>
              <a:path w="3337634" h="501939">
                <a:moveTo>
                  <a:pt x="0" y="0"/>
                </a:moveTo>
                <a:lnTo>
                  <a:pt x="3337634" y="0"/>
                </a:lnTo>
                <a:lnTo>
                  <a:pt x="3337634" y="501939"/>
                </a:lnTo>
                <a:lnTo>
                  <a:pt x="0" y="50193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  <p:transition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33350"/>
            <a:ext cx="18288000" cy="10606866"/>
          </a:xfrm>
          <a:custGeom>
            <a:avLst/>
            <a:gdLst/>
            <a:ahLst/>
            <a:cxnLst/>
            <a:rect l="l" t="t" r="r" b="b"/>
            <a:pathLst>
              <a:path w="18288000" h="10606866">
                <a:moveTo>
                  <a:pt x="0" y="0"/>
                </a:moveTo>
                <a:lnTo>
                  <a:pt x="18288000" y="0"/>
                </a:lnTo>
                <a:lnTo>
                  <a:pt x="18288000" y="10606866"/>
                </a:lnTo>
                <a:lnTo>
                  <a:pt x="0" y="106068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17" r="-1617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3" name="Group 3"/>
          <p:cNvGrpSpPr/>
          <p:nvPr/>
        </p:nvGrpSpPr>
        <p:grpSpPr>
          <a:xfrm>
            <a:off x="3778980" y="1596073"/>
            <a:ext cx="10730039" cy="5020340"/>
            <a:chOff x="0" y="0"/>
            <a:chExt cx="2826019" cy="132222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826019" cy="1322229"/>
            </a:xfrm>
            <a:custGeom>
              <a:avLst/>
              <a:gdLst/>
              <a:ahLst/>
              <a:cxnLst/>
              <a:rect l="l" t="t" r="r" b="b"/>
              <a:pathLst>
                <a:path w="2826019" h="1322229">
                  <a:moveTo>
                    <a:pt x="18038" y="0"/>
                  </a:moveTo>
                  <a:lnTo>
                    <a:pt x="2807981" y="0"/>
                  </a:lnTo>
                  <a:cubicBezTo>
                    <a:pt x="2817943" y="0"/>
                    <a:pt x="2826019" y="8076"/>
                    <a:pt x="2826019" y="18038"/>
                  </a:cubicBezTo>
                  <a:lnTo>
                    <a:pt x="2826019" y="1304191"/>
                  </a:lnTo>
                  <a:cubicBezTo>
                    <a:pt x="2826019" y="1308975"/>
                    <a:pt x="2824118" y="1313563"/>
                    <a:pt x="2820735" y="1316946"/>
                  </a:cubicBezTo>
                  <a:cubicBezTo>
                    <a:pt x="2817353" y="1320329"/>
                    <a:pt x="2812765" y="1322229"/>
                    <a:pt x="2807981" y="1322229"/>
                  </a:cubicBezTo>
                  <a:lnTo>
                    <a:pt x="18038" y="1322229"/>
                  </a:lnTo>
                  <a:cubicBezTo>
                    <a:pt x="8076" y="1322229"/>
                    <a:pt x="0" y="1314154"/>
                    <a:pt x="0" y="1304191"/>
                  </a:cubicBezTo>
                  <a:lnTo>
                    <a:pt x="0" y="18038"/>
                  </a:lnTo>
                  <a:cubicBezTo>
                    <a:pt x="0" y="13254"/>
                    <a:pt x="1900" y="8666"/>
                    <a:pt x="5283" y="5283"/>
                  </a:cubicBezTo>
                  <a:cubicBezTo>
                    <a:pt x="8666" y="1900"/>
                    <a:pt x="13254" y="0"/>
                    <a:pt x="18038" y="0"/>
                  </a:cubicBezTo>
                  <a:close/>
                </a:path>
              </a:pathLst>
            </a:custGeom>
            <a:solidFill>
              <a:srgbClr val="FFFFFF">
                <a:alpha val="86667"/>
              </a:srgbClr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2826019" cy="13412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7144198" y="727955"/>
            <a:ext cx="3999603" cy="601491"/>
          </a:xfrm>
          <a:custGeom>
            <a:avLst/>
            <a:gdLst/>
            <a:ahLst/>
            <a:cxnLst/>
            <a:rect l="l" t="t" r="r" b="b"/>
            <a:pathLst>
              <a:path w="3999603" h="601491">
                <a:moveTo>
                  <a:pt x="0" y="0"/>
                </a:moveTo>
                <a:lnTo>
                  <a:pt x="3999604" y="0"/>
                </a:lnTo>
                <a:lnTo>
                  <a:pt x="3999604" y="601490"/>
                </a:lnTo>
                <a:lnTo>
                  <a:pt x="0" y="6014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7" name="Freeform 7"/>
          <p:cNvSpPr/>
          <p:nvPr/>
        </p:nvSpPr>
        <p:spPr>
          <a:xfrm>
            <a:off x="5958897" y="2740464"/>
            <a:ext cx="6370205" cy="2634487"/>
          </a:xfrm>
          <a:custGeom>
            <a:avLst/>
            <a:gdLst/>
            <a:ahLst/>
            <a:cxnLst/>
            <a:rect l="l" t="t" r="r" b="b"/>
            <a:pathLst>
              <a:path w="6370205" h="2634487">
                <a:moveTo>
                  <a:pt x="0" y="0"/>
                </a:moveTo>
                <a:lnTo>
                  <a:pt x="6370206" y="0"/>
                </a:lnTo>
                <a:lnTo>
                  <a:pt x="6370206" y="2634486"/>
                </a:lnTo>
                <a:lnTo>
                  <a:pt x="0" y="26344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  <p:transition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8651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1777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3"/>
          <p:cNvSpPr/>
          <p:nvPr/>
        </p:nvSpPr>
        <p:spPr>
          <a:xfrm>
            <a:off x="7475183" y="1028700"/>
            <a:ext cx="3337634" cy="501939"/>
          </a:xfrm>
          <a:custGeom>
            <a:avLst/>
            <a:gdLst/>
            <a:ahLst/>
            <a:cxnLst/>
            <a:rect l="l" t="t" r="r" b="b"/>
            <a:pathLst>
              <a:path w="3337634" h="501939">
                <a:moveTo>
                  <a:pt x="0" y="0"/>
                </a:moveTo>
                <a:lnTo>
                  <a:pt x="3337634" y="0"/>
                </a:lnTo>
                <a:lnTo>
                  <a:pt x="3337634" y="501939"/>
                </a:lnTo>
                <a:lnTo>
                  <a:pt x="0" y="5019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pic>
        <p:nvPicPr>
          <p:cNvPr id="4" name="Picture 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/>
          <a:stretch>
            <a:fillRect/>
          </a:stretch>
        </p:blipFill>
        <p:spPr>
          <a:xfrm>
            <a:off x="0" y="186516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8949716">
            <a:off x="-2342739" y="8347255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3"/>
          <p:cNvSpPr/>
          <p:nvPr/>
        </p:nvSpPr>
        <p:spPr>
          <a:xfrm rot="1711277">
            <a:off x="9261101" y="1500259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11006092" y="-6332"/>
            <a:ext cx="7281908" cy="4096074"/>
            <a:chOff x="0" y="0"/>
            <a:chExt cx="6089457" cy="34253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6" name="Freeform 6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3"/>
              <a:stretch>
                <a:fillRect l="-43438" b="-229227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-46214" y="7097814"/>
            <a:ext cx="5669664" cy="3189186"/>
            <a:chOff x="0" y="0"/>
            <a:chExt cx="6089457" cy="342532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solidFill>
              <a:srgbClr val="D94D4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9" name="Freeform 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blipFill>
              <a:blip r:embed="rId3"/>
              <a:stretch>
                <a:fillRect l="-909" t="-66592" r="-68040" b="-22118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0" y="1152138"/>
            <a:ext cx="18288000" cy="9029700"/>
            <a:chOff x="0" y="0"/>
            <a:chExt cx="24384000" cy="120396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4384000" cy="12039600"/>
            </a:xfrm>
            <a:custGeom>
              <a:avLst/>
              <a:gdLst/>
              <a:ahLst/>
              <a:cxnLst/>
              <a:rect l="l" t="t" r="r" b="b"/>
              <a:pathLst>
                <a:path w="24384000" h="12039600">
                  <a:moveTo>
                    <a:pt x="0" y="0"/>
                  </a:moveTo>
                  <a:lnTo>
                    <a:pt x="24384000" y="0"/>
                  </a:lnTo>
                  <a:lnTo>
                    <a:pt x="24384000" y="12039600"/>
                  </a:lnTo>
                  <a:lnTo>
                    <a:pt x="0" y="1203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grpSp>
          <p:nvGrpSpPr>
            <p:cNvPr id="12" name="Group 12"/>
            <p:cNvGrpSpPr/>
            <p:nvPr/>
          </p:nvGrpSpPr>
          <p:grpSpPr>
            <a:xfrm>
              <a:off x="18018547" y="245605"/>
              <a:ext cx="2673702" cy="623834"/>
              <a:chOff x="0" y="0"/>
              <a:chExt cx="471186" cy="109938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1185" cy="109938"/>
              </a:xfrm>
              <a:custGeom>
                <a:avLst/>
                <a:gdLst/>
                <a:ahLst/>
                <a:cxnLst/>
                <a:rect l="l" t="t" r="r" b="b"/>
                <a:pathLst>
                  <a:path w="471185" h="109938">
                    <a:moveTo>
                      <a:pt x="0" y="0"/>
                    </a:moveTo>
                    <a:lnTo>
                      <a:pt x="471185" y="0"/>
                    </a:lnTo>
                    <a:lnTo>
                      <a:pt x="471185" y="109938"/>
                    </a:lnTo>
                    <a:lnTo>
                      <a:pt x="0" y="109938"/>
                    </a:lnTo>
                    <a:close/>
                  </a:path>
                </a:pathLst>
              </a:custGeom>
              <a:solidFill>
                <a:srgbClr val="8C8C8C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0"/>
                <a:ext cx="471186" cy="10993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42"/>
                  </a:lnSpc>
                </a:pPr>
                <a:endParaRPr/>
              </a:p>
            </p:txBody>
          </p:sp>
        </p:grpSp>
      </p:grpSp>
      <p:sp>
        <p:nvSpPr>
          <p:cNvPr id="15" name="Freeform 15"/>
          <p:cNvSpPr/>
          <p:nvPr/>
        </p:nvSpPr>
        <p:spPr>
          <a:xfrm>
            <a:off x="13964299" y="526761"/>
            <a:ext cx="3337634" cy="501939"/>
          </a:xfrm>
          <a:custGeom>
            <a:avLst/>
            <a:gdLst/>
            <a:ahLst/>
            <a:cxnLst/>
            <a:rect l="l" t="t" r="r" b="b"/>
            <a:pathLst>
              <a:path w="3337634" h="501939">
                <a:moveTo>
                  <a:pt x="0" y="0"/>
                </a:moveTo>
                <a:lnTo>
                  <a:pt x="3337634" y="0"/>
                </a:lnTo>
                <a:lnTo>
                  <a:pt x="3337634" y="501939"/>
                </a:lnTo>
                <a:lnTo>
                  <a:pt x="0" y="5019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16" name="Group 16"/>
          <p:cNvGrpSpPr/>
          <p:nvPr/>
        </p:nvGrpSpPr>
        <p:grpSpPr>
          <a:xfrm>
            <a:off x="16274690" y="1415037"/>
            <a:ext cx="1387689" cy="314387"/>
            <a:chOff x="0" y="0"/>
            <a:chExt cx="365482" cy="8280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5482" cy="82801"/>
            </a:xfrm>
            <a:custGeom>
              <a:avLst/>
              <a:gdLst/>
              <a:ahLst/>
              <a:cxnLst/>
              <a:rect l="l" t="t" r="r" b="b"/>
              <a:pathLst>
                <a:path w="365482" h="82801">
                  <a:moveTo>
                    <a:pt x="0" y="0"/>
                  </a:moveTo>
                  <a:lnTo>
                    <a:pt x="365482" y="0"/>
                  </a:lnTo>
                  <a:lnTo>
                    <a:pt x="365482" y="82801"/>
                  </a:lnTo>
                  <a:lnTo>
                    <a:pt x="0" y="82801"/>
                  </a:lnTo>
                  <a:close/>
                </a:path>
              </a:pathLst>
            </a:custGeom>
            <a:solidFill>
              <a:srgbClr val="999999"/>
            </a:solidFill>
            <a:ln w="38100" cap="sq">
              <a:solidFill>
                <a:srgbClr val="999999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365482" cy="1209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2838" b="-28919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3"/>
          <p:cNvSpPr/>
          <p:nvPr/>
        </p:nvSpPr>
        <p:spPr>
          <a:xfrm>
            <a:off x="3821735" y="-358772"/>
            <a:ext cx="10644529" cy="4976317"/>
          </a:xfrm>
          <a:custGeom>
            <a:avLst/>
            <a:gdLst/>
            <a:ahLst/>
            <a:cxnLst/>
            <a:rect l="l" t="t" r="r" b="b"/>
            <a:pathLst>
              <a:path w="10644529" h="4976317">
                <a:moveTo>
                  <a:pt x="0" y="0"/>
                </a:moveTo>
                <a:lnTo>
                  <a:pt x="10644530" y="0"/>
                </a:lnTo>
                <a:lnTo>
                  <a:pt x="10644530" y="4976317"/>
                </a:lnTo>
                <a:lnTo>
                  <a:pt x="0" y="49763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4"/>
          <p:cNvSpPr/>
          <p:nvPr/>
        </p:nvSpPr>
        <p:spPr>
          <a:xfrm>
            <a:off x="6920931" y="4078028"/>
            <a:ext cx="4446137" cy="668644"/>
          </a:xfrm>
          <a:custGeom>
            <a:avLst/>
            <a:gdLst/>
            <a:ahLst/>
            <a:cxnLst/>
            <a:rect l="l" t="t" r="r" b="b"/>
            <a:pathLst>
              <a:path w="4446137" h="668644">
                <a:moveTo>
                  <a:pt x="0" y="0"/>
                </a:moveTo>
                <a:lnTo>
                  <a:pt x="4446138" y="0"/>
                </a:lnTo>
                <a:lnTo>
                  <a:pt x="4446138" y="668644"/>
                </a:lnTo>
                <a:lnTo>
                  <a:pt x="0" y="6686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3"/>
          <p:cNvSpPr/>
          <p:nvPr/>
        </p:nvSpPr>
        <p:spPr>
          <a:xfrm rot="-8949716">
            <a:off x="-2342739" y="8347255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4"/>
          <p:cNvSpPr/>
          <p:nvPr/>
        </p:nvSpPr>
        <p:spPr>
          <a:xfrm rot="1711277">
            <a:off x="9261101" y="1500259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006092" y="-6332"/>
            <a:ext cx="7281908" cy="4096074"/>
            <a:chOff x="0" y="0"/>
            <a:chExt cx="6089457" cy="34253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4"/>
              <a:stretch>
                <a:fillRect l="-43438" b="-229227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-46214" y="7097814"/>
            <a:ext cx="5669664" cy="3189186"/>
            <a:chOff x="0" y="0"/>
            <a:chExt cx="6089457" cy="34253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solidFill>
              <a:srgbClr val="D94D4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blipFill>
              <a:blip r:embed="rId4"/>
              <a:stretch>
                <a:fillRect l="-909" t="-66592" r="-68040" b="-22118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11" name="Freeform 11"/>
          <p:cNvSpPr/>
          <p:nvPr/>
        </p:nvSpPr>
        <p:spPr>
          <a:xfrm>
            <a:off x="13964299" y="526761"/>
            <a:ext cx="3337634" cy="501939"/>
          </a:xfrm>
          <a:custGeom>
            <a:avLst/>
            <a:gdLst/>
            <a:ahLst/>
            <a:cxnLst/>
            <a:rect l="l" t="t" r="r" b="b"/>
            <a:pathLst>
              <a:path w="3337634" h="501939">
                <a:moveTo>
                  <a:pt x="0" y="0"/>
                </a:moveTo>
                <a:lnTo>
                  <a:pt x="3337634" y="0"/>
                </a:lnTo>
                <a:lnTo>
                  <a:pt x="3337634" y="501939"/>
                </a:lnTo>
                <a:lnTo>
                  <a:pt x="0" y="5019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2" name="Freeform 12"/>
          <p:cNvSpPr/>
          <p:nvPr/>
        </p:nvSpPr>
        <p:spPr>
          <a:xfrm>
            <a:off x="-23107" y="1461578"/>
            <a:ext cx="18334214" cy="8410821"/>
          </a:xfrm>
          <a:custGeom>
            <a:avLst/>
            <a:gdLst/>
            <a:ahLst/>
            <a:cxnLst/>
            <a:rect l="l" t="t" r="r" b="b"/>
            <a:pathLst>
              <a:path w="18334214" h="8410821">
                <a:moveTo>
                  <a:pt x="0" y="0"/>
                </a:moveTo>
                <a:lnTo>
                  <a:pt x="18334214" y="0"/>
                </a:lnTo>
                <a:lnTo>
                  <a:pt x="18334214" y="8410820"/>
                </a:lnTo>
                <a:lnTo>
                  <a:pt x="0" y="841082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13" name="Group 13"/>
          <p:cNvGrpSpPr/>
          <p:nvPr/>
        </p:nvGrpSpPr>
        <p:grpSpPr>
          <a:xfrm>
            <a:off x="16541867" y="1590919"/>
            <a:ext cx="1277645" cy="349770"/>
            <a:chOff x="0" y="0"/>
            <a:chExt cx="336499" cy="9212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36499" cy="92121"/>
            </a:xfrm>
            <a:custGeom>
              <a:avLst/>
              <a:gdLst/>
              <a:ahLst/>
              <a:cxnLst/>
              <a:rect l="l" t="t" r="r" b="b"/>
              <a:pathLst>
                <a:path w="336499" h="92121">
                  <a:moveTo>
                    <a:pt x="0" y="0"/>
                  </a:moveTo>
                  <a:lnTo>
                    <a:pt x="336499" y="0"/>
                  </a:lnTo>
                  <a:lnTo>
                    <a:pt x="336499" y="92121"/>
                  </a:lnTo>
                  <a:lnTo>
                    <a:pt x="0" y="92121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336499" cy="1302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3"/>
          <p:cNvSpPr/>
          <p:nvPr/>
        </p:nvSpPr>
        <p:spPr>
          <a:xfrm rot="-8949716">
            <a:off x="-2342739" y="8347255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4"/>
          <p:cNvSpPr/>
          <p:nvPr/>
        </p:nvSpPr>
        <p:spPr>
          <a:xfrm rot="1711277">
            <a:off x="9261101" y="1500259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006092" y="-6332"/>
            <a:ext cx="7281908" cy="4096074"/>
            <a:chOff x="0" y="0"/>
            <a:chExt cx="6089457" cy="34253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4"/>
              <a:stretch>
                <a:fillRect l="-43438" b="-229227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-46214" y="7097814"/>
            <a:ext cx="5669664" cy="3189186"/>
            <a:chOff x="0" y="0"/>
            <a:chExt cx="6089457" cy="34253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solidFill>
              <a:srgbClr val="D94D4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blipFill>
              <a:blip r:embed="rId4"/>
              <a:stretch>
                <a:fillRect l="-909" t="-66592" r="-68040" b="-22118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11" name="Freeform 11"/>
          <p:cNvSpPr/>
          <p:nvPr/>
        </p:nvSpPr>
        <p:spPr>
          <a:xfrm>
            <a:off x="13964299" y="526761"/>
            <a:ext cx="3337634" cy="501939"/>
          </a:xfrm>
          <a:custGeom>
            <a:avLst/>
            <a:gdLst/>
            <a:ahLst/>
            <a:cxnLst/>
            <a:rect l="l" t="t" r="r" b="b"/>
            <a:pathLst>
              <a:path w="3337634" h="501939">
                <a:moveTo>
                  <a:pt x="0" y="0"/>
                </a:moveTo>
                <a:lnTo>
                  <a:pt x="3337634" y="0"/>
                </a:lnTo>
                <a:lnTo>
                  <a:pt x="3337634" y="501939"/>
                </a:lnTo>
                <a:lnTo>
                  <a:pt x="0" y="5019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2" name="Freeform 12"/>
          <p:cNvSpPr/>
          <p:nvPr/>
        </p:nvSpPr>
        <p:spPr>
          <a:xfrm>
            <a:off x="-23107" y="1461578"/>
            <a:ext cx="18334214" cy="8410821"/>
          </a:xfrm>
          <a:custGeom>
            <a:avLst/>
            <a:gdLst/>
            <a:ahLst/>
            <a:cxnLst/>
            <a:rect l="l" t="t" r="r" b="b"/>
            <a:pathLst>
              <a:path w="18334214" h="8410821">
                <a:moveTo>
                  <a:pt x="0" y="0"/>
                </a:moveTo>
                <a:lnTo>
                  <a:pt x="18334214" y="0"/>
                </a:lnTo>
                <a:lnTo>
                  <a:pt x="18334214" y="8410820"/>
                </a:lnTo>
                <a:lnTo>
                  <a:pt x="0" y="841082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13" name="Group 13"/>
          <p:cNvGrpSpPr/>
          <p:nvPr/>
        </p:nvGrpSpPr>
        <p:grpSpPr>
          <a:xfrm>
            <a:off x="16541867" y="1590919"/>
            <a:ext cx="1277645" cy="349770"/>
            <a:chOff x="0" y="0"/>
            <a:chExt cx="336499" cy="9212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36499" cy="92121"/>
            </a:xfrm>
            <a:custGeom>
              <a:avLst/>
              <a:gdLst/>
              <a:ahLst/>
              <a:cxnLst/>
              <a:rect l="l" t="t" r="r" b="b"/>
              <a:pathLst>
                <a:path w="336499" h="92121">
                  <a:moveTo>
                    <a:pt x="0" y="0"/>
                  </a:moveTo>
                  <a:lnTo>
                    <a:pt x="336499" y="0"/>
                  </a:lnTo>
                  <a:lnTo>
                    <a:pt x="336499" y="92121"/>
                  </a:lnTo>
                  <a:lnTo>
                    <a:pt x="0" y="92121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336499" cy="1302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54925" y="1940690"/>
            <a:ext cx="1726426" cy="832842"/>
            <a:chOff x="0" y="0"/>
            <a:chExt cx="812800" cy="392102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392102"/>
            </a:xfrm>
            <a:custGeom>
              <a:avLst/>
              <a:gdLst/>
              <a:ahLst/>
              <a:cxnLst/>
              <a:rect l="l" t="t" r="r" b="b"/>
              <a:pathLst>
                <a:path w="812800" h="392102">
                  <a:moveTo>
                    <a:pt x="406400" y="0"/>
                  </a:moveTo>
                  <a:cubicBezTo>
                    <a:pt x="181951" y="0"/>
                    <a:pt x="0" y="87775"/>
                    <a:pt x="0" y="196051"/>
                  </a:cubicBezTo>
                  <a:cubicBezTo>
                    <a:pt x="0" y="304327"/>
                    <a:pt x="181951" y="392102"/>
                    <a:pt x="406400" y="392102"/>
                  </a:cubicBezTo>
                  <a:cubicBezTo>
                    <a:pt x="630849" y="392102"/>
                    <a:pt x="812800" y="304327"/>
                    <a:pt x="812800" y="196051"/>
                  </a:cubicBezTo>
                  <a:cubicBezTo>
                    <a:pt x="812800" y="87775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ln w="47625" cap="rnd">
              <a:solidFill>
                <a:srgbClr val="00C0F3"/>
              </a:solidFill>
              <a:prstDash val="solid"/>
              <a:round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-1340"/>
              <a:ext cx="660400" cy="3566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3"/>
          <p:cNvSpPr/>
          <p:nvPr/>
        </p:nvSpPr>
        <p:spPr>
          <a:xfrm rot="-8949716">
            <a:off x="-2342739" y="8347255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4"/>
          <p:cNvSpPr/>
          <p:nvPr/>
        </p:nvSpPr>
        <p:spPr>
          <a:xfrm rot="1711277">
            <a:off x="9261101" y="1500259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006092" y="-6332"/>
            <a:ext cx="7281908" cy="4096074"/>
            <a:chOff x="0" y="0"/>
            <a:chExt cx="6089457" cy="34253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4"/>
              <a:stretch>
                <a:fillRect l="-43438" b="-229227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-46214" y="7097814"/>
            <a:ext cx="5669664" cy="3189186"/>
            <a:chOff x="0" y="0"/>
            <a:chExt cx="6089457" cy="34253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solidFill>
              <a:srgbClr val="D94D4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blipFill>
              <a:blip r:embed="rId4"/>
              <a:stretch>
                <a:fillRect l="-909" t="-66592" r="-68040" b="-22118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11" name="Freeform 11"/>
          <p:cNvSpPr/>
          <p:nvPr/>
        </p:nvSpPr>
        <p:spPr>
          <a:xfrm>
            <a:off x="13964299" y="526761"/>
            <a:ext cx="3337634" cy="501939"/>
          </a:xfrm>
          <a:custGeom>
            <a:avLst/>
            <a:gdLst/>
            <a:ahLst/>
            <a:cxnLst/>
            <a:rect l="l" t="t" r="r" b="b"/>
            <a:pathLst>
              <a:path w="3337634" h="501939">
                <a:moveTo>
                  <a:pt x="0" y="0"/>
                </a:moveTo>
                <a:lnTo>
                  <a:pt x="3337634" y="0"/>
                </a:lnTo>
                <a:lnTo>
                  <a:pt x="3337634" y="501939"/>
                </a:lnTo>
                <a:lnTo>
                  <a:pt x="0" y="5019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2" name="Freeform 12"/>
          <p:cNvSpPr/>
          <p:nvPr/>
        </p:nvSpPr>
        <p:spPr>
          <a:xfrm>
            <a:off x="-23107" y="1461578"/>
            <a:ext cx="18334214" cy="8410821"/>
          </a:xfrm>
          <a:custGeom>
            <a:avLst/>
            <a:gdLst/>
            <a:ahLst/>
            <a:cxnLst/>
            <a:rect l="l" t="t" r="r" b="b"/>
            <a:pathLst>
              <a:path w="18334214" h="8410821">
                <a:moveTo>
                  <a:pt x="0" y="0"/>
                </a:moveTo>
                <a:lnTo>
                  <a:pt x="18334214" y="0"/>
                </a:lnTo>
                <a:lnTo>
                  <a:pt x="18334214" y="8410820"/>
                </a:lnTo>
                <a:lnTo>
                  <a:pt x="0" y="841082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13" name="Group 13"/>
          <p:cNvGrpSpPr/>
          <p:nvPr/>
        </p:nvGrpSpPr>
        <p:grpSpPr>
          <a:xfrm>
            <a:off x="16541867" y="1590919"/>
            <a:ext cx="1277645" cy="349770"/>
            <a:chOff x="0" y="0"/>
            <a:chExt cx="336499" cy="9212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36499" cy="92121"/>
            </a:xfrm>
            <a:custGeom>
              <a:avLst/>
              <a:gdLst/>
              <a:ahLst/>
              <a:cxnLst/>
              <a:rect l="l" t="t" r="r" b="b"/>
              <a:pathLst>
                <a:path w="336499" h="92121">
                  <a:moveTo>
                    <a:pt x="0" y="0"/>
                  </a:moveTo>
                  <a:lnTo>
                    <a:pt x="336499" y="0"/>
                  </a:lnTo>
                  <a:lnTo>
                    <a:pt x="336499" y="92121"/>
                  </a:lnTo>
                  <a:lnTo>
                    <a:pt x="0" y="92121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336499" cy="1302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3"/>
          <p:cNvSpPr/>
          <p:nvPr/>
        </p:nvSpPr>
        <p:spPr>
          <a:xfrm rot="-8949716">
            <a:off x="-2342739" y="8347255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4"/>
          <p:cNvSpPr/>
          <p:nvPr/>
        </p:nvSpPr>
        <p:spPr>
          <a:xfrm rot="1711277">
            <a:off x="9261101" y="1500259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006092" y="-6332"/>
            <a:ext cx="7281908" cy="4096074"/>
            <a:chOff x="0" y="0"/>
            <a:chExt cx="6089457" cy="34253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4"/>
              <a:stretch>
                <a:fillRect l="-43438" b="-229227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-46214" y="7097814"/>
            <a:ext cx="5669664" cy="3189186"/>
            <a:chOff x="0" y="0"/>
            <a:chExt cx="6089457" cy="34253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solidFill>
              <a:srgbClr val="D94D4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blipFill>
              <a:blip r:embed="rId4"/>
              <a:stretch>
                <a:fillRect l="-909" t="-66592" r="-68040" b="-22118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46214" y="1182467"/>
            <a:ext cx="18334214" cy="9104533"/>
            <a:chOff x="0" y="0"/>
            <a:chExt cx="24445618" cy="1213937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4445618" cy="12139378"/>
            </a:xfrm>
            <a:custGeom>
              <a:avLst/>
              <a:gdLst/>
              <a:ahLst/>
              <a:cxnLst/>
              <a:rect l="l" t="t" r="r" b="b"/>
              <a:pathLst>
                <a:path w="24445618" h="12139378">
                  <a:moveTo>
                    <a:pt x="0" y="0"/>
                  </a:moveTo>
                  <a:lnTo>
                    <a:pt x="24445618" y="0"/>
                  </a:lnTo>
                  <a:lnTo>
                    <a:pt x="24445618" y="12139378"/>
                  </a:lnTo>
                  <a:lnTo>
                    <a:pt x="0" y="121393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320"/>
              </a:stretch>
            </a:blipFill>
          </p:spPr>
          <p:txBody>
            <a:bodyPr/>
            <a:lstStyle/>
            <a:p>
              <a:endParaRPr lang="es-MX"/>
            </a:p>
          </p:txBody>
        </p:sp>
        <p:grpSp>
          <p:nvGrpSpPr>
            <p:cNvPr id="13" name="Group 13"/>
            <p:cNvGrpSpPr/>
            <p:nvPr/>
          </p:nvGrpSpPr>
          <p:grpSpPr>
            <a:xfrm>
              <a:off x="18147897" y="275295"/>
              <a:ext cx="2373724" cy="654863"/>
              <a:chOff x="0" y="0"/>
              <a:chExt cx="406400" cy="112118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406400" cy="112118"/>
              </a:xfrm>
              <a:custGeom>
                <a:avLst/>
                <a:gdLst/>
                <a:ahLst/>
                <a:cxnLst/>
                <a:rect l="l" t="t" r="r" b="b"/>
                <a:pathLst>
                  <a:path w="406400" h="112118">
                    <a:moveTo>
                      <a:pt x="0" y="0"/>
                    </a:moveTo>
                    <a:lnTo>
                      <a:pt x="406400" y="0"/>
                    </a:lnTo>
                    <a:lnTo>
                      <a:pt x="406400" y="112118"/>
                    </a:lnTo>
                    <a:lnTo>
                      <a:pt x="0" y="11211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38100"/>
                <a:ext cx="406400" cy="15021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>
              <a:off x="21714586" y="300713"/>
              <a:ext cx="1708769" cy="499576"/>
            </a:xfrm>
            <a:custGeom>
              <a:avLst/>
              <a:gdLst/>
              <a:ahLst/>
              <a:cxnLst/>
              <a:rect l="l" t="t" r="r" b="b"/>
              <a:pathLst>
                <a:path w="1708769" h="499576">
                  <a:moveTo>
                    <a:pt x="0" y="0"/>
                  </a:moveTo>
                  <a:lnTo>
                    <a:pt x="1708769" y="0"/>
                  </a:lnTo>
                  <a:lnTo>
                    <a:pt x="1708769" y="499576"/>
                  </a:lnTo>
                  <a:lnTo>
                    <a:pt x="0" y="4995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32902" t="-260053" r="-136450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17" name="Freeform 17"/>
          <p:cNvSpPr/>
          <p:nvPr/>
        </p:nvSpPr>
        <p:spPr>
          <a:xfrm>
            <a:off x="13964299" y="526761"/>
            <a:ext cx="3337634" cy="501939"/>
          </a:xfrm>
          <a:custGeom>
            <a:avLst/>
            <a:gdLst/>
            <a:ahLst/>
            <a:cxnLst/>
            <a:rect l="l" t="t" r="r" b="b"/>
            <a:pathLst>
              <a:path w="3337634" h="501939">
                <a:moveTo>
                  <a:pt x="0" y="0"/>
                </a:moveTo>
                <a:lnTo>
                  <a:pt x="3337634" y="0"/>
                </a:lnTo>
                <a:lnTo>
                  <a:pt x="3337634" y="501939"/>
                </a:lnTo>
                <a:lnTo>
                  <a:pt x="0" y="5019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18" name="Group 18"/>
          <p:cNvGrpSpPr/>
          <p:nvPr/>
        </p:nvGrpSpPr>
        <p:grpSpPr>
          <a:xfrm>
            <a:off x="16227512" y="1379653"/>
            <a:ext cx="1434867" cy="349770"/>
            <a:chOff x="0" y="0"/>
            <a:chExt cx="377907" cy="92121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77907" cy="92121"/>
            </a:xfrm>
            <a:custGeom>
              <a:avLst/>
              <a:gdLst/>
              <a:ahLst/>
              <a:cxnLst/>
              <a:rect l="l" t="t" r="r" b="b"/>
              <a:pathLst>
                <a:path w="377907" h="92121">
                  <a:moveTo>
                    <a:pt x="0" y="0"/>
                  </a:moveTo>
                  <a:lnTo>
                    <a:pt x="377907" y="0"/>
                  </a:lnTo>
                  <a:lnTo>
                    <a:pt x="377907" y="92121"/>
                  </a:lnTo>
                  <a:lnTo>
                    <a:pt x="0" y="92121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377907" cy="1302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2529433" y="2041705"/>
            <a:ext cx="5557914" cy="595515"/>
            <a:chOff x="0" y="0"/>
            <a:chExt cx="1463813" cy="156843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463813" cy="156843"/>
            </a:xfrm>
            <a:custGeom>
              <a:avLst/>
              <a:gdLst/>
              <a:ahLst/>
              <a:cxnLst/>
              <a:rect l="l" t="t" r="r" b="b"/>
              <a:pathLst>
                <a:path w="1463813" h="156843">
                  <a:moveTo>
                    <a:pt x="0" y="0"/>
                  </a:moveTo>
                  <a:lnTo>
                    <a:pt x="1463813" y="0"/>
                  </a:lnTo>
                  <a:lnTo>
                    <a:pt x="1463813" y="156843"/>
                  </a:lnTo>
                  <a:lnTo>
                    <a:pt x="0" y="156843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1463813" cy="1949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14492401" y="1955223"/>
            <a:ext cx="3594946" cy="442930"/>
          </a:xfrm>
          <a:custGeom>
            <a:avLst/>
            <a:gdLst/>
            <a:ahLst/>
            <a:cxnLst/>
            <a:rect l="l" t="t" r="r" b="b"/>
            <a:pathLst>
              <a:path w="3594946" h="442930">
                <a:moveTo>
                  <a:pt x="0" y="0"/>
                </a:moveTo>
                <a:lnTo>
                  <a:pt x="3594946" y="0"/>
                </a:lnTo>
                <a:lnTo>
                  <a:pt x="3594946" y="442930"/>
                </a:lnTo>
                <a:lnTo>
                  <a:pt x="0" y="44293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3"/>
          <p:cNvSpPr/>
          <p:nvPr/>
        </p:nvSpPr>
        <p:spPr>
          <a:xfrm rot="-8949716">
            <a:off x="-2342739" y="8347255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4"/>
          <p:cNvSpPr/>
          <p:nvPr/>
        </p:nvSpPr>
        <p:spPr>
          <a:xfrm rot="1711277">
            <a:off x="9261101" y="1500259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006092" y="-6332"/>
            <a:ext cx="7281908" cy="4096074"/>
            <a:chOff x="0" y="0"/>
            <a:chExt cx="6089457" cy="34253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4"/>
              <a:stretch>
                <a:fillRect l="-43438" b="-229227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-46214" y="7097814"/>
            <a:ext cx="5669664" cy="3189186"/>
            <a:chOff x="0" y="0"/>
            <a:chExt cx="6089457" cy="34253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solidFill>
              <a:srgbClr val="D94D4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blipFill>
              <a:blip r:embed="rId4"/>
              <a:stretch>
                <a:fillRect l="-909" t="-66592" r="-68040" b="-22118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4786" y="1212279"/>
            <a:ext cx="18273214" cy="9074721"/>
            <a:chOff x="0" y="0"/>
            <a:chExt cx="24364285" cy="1209962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4364285" cy="12099628"/>
            </a:xfrm>
            <a:custGeom>
              <a:avLst/>
              <a:gdLst/>
              <a:ahLst/>
              <a:cxnLst/>
              <a:rect l="l" t="t" r="r" b="b"/>
              <a:pathLst>
                <a:path w="24364285" h="12099628">
                  <a:moveTo>
                    <a:pt x="0" y="0"/>
                  </a:moveTo>
                  <a:lnTo>
                    <a:pt x="24364285" y="0"/>
                  </a:lnTo>
                  <a:lnTo>
                    <a:pt x="24364285" y="12099628"/>
                  </a:lnTo>
                  <a:lnTo>
                    <a:pt x="0" y="120996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1204" b="-875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1517799" y="7288873"/>
              <a:ext cx="3755256" cy="214655"/>
            </a:xfrm>
            <a:custGeom>
              <a:avLst/>
              <a:gdLst/>
              <a:ahLst/>
              <a:cxnLst/>
              <a:rect l="l" t="t" r="r" b="b"/>
              <a:pathLst>
                <a:path w="3755256" h="214655">
                  <a:moveTo>
                    <a:pt x="0" y="0"/>
                  </a:moveTo>
                  <a:lnTo>
                    <a:pt x="3755256" y="0"/>
                  </a:lnTo>
                  <a:lnTo>
                    <a:pt x="3755256" y="214654"/>
                  </a:lnTo>
                  <a:lnTo>
                    <a:pt x="0" y="2146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41402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1517799" y="7852803"/>
              <a:ext cx="3755256" cy="214655"/>
            </a:xfrm>
            <a:custGeom>
              <a:avLst/>
              <a:gdLst/>
              <a:ahLst/>
              <a:cxnLst/>
              <a:rect l="l" t="t" r="r" b="b"/>
              <a:pathLst>
                <a:path w="3755256" h="214655">
                  <a:moveTo>
                    <a:pt x="0" y="0"/>
                  </a:moveTo>
                  <a:lnTo>
                    <a:pt x="3755256" y="0"/>
                  </a:lnTo>
                  <a:lnTo>
                    <a:pt x="3755256" y="214655"/>
                  </a:lnTo>
                  <a:lnTo>
                    <a:pt x="0" y="2146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41402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517799" y="8360347"/>
              <a:ext cx="3755256" cy="214655"/>
            </a:xfrm>
            <a:custGeom>
              <a:avLst/>
              <a:gdLst/>
              <a:ahLst/>
              <a:cxnLst/>
              <a:rect l="l" t="t" r="r" b="b"/>
              <a:pathLst>
                <a:path w="3755256" h="214655">
                  <a:moveTo>
                    <a:pt x="0" y="0"/>
                  </a:moveTo>
                  <a:lnTo>
                    <a:pt x="3755256" y="0"/>
                  </a:lnTo>
                  <a:lnTo>
                    <a:pt x="3755256" y="214655"/>
                  </a:lnTo>
                  <a:lnTo>
                    <a:pt x="0" y="2146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41402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517799" y="8867087"/>
              <a:ext cx="3755256" cy="214655"/>
            </a:xfrm>
            <a:custGeom>
              <a:avLst/>
              <a:gdLst/>
              <a:ahLst/>
              <a:cxnLst/>
              <a:rect l="l" t="t" r="r" b="b"/>
              <a:pathLst>
                <a:path w="3755256" h="214655">
                  <a:moveTo>
                    <a:pt x="0" y="0"/>
                  </a:moveTo>
                  <a:lnTo>
                    <a:pt x="3755256" y="0"/>
                  </a:lnTo>
                  <a:lnTo>
                    <a:pt x="3755256" y="214654"/>
                  </a:lnTo>
                  <a:lnTo>
                    <a:pt x="0" y="2146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41402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1517799" y="9461139"/>
              <a:ext cx="3755256" cy="214655"/>
            </a:xfrm>
            <a:custGeom>
              <a:avLst/>
              <a:gdLst/>
              <a:ahLst/>
              <a:cxnLst/>
              <a:rect l="l" t="t" r="r" b="b"/>
              <a:pathLst>
                <a:path w="3755256" h="214655">
                  <a:moveTo>
                    <a:pt x="0" y="0"/>
                  </a:moveTo>
                  <a:lnTo>
                    <a:pt x="3755256" y="0"/>
                  </a:lnTo>
                  <a:lnTo>
                    <a:pt x="3755256" y="214654"/>
                  </a:lnTo>
                  <a:lnTo>
                    <a:pt x="0" y="2146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41402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1517799" y="10533035"/>
              <a:ext cx="3755256" cy="214655"/>
            </a:xfrm>
            <a:custGeom>
              <a:avLst/>
              <a:gdLst/>
              <a:ahLst/>
              <a:cxnLst/>
              <a:rect l="l" t="t" r="r" b="b"/>
              <a:pathLst>
                <a:path w="3755256" h="214655">
                  <a:moveTo>
                    <a:pt x="0" y="0"/>
                  </a:moveTo>
                  <a:lnTo>
                    <a:pt x="3755256" y="0"/>
                  </a:lnTo>
                  <a:lnTo>
                    <a:pt x="3755256" y="214655"/>
                  </a:lnTo>
                  <a:lnTo>
                    <a:pt x="0" y="2146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41402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1517799" y="11063941"/>
              <a:ext cx="3755256" cy="214655"/>
            </a:xfrm>
            <a:custGeom>
              <a:avLst/>
              <a:gdLst/>
              <a:ahLst/>
              <a:cxnLst/>
              <a:rect l="l" t="t" r="r" b="b"/>
              <a:pathLst>
                <a:path w="3755256" h="214655">
                  <a:moveTo>
                    <a:pt x="0" y="0"/>
                  </a:moveTo>
                  <a:lnTo>
                    <a:pt x="3755256" y="0"/>
                  </a:lnTo>
                  <a:lnTo>
                    <a:pt x="3755256" y="214654"/>
                  </a:lnTo>
                  <a:lnTo>
                    <a:pt x="0" y="2146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41402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1517799" y="9997087"/>
              <a:ext cx="3755256" cy="214655"/>
            </a:xfrm>
            <a:custGeom>
              <a:avLst/>
              <a:gdLst/>
              <a:ahLst/>
              <a:cxnLst/>
              <a:rect l="l" t="t" r="r" b="b"/>
              <a:pathLst>
                <a:path w="3755256" h="214655">
                  <a:moveTo>
                    <a:pt x="0" y="0"/>
                  </a:moveTo>
                  <a:lnTo>
                    <a:pt x="3755256" y="0"/>
                  </a:lnTo>
                  <a:lnTo>
                    <a:pt x="3755256" y="214655"/>
                  </a:lnTo>
                  <a:lnTo>
                    <a:pt x="0" y="2146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41402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5609895" y="7314343"/>
              <a:ext cx="1368598" cy="163714"/>
            </a:xfrm>
            <a:custGeom>
              <a:avLst/>
              <a:gdLst/>
              <a:ahLst/>
              <a:cxnLst/>
              <a:rect l="l" t="t" r="r" b="b"/>
              <a:pathLst>
                <a:path w="1368598" h="163714">
                  <a:moveTo>
                    <a:pt x="0" y="0"/>
                  </a:moveTo>
                  <a:lnTo>
                    <a:pt x="1368598" y="0"/>
                  </a:lnTo>
                  <a:lnTo>
                    <a:pt x="1368598" y="163714"/>
                  </a:lnTo>
                  <a:lnTo>
                    <a:pt x="0" y="163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5609895" y="7852803"/>
              <a:ext cx="1368598" cy="163714"/>
            </a:xfrm>
            <a:custGeom>
              <a:avLst/>
              <a:gdLst/>
              <a:ahLst/>
              <a:cxnLst/>
              <a:rect l="l" t="t" r="r" b="b"/>
              <a:pathLst>
                <a:path w="1368598" h="163714">
                  <a:moveTo>
                    <a:pt x="0" y="0"/>
                  </a:moveTo>
                  <a:lnTo>
                    <a:pt x="1368598" y="0"/>
                  </a:lnTo>
                  <a:lnTo>
                    <a:pt x="1368598" y="163713"/>
                  </a:lnTo>
                  <a:lnTo>
                    <a:pt x="0" y="1637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5609895" y="8391263"/>
              <a:ext cx="1368598" cy="163714"/>
            </a:xfrm>
            <a:custGeom>
              <a:avLst/>
              <a:gdLst/>
              <a:ahLst/>
              <a:cxnLst/>
              <a:rect l="l" t="t" r="r" b="b"/>
              <a:pathLst>
                <a:path w="1368598" h="163714">
                  <a:moveTo>
                    <a:pt x="0" y="0"/>
                  </a:moveTo>
                  <a:lnTo>
                    <a:pt x="1368598" y="0"/>
                  </a:lnTo>
                  <a:lnTo>
                    <a:pt x="1368598" y="163713"/>
                  </a:lnTo>
                  <a:lnTo>
                    <a:pt x="0" y="1637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5609895" y="8929722"/>
              <a:ext cx="1368598" cy="163714"/>
            </a:xfrm>
            <a:custGeom>
              <a:avLst/>
              <a:gdLst/>
              <a:ahLst/>
              <a:cxnLst/>
              <a:rect l="l" t="t" r="r" b="b"/>
              <a:pathLst>
                <a:path w="1368598" h="163714">
                  <a:moveTo>
                    <a:pt x="0" y="0"/>
                  </a:moveTo>
                  <a:lnTo>
                    <a:pt x="1368598" y="0"/>
                  </a:lnTo>
                  <a:lnTo>
                    <a:pt x="1368598" y="163714"/>
                  </a:lnTo>
                  <a:lnTo>
                    <a:pt x="0" y="163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5609895" y="9468182"/>
              <a:ext cx="1368598" cy="163714"/>
            </a:xfrm>
            <a:custGeom>
              <a:avLst/>
              <a:gdLst/>
              <a:ahLst/>
              <a:cxnLst/>
              <a:rect l="l" t="t" r="r" b="b"/>
              <a:pathLst>
                <a:path w="1368598" h="163714">
                  <a:moveTo>
                    <a:pt x="0" y="0"/>
                  </a:moveTo>
                  <a:lnTo>
                    <a:pt x="1368598" y="0"/>
                  </a:lnTo>
                  <a:lnTo>
                    <a:pt x="1368598" y="163713"/>
                  </a:lnTo>
                  <a:lnTo>
                    <a:pt x="0" y="1637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5609895" y="10006641"/>
              <a:ext cx="1368598" cy="163714"/>
            </a:xfrm>
            <a:custGeom>
              <a:avLst/>
              <a:gdLst/>
              <a:ahLst/>
              <a:cxnLst/>
              <a:rect l="l" t="t" r="r" b="b"/>
              <a:pathLst>
                <a:path w="1368598" h="163714">
                  <a:moveTo>
                    <a:pt x="0" y="0"/>
                  </a:moveTo>
                  <a:lnTo>
                    <a:pt x="1368598" y="0"/>
                  </a:lnTo>
                  <a:lnTo>
                    <a:pt x="1368598" y="163714"/>
                  </a:lnTo>
                  <a:lnTo>
                    <a:pt x="0" y="163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5609895" y="10545101"/>
              <a:ext cx="1368598" cy="163714"/>
            </a:xfrm>
            <a:custGeom>
              <a:avLst/>
              <a:gdLst/>
              <a:ahLst/>
              <a:cxnLst/>
              <a:rect l="l" t="t" r="r" b="b"/>
              <a:pathLst>
                <a:path w="1368598" h="163714">
                  <a:moveTo>
                    <a:pt x="0" y="0"/>
                  </a:moveTo>
                  <a:lnTo>
                    <a:pt x="1368598" y="0"/>
                  </a:lnTo>
                  <a:lnTo>
                    <a:pt x="1368598" y="163713"/>
                  </a:lnTo>
                  <a:lnTo>
                    <a:pt x="0" y="1637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5609895" y="11083561"/>
              <a:ext cx="1368598" cy="163714"/>
            </a:xfrm>
            <a:custGeom>
              <a:avLst/>
              <a:gdLst/>
              <a:ahLst/>
              <a:cxnLst/>
              <a:rect l="l" t="t" r="r" b="b"/>
              <a:pathLst>
                <a:path w="1368598" h="163714">
                  <a:moveTo>
                    <a:pt x="0" y="0"/>
                  </a:moveTo>
                  <a:lnTo>
                    <a:pt x="1368598" y="0"/>
                  </a:lnTo>
                  <a:lnTo>
                    <a:pt x="1368598" y="163713"/>
                  </a:lnTo>
                  <a:lnTo>
                    <a:pt x="0" y="1637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7583412" y="7314343"/>
              <a:ext cx="1368598" cy="163714"/>
            </a:xfrm>
            <a:custGeom>
              <a:avLst/>
              <a:gdLst/>
              <a:ahLst/>
              <a:cxnLst/>
              <a:rect l="l" t="t" r="r" b="b"/>
              <a:pathLst>
                <a:path w="1368598" h="163714">
                  <a:moveTo>
                    <a:pt x="0" y="0"/>
                  </a:moveTo>
                  <a:lnTo>
                    <a:pt x="1368598" y="0"/>
                  </a:lnTo>
                  <a:lnTo>
                    <a:pt x="1368598" y="163714"/>
                  </a:lnTo>
                  <a:lnTo>
                    <a:pt x="0" y="163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0" name="Freeform 30"/>
            <p:cNvSpPr/>
            <p:nvPr/>
          </p:nvSpPr>
          <p:spPr>
            <a:xfrm>
              <a:off x="7583412" y="7852803"/>
              <a:ext cx="1368598" cy="163714"/>
            </a:xfrm>
            <a:custGeom>
              <a:avLst/>
              <a:gdLst/>
              <a:ahLst/>
              <a:cxnLst/>
              <a:rect l="l" t="t" r="r" b="b"/>
              <a:pathLst>
                <a:path w="1368598" h="163714">
                  <a:moveTo>
                    <a:pt x="0" y="0"/>
                  </a:moveTo>
                  <a:lnTo>
                    <a:pt x="1368598" y="0"/>
                  </a:lnTo>
                  <a:lnTo>
                    <a:pt x="1368598" y="163713"/>
                  </a:lnTo>
                  <a:lnTo>
                    <a:pt x="0" y="1637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7583412" y="8385817"/>
              <a:ext cx="1368598" cy="163714"/>
            </a:xfrm>
            <a:custGeom>
              <a:avLst/>
              <a:gdLst/>
              <a:ahLst/>
              <a:cxnLst/>
              <a:rect l="l" t="t" r="r" b="b"/>
              <a:pathLst>
                <a:path w="1368598" h="163714">
                  <a:moveTo>
                    <a:pt x="0" y="0"/>
                  </a:moveTo>
                  <a:lnTo>
                    <a:pt x="1368598" y="0"/>
                  </a:lnTo>
                  <a:lnTo>
                    <a:pt x="1368598" y="163714"/>
                  </a:lnTo>
                  <a:lnTo>
                    <a:pt x="0" y="163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2" name="Freeform 32"/>
            <p:cNvSpPr/>
            <p:nvPr/>
          </p:nvSpPr>
          <p:spPr>
            <a:xfrm>
              <a:off x="7583412" y="8929722"/>
              <a:ext cx="1368598" cy="163714"/>
            </a:xfrm>
            <a:custGeom>
              <a:avLst/>
              <a:gdLst/>
              <a:ahLst/>
              <a:cxnLst/>
              <a:rect l="l" t="t" r="r" b="b"/>
              <a:pathLst>
                <a:path w="1368598" h="163714">
                  <a:moveTo>
                    <a:pt x="0" y="0"/>
                  </a:moveTo>
                  <a:lnTo>
                    <a:pt x="1368598" y="0"/>
                  </a:lnTo>
                  <a:lnTo>
                    <a:pt x="1368598" y="163714"/>
                  </a:lnTo>
                  <a:lnTo>
                    <a:pt x="0" y="163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3" name="Freeform 33"/>
            <p:cNvSpPr/>
            <p:nvPr/>
          </p:nvSpPr>
          <p:spPr>
            <a:xfrm>
              <a:off x="7583412" y="9461139"/>
              <a:ext cx="1368598" cy="163714"/>
            </a:xfrm>
            <a:custGeom>
              <a:avLst/>
              <a:gdLst/>
              <a:ahLst/>
              <a:cxnLst/>
              <a:rect l="l" t="t" r="r" b="b"/>
              <a:pathLst>
                <a:path w="1368598" h="163714">
                  <a:moveTo>
                    <a:pt x="0" y="0"/>
                  </a:moveTo>
                  <a:lnTo>
                    <a:pt x="1368598" y="0"/>
                  </a:lnTo>
                  <a:lnTo>
                    <a:pt x="1368598" y="163713"/>
                  </a:lnTo>
                  <a:lnTo>
                    <a:pt x="0" y="1637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4" name="Freeform 34"/>
            <p:cNvSpPr/>
            <p:nvPr/>
          </p:nvSpPr>
          <p:spPr>
            <a:xfrm>
              <a:off x="7583412" y="9992555"/>
              <a:ext cx="1368598" cy="163714"/>
            </a:xfrm>
            <a:custGeom>
              <a:avLst/>
              <a:gdLst/>
              <a:ahLst/>
              <a:cxnLst/>
              <a:rect l="l" t="t" r="r" b="b"/>
              <a:pathLst>
                <a:path w="1368598" h="163714">
                  <a:moveTo>
                    <a:pt x="0" y="0"/>
                  </a:moveTo>
                  <a:lnTo>
                    <a:pt x="1368598" y="0"/>
                  </a:lnTo>
                  <a:lnTo>
                    <a:pt x="1368598" y="163714"/>
                  </a:lnTo>
                  <a:lnTo>
                    <a:pt x="0" y="163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5" name="Freeform 35"/>
            <p:cNvSpPr/>
            <p:nvPr/>
          </p:nvSpPr>
          <p:spPr>
            <a:xfrm>
              <a:off x="7583412" y="10523971"/>
              <a:ext cx="1368598" cy="163714"/>
            </a:xfrm>
            <a:custGeom>
              <a:avLst/>
              <a:gdLst/>
              <a:ahLst/>
              <a:cxnLst/>
              <a:rect l="l" t="t" r="r" b="b"/>
              <a:pathLst>
                <a:path w="1368598" h="163714">
                  <a:moveTo>
                    <a:pt x="0" y="0"/>
                  </a:moveTo>
                  <a:lnTo>
                    <a:pt x="1368598" y="0"/>
                  </a:lnTo>
                  <a:lnTo>
                    <a:pt x="1368598" y="163714"/>
                  </a:lnTo>
                  <a:lnTo>
                    <a:pt x="0" y="163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6" name="Freeform 36"/>
            <p:cNvSpPr/>
            <p:nvPr/>
          </p:nvSpPr>
          <p:spPr>
            <a:xfrm>
              <a:off x="7580340" y="11089411"/>
              <a:ext cx="1368598" cy="163714"/>
            </a:xfrm>
            <a:custGeom>
              <a:avLst/>
              <a:gdLst/>
              <a:ahLst/>
              <a:cxnLst/>
              <a:rect l="l" t="t" r="r" b="b"/>
              <a:pathLst>
                <a:path w="1368598" h="163714">
                  <a:moveTo>
                    <a:pt x="0" y="0"/>
                  </a:moveTo>
                  <a:lnTo>
                    <a:pt x="1368598" y="0"/>
                  </a:lnTo>
                  <a:lnTo>
                    <a:pt x="1368598" y="163714"/>
                  </a:lnTo>
                  <a:lnTo>
                    <a:pt x="0" y="163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7" name="Freeform 37"/>
            <p:cNvSpPr/>
            <p:nvPr/>
          </p:nvSpPr>
          <p:spPr>
            <a:xfrm>
              <a:off x="9550785" y="7314343"/>
              <a:ext cx="1368598" cy="163714"/>
            </a:xfrm>
            <a:custGeom>
              <a:avLst/>
              <a:gdLst/>
              <a:ahLst/>
              <a:cxnLst/>
              <a:rect l="l" t="t" r="r" b="b"/>
              <a:pathLst>
                <a:path w="1368598" h="163714">
                  <a:moveTo>
                    <a:pt x="0" y="0"/>
                  </a:moveTo>
                  <a:lnTo>
                    <a:pt x="1368598" y="0"/>
                  </a:lnTo>
                  <a:lnTo>
                    <a:pt x="1368598" y="163714"/>
                  </a:lnTo>
                  <a:lnTo>
                    <a:pt x="0" y="163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9550785" y="7842393"/>
              <a:ext cx="1368598" cy="163714"/>
            </a:xfrm>
            <a:custGeom>
              <a:avLst/>
              <a:gdLst/>
              <a:ahLst/>
              <a:cxnLst/>
              <a:rect l="l" t="t" r="r" b="b"/>
              <a:pathLst>
                <a:path w="1368598" h="163714">
                  <a:moveTo>
                    <a:pt x="0" y="0"/>
                  </a:moveTo>
                  <a:lnTo>
                    <a:pt x="1368598" y="0"/>
                  </a:lnTo>
                  <a:lnTo>
                    <a:pt x="1368598" y="163714"/>
                  </a:lnTo>
                  <a:lnTo>
                    <a:pt x="0" y="163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9" name="Freeform 39"/>
            <p:cNvSpPr/>
            <p:nvPr/>
          </p:nvSpPr>
          <p:spPr>
            <a:xfrm>
              <a:off x="9550785" y="8385817"/>
              <a:ext cx="1368598" cy="163714"/>
            </a:xfrm>
            <a:custGeom>
              <a:avLst/>
              <a:gdLst/>
              <a:ahLst/>
              <a:cxnLst/>
              <a:rect l="l" t="t" r="r" b="b"/>
              <a:pathLst>
                <a:path w="1368598" h="163714">
                  <a:moveTo>
                    <a:pt x="0" y="0"/>
                  </a:moveTo>
                  <a:lnTo>
                    <a:pt x="1368598" y="0"/>
                  </a:lnTo>
                  <a:lnTo>
                    <a:pt x="1368598" y="163714"/>
                  </a:lnTo>
                  <a:lnTo>
                    <a:pt x="0" y="163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0" name="Freeform 40"/>
            <p:cNvSpPr/>
            <p:nvPr/>
          </p:nvSpPr>
          <p:spPr>
            <a:xfrm>
              <a:off x="9550785" y="8929722"/>
              <a:ext cx="1368598" cy="163714"/>
            </a:xfrm>
            <a:custGeom>
              <a:avLst/>
              <a:gdLst/>
              <a:ahLst/>
              <a:cxnLst/>
              <a:rect l="l" t="t" r="r" b="b"/>
              <a:pathLst>
                <a:path w="1368598" h="163714">
                  <a:moveTo>
                    <a:pt x="0" y="0"/>
                  </a:moveTo>
                  <a:lnTo>
                    <a:pt x="1368598" y="0"/>
                  </a:lnTo>
                  <a:lnTo>
                    <a:pt x="1368598" y="163714"/>
                  </a:lnTo>
                  <a:lnTo>
                    <a:pt x="0" y="163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1" name="Freeform 41"/>
            <p:cNvSpPr/>
            <p:nvPr/>
          </p:nvSpPr>
          <p:spPr>
            <a:xfrm>
              <a:off x="9550785" y="9473627"/>
              <a:ext cx="1368598" cy="163714"/>
            </a:xfrm>
            <a:custGeom>
              <a:avLst/>
              <a:gdLst/>
              <a:ahLst/>
              <a:cxnLst/>
              <a:rect l="l" t="t" r="r" b="b"/>
              <a:pathLst>
                <a:path w="1368598" h="163714">
                  <a:moveTo>
                    <a:pt x="0" y="0"/>
                  </a:moveTo>
                  <a:lnTo>
                    <a:pt x="1368598" y="0"/>
                  </a:lnTo>
                  <a:lnTo>
                    <a:pt x="1368598" y="163713"/>
                  </a:lnTo>
                  <a:lnTo>
                    <a:pt x="0" y="1637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2" name="Freeform 42"/>
            <p:cNvSpPr/>
            <p:nvPr/>
          </p:nvSpPr>
          <p:spPr>
            <a:xfrm>
              <a:off x="9550785" y="10017531"/>
              <a:ext cx="1368598" cy="163714"/>
            </a:xfrm>
            <a:custGeom>
              <a:avLst/>
              <a:gdLst/>
              <a:ahLst/>
              <a:cxnLst/>
              <a:rect l="l" t="t" r="r" b="b"/>
              <a:pathLst>
                <a:path w="1368598" h="163714">
                  <a:moveTo>
                    <a:pt x="0" y="0"/>
                  </a:moveTo>
                  <a:lnTo>
                    <a:pt x="1368598" y="0"/>
                  </a:lnTo>
                  <a:lnTo>
                    <a:pt x="1368598" y="163714"/>
                  </a:lnTo>
                  <a:lnTo>
                    <a:pt x="0" y="163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3" name="Freeform 43"/>
            <p:cNvSpPr/>
            <p:nvPr/>
          </p:nvSpPr>
          <p:spPr>
            <a:xfrm>
              <a:off x="9550785" y="10561436"/>
              <a:ext cx="1368598" cy="163714"/>
            </a:xfrm>
            <a:custGeom>
              <a:avLst/>
              <a:gdLst/>
              <a:ahLst/>
              <a:cxnLst/>
              <a:rect l="l" t="t" r="r" b="b"/>
              <a:pathLst>
                <a:path w="1368598" h="163714">
                  <a:moveTo>
                    <a:pt x="0" y="0"/>
                  </a:moveTo>
                  <a:lnTo>
                    <a:pt x="1368598" y="0"/>
                  </a:lnTo>
                  <a:lnTo>
                    <a:pt x="1368598" y="163714"/>
                  </a:lnTo>
                  <a:lnTo>
                    <a:pt x="0" y="163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4" name="Freeform 44"/>
            <p:cNvSpPr/>
            <p:nvPr/>
          </p:nvSpPr>
          <p:spPr>
            <a:xfrm>
              <a:off x="9550785" y="11063941"/>
              <a:ext cx="1368598" cy="163714"/>
            </a:xfrm>
            <a:custGeom>
              <a:avLst/>
              <a:gdLst/>
              <a:ahLst/>
              <a:cxnLst/>
              <a:rect l="l" t="t" r="r" b="b"/>
              <a:pathLst>
                <a:path w="1368598" h="163714">
                  <a:moveTo>
                    <a:pt x="0" y="0"/>
                  </a:moveTo>
                  <a:lnTo>
                    <a:pt x="1368598" y="0"/>
                  </a:lnTo>
                  <a:lnTo>
                    <a:pt x="1368598" y="163713"/>
                  </a:lnTo>
                  <a:lnTo>
                    <a:pt x="0" y="1637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5" name="Freeform 45"/>
            <p:cNvSpPr/>
            <p:nvPr/>
          </p:nvSpPr>
          <p:spPr>
            <a:xfrm>
              <a:off x="11449894" y="7314343"/>
              <a:ext cx="3145288" cy="163714"/>
            </a:xfrm>
            <a:custGeom>
              <a:avLst/>
              <a:gdLst/>
              <a:ahLst/>
              <a:cxnLst/>
              <a:rect l="l" t="t" r="r" b="b"/>
              <a:pathLst>
                <a:path w="3145288" h="163714">
                  <a:moveTo>
                    <a:pt x="0" y="0"/>
                  </a:moveTo>
                  <a:lnTo>
                    <a:pt x="3145288" y="0"/>
                  </a:lnTo>
                  <a:lnTo>
                    <a:pt x="3145288" y="163714"/>
                  </a:lnTo>
                  <a:lnTo>
                    <a:pt x="0" y="163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84743" b="-6280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6" name="Freeform 46"/>
            <p:cNvSpPr/>
            <p:nvPr/>
          </p:nvSpPr>
          <p:spPr>
            <a:xfrm>
              <a:off x="11449894" y="7852803"/>
              <a:ext cx="3145288" cy="163714"/>
            </a:xfrm>
            <a:custGeom>
              <a:avLst/>
              <a:gdLst/>
              <a:ahLst/>
              <a:cxnLst/>
              <a:rect l="l" t="t" r="r" b="b"/>
              <a:pathLst>
                <a:path w="3145288" h="163714">
                  <a:moveTo>
                    <a:pt x="0" y="0"/>
                  </a:moveTo>
                  <a:lnTo>
                    <a:pt x="3145288" y="0"/>
                  </a:lnTo>
                  <a:lnTo>
                    <a:pt x="3145288" y="163713"/>
                  </a:lnTo>
                  <a:lnTo>
                    <a:pt x="0" y="1637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84743" b="-6280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7" name="Freeform 47"/>
            <p:cNvSpPr/>
            <p:nvPr/>
          </p:nvSpPr>
          <p:spPr>
            <a:xfrm>
              <a:off x="11449894" y="8391263"/>
              <a:ext cx="3145288" cy="163714"/>
            </a:xfrm>
            <a:custGeom>
              <a:avLst/>
              <a:gdLst/>
              <a:ahLst/>
              <a:cxnLst/>
              <a:rect l="l" t="t" r="r" b="b"/>
              <a:pathLst>
                <a:path w="3145288" h="163714">
                  <a:moveTo>
                    <a:pt x="0" y="0"/>
                  </a:moveTo>
                  <a:lnTo>
                    <a:pt x="3145288" y="0"/>
                  </a:lnTo>
                  <a:lnTo>
                    <a:pt x="3145288" y="163713"/>
                  </a:lnTo>
                  <a:lnTo>
                    <a:pt x="0" y="1637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84743" b="-6280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8" name="Freeform 48"/>
            <p:cNvSpPr/>
            <p:nvPr/>
          </p:nvSpPr>
          <p:spPr>
            <a:xfrm>
              <a:off x="11449894" y="8929722"/>
              <a:ext cx="3145288" cy="163714"/>
            </a:xfrm>
            <a:custGeom>
              <a:avLst/>
              <a:gdLst/>
              <a:ahLst/>
              <a:cxnLst/>
              <a:rect l="l" t="t" r="r" b="b"/>
              <a:pathLst>
                <a:path w="3145288" h="163714">
                  <a:moveTo>
                    <a:pt x="0" y="0"/>
                  </a:moveTo>
                  <a:lnTo>
                    <a:pt x="3145288" y="0"/>
                  </a:lnTo>
                  <a:lnTo>
                    <a:pt x="3145288" y="163714"/>
                  </a:lnTo>
                  <a:lnTo>
                    <a:pt x="0" y="163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84743" b="-6280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9" name="Freeform 49"/>
            <p:cNvSpPr/>
            <p:nvPr/>
          </p:nvSpPr>
          <p:spPr>
            <a:xfrm>
              <a:off x="11449894" y="9468182"/>
              <a:ext cx="3145288" cy="163714"/>
            </a:xfrm>
            <a:custGeom>
              <a:avLst/>
              <a:gdLst/>
              <a:ahLst/>
              <a:cxnLst/>
              <a:rect l="l" t="t" r="r" b="b"/>
              <a:pathLst>
                <a:path w="3145288" h="163714">
                  <a:moveTo>
                    <a:pt x="0" y="0"/>
                  </a:moveTo>
                  <a:lnTo>
                    <a:pt x="3145288" y="0"/>
                  </a:lnTo>
                  <a:lnTo>
                    <a:pt x="3145288" y="163713"/>
                  </a:lnTo>
                  <a:lnTo>
                    <a:pt x="0" y="1637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84743" b="-6280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0" name="Freeform 50"/>
            <p:cNvSpPr/>
            <p:nvPr/>
          </p:nvSpPr>
          <p:spPr>
            <a:xfrm>
              <a:off x="11449894" y="10006641"/>
              <a:ext cx="3145288" cy="163714"/>
            </a:xfrm>
            <a:custGeom>
              <a:avLst/>
              <a:gdLst/>
              <a:ahLst/>
              <a:cxnLst/>
              <a:rect l="l" t="t" r="r" b="b"/>
              <a:pathLst>
                <a:path w="3145288" h="163714">
                  <a:moveTo>
                    <a:pt x="0" y="0"/>
                  </a:moveTo>
                  <a:lnTo>
                    <a:pt x="3145288" y="0"/>
                  </a:lnTo>
                  <a:lnTo>
                    <a:pt x="3145288" y="163714"/>
                  </a:lnTo>
                  <a:lnTo>
                    <a:pt x="0" y="163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84743" b="-6280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1" name="Freeform 51"/>
            <p:cNvSpPr/>
            <p:nvPr/>
          </p:nvSpPr>
          <p:spPr>
            <a:xfrm>
              <a:off x="11449894" y="10545101"/>
              <a:ext cx="3145288" cy="163714"/>
            </a:xfrm>
            <a:custGeom>
              <a:avLst/>
              <a:gdLst/>
              <a:ahLst/>
              <a:cxnLst/>
              <a:rect l="l" t="t" r="r" b="b"/>
              <a:pathLst>
                <a:path w="3145288" h="163714">
                  <a:moveTo>
                    <a:pt x="0" y="0"/>
                  </a:moveTo>
                  <a:lnTo>
                    <a:pt x="3145288" y="0"/>
                  </a:lnTo>
                  <a:lnTo>
                    <a:pt x="3145288" y="163713"/>
                  </a:lnTo>
                  <a:lnTo>
                    <a:pt x="0" y="1637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84743" b="-6280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2" name="Freeform 52"/>
            <p:cNvSpPr/>
            <p:nvPr/>
          </p:nvSpPr>
          <p:spPr>
            <a:xfrm>
              <a:off x="11449894" y="11083561"/>
              <a:ext cx="3145288" cy="163714"/>
            </a:xfrm>
            <a:custGeom>
              <a:avLst/>
              <a:gdLst/>
              <a:ahLst/>
              <a:cxnLst/>
              <a:rect l="l" t="t" r="r" b="b"/>
              <a:pathLst>
                <a:path w="3145288" h="163714">
                  <a:moveTo>
                    <a:pt x="0" y="0"/>
                  </a:moveTo>
                  <a:lnTo>
                    <a:pt x="3145288" y="0"/>
                  </a:lnTo>
                  <a:lnTo>
                    <a:pt x="3145288" y="163713"/>
                  </a:lnTo>
                  <a:lnTo>
                    <a:pt x="0" y="1637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84743" b="-6280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3" name="Freeform 53"/>
            <p:cNvSpPr/>
            <p:nvPr/>
          </p:nvSpPr>
          <p:spPr>
            <a:xfrm>
              <a:off x="22041648" y="367197"/>
              <a:ext cx="1863142" cy="497927"/>
            </a:xfrm>
            <a:custGeom>
              <a:avLst/>
              <a:gdLst/>
              <a:ahLst/>
              <a:cxnLst/>
              <a:rect l="l" t="t" r="r" b="b"/>
              <a:pathLst>
                <a:path w="1863142" h="497927">
                  <a:moveTo>
                    <a:pt x="0" y="0"/>
                  </a:moveTo>
                  <a:lnTo>
                    <a:pt x="1863142" y="0"/>
                  </a:lnTo>
                  <a:lnTo>
                    <a:pt x="1863142" y="497928"/>
                  </a:lnTo>
                  <a:lnTo>
                    <a:pt x="0" y="4979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21488" t="-260053" r="-116142"/>
              </a:stretch>
            </a:blipFill>
          </p:spPr>
          <p:txBody>
            <a:bodyPr/>
            <a:lstStyle/>
            <a:p>
              <a:endParaRPr lang="es-MX"/>
            </a:p>
          </p:txBody>
        </p:sp>
        <p:grpSp>
          <p:nvGrpSpPr>
            <p:cNvPr id="54" name="Group 54"/>
            <p:cNvGrpSpPr/>
            <p:nvPr/>
          </p:nvGrpSpPr>
          <p:grpSpPr>
            <a:xfrm>
              <a:off x="18554434" y="315133"/>
              <a:ext cx="2365890" cy="388880"/>
              <a:chOff x="0" y="0"/>
              <a:chExt cx="406400" cy="66800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0" y="0"/>
                <a:ext cx="406400" cy="66800"/>
              </a:xfrm>
              <a:custGeom>
                <a:avLst/>
                <a:gdLst/>
                <a:ahLst/>
                <a:cxnLst/>
                <a:rect l="l" t="t" r="r" b="b"/>
                <a:pathLst>
                  <a:path w="406400" h="66800">
                    <a:moveTo>
                      <a:pt x="0" y="0"/>
                    </a:moveTo>
                    <a:lnTo>
                      <a:pt x="406400" y="0"/>
                    </a:lnTo>
                    <a:lnTo>
                      <a:pt x="406400" y="66800"/>
                    </a:lnTo>
                    <a:lnTo>
                      <a:pt x="0" y="6680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56" name="TextBox 56"/>
              <p:cNvSpPr txBox="1"/>
              <p:nvPr/>
            </p:nvSpPr>
            <p:spPr>
              <a:xfrm>
                <a:off x="0" y="-38100"/>
                <a:ext cx="406400" cy="104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57" name="Freeform 57"/>
          <p:cNvSpPr/>
          <p:nvPr/>
        </p:nvSpPr>
        <p:spPr>
          <a:xfrm>
            <a:off x="13964299" y="526761"/>
            <a:ext cx="3337634" cy="501939"/>
          </a:xfrm>
          <a:custGeom>
            <a:avLst/>
            <a:gdLst/>
            <a:ahLst/>
            <a:cxnLst/>
            <a:rect l="l" t="t" r="r" b="b"/>
            <a:pathLst>
              <a:path w="3337634" h="501939">
                <a:moveTo>
                  <a:pt x="0" y="0"/>
                </a:moveTo>
                <a:lnTo>
                  <a:pt x="3337634" y="0"/>
                </a:lnTo>
                <a:lnTo>
                  <a:pt x="3337634" y="501939"/>
                </a:lnTo>
                <a:lnTo>
                  <a:pt x="0" y="5019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58" name="Group 58"/>
          <p:cNvGrpSpPr/>
          <p:nvPr/>
        </p:nvGrpSpPr>
        <p:grpSpPr>
          <a:xfrm>
            <a:off x="16541867" y="1379653"/>
            <a:ext cx="1434867" cy="420538"/>
            <a:chOff x="0" y="0"/>
            <a:chExt cx="377907" cy="110759"/>
          </a:xfrm>
        </p:grpSpPr>
        <p:sp>
          <p:nvSpPr>
            <p:cNvPr id="59" name="Freeform 59"/>
            <p:cNvSpPr/>
            <p:nvPr/>
          </p:nvSpPr>
          <p:spPr>
            <a:xfrm>
              <a:off x="0" y="0"/>
              <a:ext cx="377907" cy="110759"/>
            </a:xfrm>
            <a:custGeom>
              <a:avLst/>
              <a:gdLst/>
              <a:ahLst/>
              <a:cxnLst/>
              <a:rect l="l" t="t" r="r" b="b"/>
              <a:pathLst>
                <a:path w="377907" h="110759">
                  <a:moveTo>
                    <a:pt x="0" y="0"/>
                  </a:moveTo>
                  <a:lnTo>
                    <a:pt x="377907" y="0"/>
                  </a:lnTo>
                  <a:lnTo>
                    <a:pt x="377907" y="110759"/>
                  </a:lnTo>
                  <a:lnTo>
                    <a:pt x="0" y="110759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60" name="TextBox 60"/>
            <p:cNvSpPr txBox="1"/>
            <p:nvPr/>
          </p:nvSpPr>
          <p:spPr>
            <a:xfrm>
              <a:off x="0" y="-38100"/>
              <a:ext cx="377907" cy="1488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3"/>
          <p:cNvSpPr/>
          <p:nvPr/>
        </p:nvSpPr>
        <p:spPr>
          <a:xfrm rot="-8949716">
            <a:off x="-2342739" y="8347255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4"/>
          <p:cNvSpPr/>
          <p:nvPr/>
        </p:nvSpPr>
        <p:spPr>
          <a:xfrm rot="1711277">
            <a:off x="9261101" y="1500259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006092" y="-6332"/>
            <a:ext cx="7281908" cy="4096074"/>
            <a:chOff x="0" y="0"/>
            <a:chExt cx="6089457" cy="34253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4"/>
              <a:stretch>
                <a:fillRect l="-43438" b="-229227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-46214" y="7097814"/>
            <a:ext cx="5669664" cy="3189186"/>
            <a:chOff x="0" y="0"/>
            <a:chExt cx="6089457" cy="34253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solidFill>
              <a:srgbClr val="D94D4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blipFill>
              <a:blip r:embed="rId4"/>
              <a:stretch>
                <a:fillRect l="-909" t="-66592" r="-68040" b="-22118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46214" y="916785"/>
            <a:ext cx="18334214" cy="9370215"/>
            <a:chOff x="0" y="0"/>
            <a:chExt cx="24445618" cy="1249362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4445618" cy="12493620"/>
            </a:xfrm>
            <a:custGeom>
              <a:avLst/>
              <a:gdLst/>
              <a:ahLst/>
              <a:cxnLst/>
              <a:rect l="l" t="t" r="r" b="b"/>
              <a:pathLst>
                <a:path w="24445618" h="12493620">
                  <a:moveTo>
                    <a:pt x="0" y="0"/>
                  </a:moveTo>
                  <a:lnTo>
                    <a:pt x="24445618" y="0"/>
                  </a:lnTo>
                  <a:lnTo>
                    <a:pt x="24445618" y="12493620"/>
                  </a:lnTo>
                  <a:lnTo>
                    <a:pt x="0" y="124936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4043" r="-93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558359" y="1153864"/>
              <a:ext cx="1708760" cy="153472"/>
            </a:xfrm>
            <a:custGeom>
              <a:avLst/>
              <a:gdLst/>
              <a:ahLst/>
              <a:cxnLst/>
              <a:rect l="l" t="t" r="r" b="b"/>
              <a:pathLst>
                <a:path w="1708760" h="153472">
                  <a:moveTo>
                    <a:pt x="0" y="0"/>
                  </a:moveTo>
                  <a:lnTo>
                    <a:pt x="1708760" y="0"/>
                  </a:lnTo>
                  <a:lnTo>
                    <a:pt x="1708760" y="153472"/>
                  </a:lnTo>
                  <a:lnTo>
                    <a:pt x="0" y="153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27990" t="-250334" r="-3073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12414152" y="6260500"/>
              <a:ext cx="2774239" cy="146784"/>
            </a:xfrm>
            <a:custGeom>
              <a:avLst/>
              <a:gdLst/>
              <a:ahLst/>
              <a:cxnLst/>
              <a:rect l="l" t="t" r="r" b="b"/>
              <a:pathLst>
                <a:path w="2774239" h="146784">
                  <a:moveTo>
                    <a:pt x="0" y="0"/>
                  </a:moveTo>
                  <a:lnTo>
                    <a:pt x="2774239" y="0"/>
                  </a:lnTo>
                  <a:lnTo>
                    <a:pt x="2774239" y="146784"/>
                  </a:lnTo>
                  <a:lnTo>
                    <a:pt x="0" y="146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565972" r="-37280" b="-274304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2414152" y="6676172"/>
              <a:ext cx="2774239" cy="146784"/>
            </a:xfrm>
            <a:custGeom>
              <a:avLst/>
              <a:gdLst/>
              <a:ahLst/>
              <a:cxnLst/>
              <a:rect l="l" t="t" r="r" b="b"/>
              <a:pathLst>
                <a:path w="2774239" h="146784">
                  <a:moveTo>
                    <a:pt x="0" y="0"/>
                  </a:moveTo>
                  <a:lnTo>
                    <a:pt x="2774239" y="0"/>
                  </a:lnTo>
                  <a:lnTo>
                    <a:pt x="2774239" y="146784"/>
                  </a:lnTo>
                  <a:lnTo>
                    <a:pt x="0" y="146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565972" r="-37280" b="-274304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2414152" y="7107183"/>
              <a:ext cx="2774239" cy="146784"/>
            </a:xfrm>
            <a:custGeom>
              <a:avLst/>
              <a:gdLst/>
              <a:ahLst/>
              <a:cxnLst/>
              <a:rect l="l" t="t" r="r" b="b"/>
              <a:pathLst>
                <a:path w="2774239" h="146784">
                  <a:moveTo>
                    <a:pt x="0" y="0"/>
                  </a:moveTo>
                  <a:lnTo>
                    <a:pt x="2774239" y="0"/>
                  </a:lnTo>
                  <a:lnTo>
                    <a:pt x="2774239" y="146784"/>
                  </a:lnTo>
                  <a:lnTo>
                    <a:pt x="0" y="146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565972" r="-37280" b="-274304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12414152" y="7538194"/>
              <a:ext cx="2774239" cy="146784"/>
            </a:xfrm>
            <a:custGeom>
              <a:avLst/>
              <a:gdLst/>
              <a:ahLst/>
              <a:cxnLst/>
              <a:rect l="l" t="t" r="r" b="b"/>
              <a:pathLst>
                <a:path w="2774239" h="146784">
                  <a:moveTo>
                    <a:pt x="0" y="0"/>
                  </a:moveTo>
                  <a:lnTo>
                    <a:pt x="2774239" y="0"/>
                  </a:lnTo>
                  <a:lnTo>
                    <a:pt x="2774239" y="146783"/>
                  </a:lnTo>
                  <a:lnTo>
                    <a:pt x="0" y="1467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565972" r="-37280" b="-274304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12414152" y="7958791"/>
              <a:ext cx="2774239" cy="146784"/>
            </a:xfrm>
            <a:custGeom>
              <a:avLst/>
              <a:gdLst/>
              <a:ahLst/>
              <a:cxnLst/>
              <a:rect l="l" t="t" r="r" b="b"/>
              <a:pathLst>
                <a:path w="2774239" h="146784">
                  <a:moveTo>
                    <a:pt x="0" y="0"/>
                  </a:moveTo>
                  <a:lnTo>
                    <a:pt x="2774239" y="0"/>
                  </a:lnTo>
                  <a:lnTo>
                    <a:pt x="2774239" y="146783"/>
                  </a:lnTo>
                  <a:lnTo>
                    <a:pt x="0" y="1467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565972" r="-37280" b="-274304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12414152" y="8379388"/>
              <a:ext cx="2774239" cy="146784"/>
            </a:xfrm>
            <a:custGeom>
              <a:avLst/>
              <a:gdLst/>
              <a:ahLst/>
              <a:cxnLst/>
              <a:rect l="l" t="t" r="r" b="b"/>
              <a:pathLst>
                <a:path w="2774239" h="146784">
                  <a:moveTo>
                    <a:pt x="0" y="0"/>
                  </a:moveTo>
                  <a:lnTo>
                    <a:pt x="2774239" y="0"/>
                  </a:lnTo>
                  <a:lnTo>
                    <a:pt x="2774239" y="146784"/>
                  </a:lnTo>
                  <a:lnTo>
                    <a:pt x="0" y="146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565972" r="-37280" b="-274304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12414152" y="8799985"/>
              <a:ext cx="2774239" cy="146784"/>
            </a:xfrm>
            <a:custGeom>
              <a:avLst/>
              <a:gdLst/>
              <a:ahLst/>
              <a:cxnLst/>
              <a:rect l="l" t="t" r="r" b="b"/>
              <a:pathLst>
                <a:path w="2774239" h="146784">
                  <a:moveTo>
                    <a:pt x="0" y="0"/>
                  </a:moveTo>
                  <a:lnTo>
                    <a:pt x="2774239" y="0"/>
                  </a:lnTo>
                  <a:lnTo>
                    <a:pt x="2774239" y="146784"/>
                  </a:lnTo>
                  <a:lnTo>
                    <a:pt x="0" y="146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565972" r="-37280" b="-274304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12414152" y="9220582"/>
              <a:ext cx="2774239" cy="146784"/>
            </a:xfrm>
            <a:custGeom>
              <a:avLst/>
              <a:gdLst/>
              <a:ahLst/>
              <a:cxnLst/>
              <a:rect l="l" t="t" r="r" b="b"/>
              <a:pathLst>
                <a:path w="2774239" h="146784">
                  <a:moveTo>
                    <a:pt x="0" y="0"/>
                  </a:moveTo>
                  <a:lnTo>
                    <a:pt x="2774239" y="0"/>
                  </a:lnTo>
                  <a:lnTo>
                    <a:pt x="2774239" y="146784"/>
                  </a:lnTo>
                  <a:lnTo>
                    <a:pt x="0" y="146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565972" r="-37280" b="-274304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15510268" y="6260500"/>
              <a:ext cx="1132123" cy="146784"/>
            </a:xfrm>
            <a:custGeom>
              <a:avLst/>
              <a:gdLst/>
              <a:ahLst/>
              <a:cxnLst/>
              <a:rect l="l" t="t" r="r" b="b"/>
              <a:pathLst>
                <a:path w="1132123" h="146784">
                  <a:moveTo>
                    <a:pt x="0" y="0"/>
                  </a:moveTo>
                  <a:lnTo>
                    <a:pt x="1132123" y="0"/>
                  </a:lnTo>
                  <a:lnTo>
                    <a:pt x="1132123" y="146784"/>
                  </a:lnTo>
                  <a:lnTo>
                    <a:pt x="0" y="146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19969" r="-37280" b="-6374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15510268" y="6676172"/>
              <a:ext cx="1132123" cy="146784"/>
            </a:xfrm>
            <a:custGeom>
              <a:avLst/>
              <a:gdLst/>
              <a:ahLst/>
              <a:cxnLst/>
              <a:rect l="l" t="t" r="r" b="b"/>
              <a:pathLst>
                <a:path w="1132123" h="146784">
                  <a:moveTo>
                    <a:pt x="0" y="0"/>
                  </a:moveTo>
                  <a:lnTo>
                    <a:pt x="1132123" y="0"/>
                  </a:lnTo>
                  <a:lnTo>
                    <a:pt x="1132123" y="146784"/>
                  </a:lnTo>
                  <a:lnTo>
                    <a:pt x="0" y="146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19969" r="-37280" b="-6374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15510268" y="7099232"/>
              <a:ext cx="1132123" cy="146784"/>
            </a:xfrm>
            <a:custGeom>
              <a:avLst/>
              <a:gdLst/>
              <a:ahLst/>
              <a:cxnLst/>
              <a:rect l="l" t="t" r="r" b="b"/>
              <a:pathLst>
                <a:path w="1132123" h="146784">
                  <a:moveTo>
                    <a:pt x="0" y="0"/>
                  </a:moveTo>
                  <a:lnTo>
                    <a:pt x="1132123" y="0"/>
                  </a:lnTo>
                  <a:lnTo>
                    <a:pt x="1132123" y="146784"/>
                  </a:lnTo>
                  <a:lnTo>
                    <a:pt x="0" y="146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19969" r="-37280" b="-6374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15510268" y="7531057"/>
              <a:ext cx="1132123" cy="146784"/>
            </a:xfrm>
            <a:custGeom>
              <a:avLst/>
              <a:gdLst/>
              <a:ahLst/>
              <a:cxnLst/>
              <a:rect l="l" t="t" r="r" b="b"/>
              <a:pathLst>
                <a:path w="1132123" h="146784">
                  <a:moveTo>
                    <a:pt x="0" y="0"/>
                  </a:moveTo>
                  <a:lnTo>
                    <a:pt x="1132123" y="0"/>
                  </a:lnTo>
                  <a:lnTo>
                    <a:pt x="1132123" y="146784"/>
                  </a:lnTo>
                  <a:lnTo>
                    <a:pt x="0" y="146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19969" r="-37280" b="-6374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15510268" y="7937964"/>
              <a:ext cx="1132123" cy="146784"/>
            </a:xfrm>
            <a:custGeom>
              <a:avLst/>
              <a:gdLst/>
              <a:ahLst/>
              <a:cxnLst/>
              <a:rect l="l" t="t" r="r" b="b"/>
              <a:pathLst>
                <a:path w="1132123" h="146784">
                  <a:moveTo>
                    <a:pt x="0" y="0"/>
                  </a:moveTo>
                  <a:lnTo>
                    <a:pt x="1132123" y="0"/>
                  </a:lnTo>
                  <a:lnTo>
                    <a:pt x="1132123" y="146783"/>
                  </a:lnTo>
                  <a:lnTo>
                    <a:pt x="0" y="1467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19969" r="-37280" b="-6374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15510268" y="8372251"/>
              <a:ext cx="1132123" cy="146784"/>
            </a:xfrm>
            <a:custGeom>
              <a:avLst/>
              <a:gdLst/>
              <a:ahLst/>
              <a:cxnLst/>
              <a:rect l="l" t="t" r="r" b="b"/>
              <a:pathLst>
                <a:path w="1132123" h="146784">
                  <a:moveTo>
                    <a:pt x="0" y="0"/>
                  </a:moveTo>
                  <a:lnTo>
                    <a:pt x="1132123" y="0"/>
                  </a:lnTo>
                  <a:lnTo>
                    <a:pt x="1132123" y="146784"/>
                  </a:lnTo>
                  <a:lnTo>
                    <a:pt x="0" y="146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19969" r="-37280" b="-6374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15510268" y="8806539"/>
              <a:ext cx="1132123" cy="146784"/>
            </a:xfrm>
            <a:custGeom>
              <a:avLst/>
              <a:gdLst/>
              <a:ahLst/>
              <a:cxnLst/>
              <a:rect l="l" t="t" r="r" b="b"/>
              <a:pathLst>
                <a:path w="1132123" h="146784">
                  <a:moveTo>
                    <a:pt x="0" y="0"/>
                  </a:moveTo>
                  <a:lnTo>
                    <a:pt x="1132123" y="0"/>
                  </a:lnTo>
                  <a:lnTo>
                    <a:pt x="1132123" y="146784"/>
                  </a:lnTo>
                  <a:lnTo>
                    <a:pt x="0" y="146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19969" r="-37280" b="-6374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15510268" y="9227136"/>
              <a:ext cx="1132123" cy="146784"/>
            </a:xfrm>
            <a:custGeom>
              <a:avLst/>
              <a:gdLst/>
              <a:ahLst/>
              <a:cxnLst/>
              <a:rect l="l" t="t" r="r" b="b"/>
              <a:pathLst>
                <a:path w="1132123" h="146784">
                  <a:moveTo>
                    <a:pt x="0" y="0"/>
                  </a:moveTo>
                  <a:lnTo>
                    <a:pt x="1132123" y="0"/>
                  </a:lnTo>
                  <a:lnTo>
                    <a:pt x="1132123" y="146784"/>
                  </a:lnTo>
                  <a:lnTo>
                    <a:pt x="0" y="146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19969" r="-37280" b="-6374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0" name="Freeform 30"/>
            <p:cNvSpPr/>
            <p:nvPr/>
          </p:nvSpPr>
          <p:spPr>
            <a:xfrm>
              <a:off x="16814528" y="6260500"/>
              <a:ext cx="988565" cy="146784"/>
            </a:xfrm>
            <a:custGeom>
              <a:avLst/>
              <a:gdLst/>
              <a:ahLst/>
              <a:cxnLst/>
              <a:rect l="l" t="t" r="r" b="b"/>
              <a:pathLst>
                <a:path w="988565" h="146784">
                  <a:moveTo>
                    <a:pt x="0" y="0"/>
                  </a:moveTo>
                  <a:lnTo>
                    <a:pt x="988565" y="0"/>
                  </a:lnTo>
                  <a:lnTo>
                    <a:pt x="988565" y="146784"/>
                  </a:lnTo>
                  <a:lnTo>
                    <a:pt x="0" y="146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192076" r="-37280" b="-4297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18077715" y="6260500"/>
              <a:ext cx="1132123" cy="146784"/>
            </a:xfrm>
            <a:custGeom>
              <a:avLst/>
              <a:gdLst/>
              <a:ahLst/>
              <a:cxnLst/>
              <a:rect l="l" t="t" r="r" b="b"/>
              <a:pathLst>
                <a:path w="1132123" h="146784">
                  <a:moveTo>
                    <a:pt x="0" y="0"/>
                  </a:moveTo>
                  <a:lnTo>
                    <a:pt x="1132123" y="0"/>
                  </a:lnTo>
                  <a:lnTo>
                    <a:pt x="1132123" y="146784"/>
                  </a:lnTo>
                  <a:lnTo>
                    <a:pt x="0" y="146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19969" r="-37280" b="-6374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2" name="Freeform 32"/>
            <p:cNvSpPr/>
            <p:nvPr/>
          </p:nvSpPr>
          <p:spPr>
            <a:xfrm>
              <a:off x="19409356" y="6260500"/>
              <a:ext cx="2278544" cy="146784"/>
            </a:xfrm>
            <a:custGeom>
              <a:avLst/>
              <a:gdLst/>
              <a:ahLst/>
              <a:cxnLst/>
              <a:rect l="l" t="t" r="r" b="b"/>
              <a:pathLst>
                <a:path w="2278544" h="146784">
                  <a:moveTo>
                    <a:pt x="0" y="0"/>
                  </a:moveTo>
                  <a:lnTo>
                    <a:pt x="2278545" y="0"/>
                  </a:lnTo>
                  <a:lnTo>
                    <a:pt x="2278545" y="146784"/>
                  </a:lnTo>
                  <a:lnTo>
                    <a:pt x="0" y="146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442716" r="-37280" b="-229553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3" name="Freeform 33"/>
            <p:cNvSpPr/>
            <p:nvPr/>
          </p:nvSpPr>
          <p:spPr>
            <a:xfrm>
              <a:off x="16814528" y="6676172"/>
              <a:ext cx="988565" cy="146784"/>
            </a:xfrm>
            <a:custGeom>
              <a:avLst/>
              <a:gdLst/>
              <a:ahLst/>
              <a:cxnLst/>
              <a:rect l="l" t="t" r="r" b="b"/>
              <a:pathLst>
                <a:path w="988565" h="146784">
                  <a:moveTo>
                    <a:pt x="0" y="0"/>
                  </a:moveTo>
                  <a:lnTo>
                    <a:pt x="988565" y="0"/>
                  </a:lnTo>
                  <a:lnTo>
                    <a:pt x="988565" y="146784"/>
                  </a:lnTo>
                  <a:lnTo>
                    <a:pt x="0" y="146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192076" r="-37280" b="-4297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4" name="Freeform 34"/>
            <p:cNvSpPr/>
            <p:nvPr/>
          </p:nvSpPr>
          <p:spPr>
            <a:xfrm>
              <a:off x="16814528" y="7099232"/>
              <a:ext cx="988565" cy="146784"/>
            </a:xfrm>
            <a:custGeom>
              <a:avLst/>
              <a:gdLst/>
              <a:ahLst/>
              <a:cxnLst/>
              <a:rect l="l" t="t" r="r" b="b"/>
              <a:pathLst>
                <a:path w="988565" h="146784">
                  <a:moveTo>
                    <a:pt x="0" y="0"/>
                  </a:moveTo>
                  <a:lnTo>
                    <a:pt x="988565" y="0"/>
                  </a:lnTo>
                  <a:lnTo>
                    <a:pt x="988565" y="146784"/>
                  </a:lnTo>
                  <a:lnTo>
                    <a:pt x="0" y="146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192076" r="-37280" b="-4297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5" name="Freeform 35"/>
            <p:cNvSpPr/>
            <p:nvPr/>
          </p:nvSpPr>
          <p:spPr>
            <a:xfrm>
              <a:off x="16814528" y="7531057"/>
              <a:ext cx="988565" cy="146784"/>
            </a:xfrm>
            <a:custGeom>
              <a:avLst/>
              <a:gdLst/>
              <a:ahLst/>
              <a:cxnLst/>
              <a:rect l="l" t="t" r="r" b="b"/>
              <a:pathLst>
                <a:path w="988565" h="146784">
                  <a:moveTo>
                    <a:pt x="0" y="0"/>
                  </a:moveTo>
                  <a:lnTo>
                    <a:pt x="988565" y="0"/>
                  </a:lnTo>
                  <a:lnTo>
                    <a:pt x="988565" y="146784"/>
                  </a:lnTo>
                  <a:lnTo>
                    <a:pt x="0" y="146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192076" r="-37280" b="-4297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6" name="Freeform 36"/>
            <p:cNvSpPr/>
            <p:nvPr/>
          </p:nvSpPr>
          <p:spPr>
            <a:xfrm>
              <a:off x="16814528" y="7951654"/>
              <a:ext cx="988565" cy="146784"/>
            </a:xfrm>
            <a:custGeom>
              <a:avLst/>
              <a:gdLst/>
              <a:ahLst/>
              <a:cxnLst/>
              <a:rect l="l" t="t" r="r" b="b"/>
              <a:pathLst>
                <a:path w="988565" h="146784">
                  <a:moveTo>
                    <a:pt x="0" y="0"/>
                  </a:moveTo>
                  <a:lnTo>
                    <a:pt x="988565" y="0"/>
                  </a:lnTo>
                  <a:lnTo>
                    <a:pt x="988565" y="146784"/>
                  </a:lnTo>
                  <a:lnTo>
                    <a:pt x="0" y="146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192076" r="-37280" b="-4297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7" name="Freeform 37"/>
            <p:cNvSpPr/>
            <p:nvPr/>
          </p:nvSpPr>
          <p:spPr>
            <a:xfrm>
              <a:off x="16814528" y="8372251"/>
              <a:ext cx="988565" cy="146784"/>
            </a:xfrm>
            <a:custGeom>
              <a:avLst/>
              <a:gdLst/>
              <a:ahLst/>
              <a:cxnLst/>
              <a:rect l="l" t="t" r="r" b="b"/>
              <a:pathLst>
                <a:path w="988565" h="146784">
                  <a:moveTo>
                    <a:pt x="0" y="0"/>
                  </a:moveTo>
                  <a:lnTo>
                    <a:pt x="988565" y="0"/>
                  </a:lnTo>
                  <a:lnTo>
                    <a:pt x="988565" y="146784"/>
                  </a:lnTo>
                  <a:lnTo>
                    <a:pt x="0" y="146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192076" r="-37280" b="-4297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16814528" y="8806539"/>
              <a:ext cx="988565" cy="146784"/>
            </a:xfrm>
            <a:custGeom>
              <a:avLst/>
              <a:gdLst/>
              <a:ahLst/>
              <a:cxnLst/>
              <a:rect l="l" t="t" r="r" b="b"/>
              <a:pathLst>
                <a:path w="988565" h="146784">
                  <a:moveTo>
                    <a:pt x="0" y="0"/>
                  </a:moveTo>
                  <a:lnTo>
                    <a:pt x="988565" y="0"/>
                  </a:lnTo>
                  <a:lnTo>
                    <a:pt x="988565" y="146784"/>
                  </a:lnTo>
                  <a:lnTo>
                    <a:pt x="0" y="146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192076" r="-37280" b="-4297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9" name="Freeform 39"/>
            <p:cNvSpPr/>
            <p:nvPr/>
          </p:nvSpPr>
          <p:spPr>
            <a:xfrm>
              <a:off x="16814528" y="9227136"/>
              <a:ext cx="988565" cy="146784"/>
            </a:xfrm>
            <a:custGeom>
              <a:avLst/>
              <a:gdLst/>
              <a:ahLst/>
              <a:cxnLst/>
              <a:rect l="l" t="t" r="r" b="b"/>
              <a:pathLst>
                <a:path w="988565" h="146784">
                  <a:moveTo>
                    <a:pt x="0" y="0"/>
                  </a:moveTo>
                  <a:lnTo>
                    <a:pt x="988565" y="0"/>
                  </a:lnTo>
                  <a:lnTo>
                    <a:pt x="988565" y="146784"/>
                  </a:lnTo>
                  <a:lnTo>
                    <a:pt x="0" y="146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192076" r="-37280" b="-4297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0" name="Freeform 40"/>
            <p:cNvSpPr/>
            <p:nvPr/>
          </p:nvSpPr>
          <p:spPr>
            <a:xfrm>
              <a:off x="18077715" y="6676172"/>
              <a:ext cx="1132123" cy="146784"/>
            </a:xfrm>
            <a:custGeom>
              <a:avLst/>
              <a:gdLst/>
              <a:ahLst/>
              <a:cxnLst/>
              <a:rect l="l" t="t" r="r" b="b"/>
              <a:pathLst>
                <a:path w="1132123" h="146784">
                  <a:moveTo>
                    <a:pt x="0" y="0"/>
                  </a:moveTo>
                  <a:lnTo>
                    <a:pt x="1132123" y="0"/>
                  </a:lnTo>
                  <a:lnTo>
                    <a:pt x="1132123" y="146784"/>
                  </a:lnTo>
                  <a:lnTo>
                    <a:pt x="0" y="146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19969" r="-37280" b="-6374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1" name="Freeform 41"/>
            <p:cNvSpPr/>
            <p:nvPr/>
          </p:nvSpPr>
          <p:spPr>
            <a:xfrm>
              <a:off x="18077715" y="7100610"/>
              <a:ext cx="1132123" cy="146784"/>
            </a:xfrm>
            <a:custGeom>
              <a:avLst/>
              <a:gdLst/>
              <a:ahLst/>
              <a:cxnLst/>
              <a:rect l="l" t="t" r="r" b="b"/>
              <a:pathLst>
                <a:path w="1132123" h="146784">
                  <a:moveTo>
                    <a:pt x="0" y="0"/>
                  </a:moveTo>
                  <a:lnTo>
                    <a:pt x="1132123" y="0"/>
                  </a:lnTo>
                  <a:lnTo>
                    <a:pt x="1132123" y="146783"/>
                  </a:lnTo>
                  <a:lnTo>
                    <a:pt x="0" y="1467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19969" r="-37280" b="-6374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2" name="Freeform 42"/>
            <p:cNvSpPr/>
            <p:nvPr/>
          </p:nvSpPr>
          <p:spPr>
            <a:xfrm>
              <a:off x="18077715" y="7531057"/>
              <a:ext cx="1132123" cy="146784"/>
            </a:xfrm>
            <a:custGeom>
              <a:avLst/>
              <a:gdLst/>
              <a:ahLst/>
              <a:cxnLst/>
              <a:rect l="l" t="t" r="r" b="b"/>
              <a:pathLst>
                <a:path w="1132123" h="146784">
                  <a:moveTo>
                    <a:pt x="0" y="0"/>
                  </a:moveTo>
                  <a:lnTo>
                    <a:pt x="1132123" y="0"/>
                  </a:lnTo>
                  <a:lnTo>
                    <a:pt x="1132123" y="146784"/>
                  </a:lnTo>
                  <a:lnTo>
                    <a:pt x="0" y="146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19969" r="-37280" b="-6374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3" name="Freeform 43"/>
            <p:cNvSpPr/>
            <p:nvPr/>
          </p:nvSpPr>
          <p:spPr>
            <a:xfrm>
              <a:off x="18077715" y="7951654"/>
              <a:ext cx="1132123" cy="146784"/>
            </a:xfrm>
            <a:custGeom>
              <a:avLst/>
              <a:gdLst/>
              <a:ahLst/>
              <a:cxnLst/>
              <a:rect l="l" t="t" r="r" b="b"/>
              <a:pathLst>
                <a:path w="1132123" h="146784">
                  <a:moveTo>
                    <a:pt x="0" y="0"/>
                  </a:moveTo>
                  <a:lnTo>
                    <a:pt x="1132123" y="0"/>
                  </a:lnTo>
                  <a:lnTo>
                    <a:pt x="1132123" y="146784"/>
                  </a:lnTo>
                  <a:lnTo>
                    <a:pt x="0" y="146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19969" r="-37280" b="-6374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4" name="Freeform 44"/>
            <p:cNvSpPr/>
            <p:nvPr/>
          </p:nvSpPr>
          <p:spPr>
            <a:xfrm>
              <a:off x="18077715" y="8372251"/>
              <a:ext cx="1132123" cy="146784"/>
            </a:xfrm>
            <a:custGeom>
              <a:avLst/>
              <a:gdLst/>
              <a:ahLst/>
              <a:cxnLst/>
              <a:rect l="l" t="t" r="r" b="b"/>
              <a:pathLst>
                <a:path w="1132123" h="146784">
                  <a:moveTo>
                    <a:pt x="0" y="0"/>
                  </a:moveTo>
                  <a:lnTo>
                    <a:pt x="1132123" y="0"/>
                  </a:lnTo>
                  <a:lnTo>
                    <a:pt x="1132123" y="146784"/>
                  </a:lnTo>
                  <a:lnTo>
                    <a:pt x="0" y="146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19969" r="-37280" b="-6374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5" name="Freeform 45"/>
            <p:cNvSpPr/>
            <p:nvPr/>
          </p:nvSpPr>
          <p:spPr>
            <a:xfrm>
              <a:off x="18077715" y="8806539"/>
              <a:ext cx="1132123" cy="146784"/>
            </a:xfrm>
            <a:custGeom>
              <a:avLst/>
              <a:gdLst/>
              <a:ahLst/>
              <a:cxnLst/>
              <a:rect l="l" t="t" r="r" b="b"/>
              <a:pathLst>
                <a:path w="1132123" h="146784">
                  <a:moveTo>
                    <a:pt x="0" y="0"/>
                  </a:moveTo>
                  <a:lnTo>
                    <a:pt x="1132123" y="0"/>
                  </a:lnTo>
                  <a:lnTo>
                    <a:pt x="1132123" y="146784"/>
                  </a:lnTo>
                  <a:lnTo>
                    <a:pt x="0" y="146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19969" r="-37280" b="-6374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6" name="Freeform 46"/>
            <p:cNvSpPr/>
            <p:nvPr/>
          </p:nvSpPr>
          <p:spPr>
            <a:xfrm>
              <a:off x="18077715" y="9227136"/>
              <a:ext cx="1132123" cy="146784"/>
            </a:xfrm>
            <a:custGeom>
              <a:avLst/>
              <a:gdLst/>
              <a:ahLst/>
              <a:cxnLst/>
              <a:rect l="l" t="t" r="r" b="b"/>
              <a:pathLst>
                <a:path w="1132123" h="146784">
                  <a:moveTo>
                    <a:pt x="0" y="0"/>
                  </a:moveTo>
                  <a:lnTo>
                    <a:pt x="1132123" y="0"/>
                  </a:lnTo>
                  <a:lnTo>
                    <a:pt x="1132123" y="146784"/>
                  </a:lnTo>
                  <a:lnTo>
                    <a:pt x="0" y="146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19969" r="-37280" b="-6374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7" name="Freeform 47"/>
            <p:cNvSpPr/>
            <p:nvPr/>
          </p:nvSpPr>
          <p:spPr>
            <a:xfrm>
              <a:off x="19423047" y="6676172"/>
              <a:ext cx="2278544" cy="146784"/>
            </a:xfrm>
            <a:custGeom>
              <a:avLst/>
              <a:gdLst/>
              <a:ahLst/>
              <a:cxnLst/>
              <a:rect l="l" t="t" r="r" b="b"/>
              <a:pathLst>
                <a:path w="2278544" h="146784">
                  <a:moveTo>
                    <a:pt x="0" y="0"/>
                  </a:moveTo>
                  <a:lnTo>
                    <a:pt x="2278544" y="0"/>
                  </a:lnTo>
                  <a:lnTo>
                    <a:pt x="2278544" y="146784"/>
                  </a:lnTo>
                  <a:lnTo>
                    <a:pt x="0" y="146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442716" r="-37280" b="-229553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8" name="Freeform 48"/>
            <p:cNvSpPr/>
            <p:nvPr/>
          </p:nvSpPr>
          <p:spPr>
            <a:xfrm>
              <a:off x="19423047" y="7107183"/>
              <a:ext cx="2278544" cy="146784"/>
            </a:xfrm>
            <a:custGeom>
              <a:avLst/>
              <a:gdLst/>
              <a:ahLst/>
              <a:cxnLst/>
              <a:rect l="l" t="t" r="r" b="b"/>
              <a:pathLst>
                <a:path w="2278544" h="146784">
                  <a:moveTo>
                    <a:pt x="0" y="0"/>
                  </a:moveTo>
                  <a:lnTo>
                    <a:pt x="2278544" y="0"/>
                  </a:lnTo>
                  <a:lnTo>
                    <a:pt x="2278544" y="146784"/>
                  </a:lnTo>
                  <a:lnTo>
                    <a:pt x="0" y="146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442716" r="-37280" b="-229553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9" name="Freeform 49"/>
            <p:cNvSpPr/>
            <p:nvPr/>
          </p:nvSpPr>
          <p:spPr>
            <a:xfrm>
              <a:off x="19423047" y="7531057"/>
              <a:ext cx="2278544" cy="146784"/>
            </a:xfrm>
            <a:custGeom>
              <a:avLst/>
              <a:gdLst/>
              <a:ahLst/>
              <a:cxnLst/>
              <a:rect l="l" t="t" r="r" b="b"/>
              <a:pathLst>
                <a:path w="2278544" h="146784">
                  <a:moveTo>
                    <a:pt x="0" y="0"/>
                  </a:moveTo>
                  <a:lnTo>
                    <a:pt x="2278544" y="0"/>
                  </a:lnTo>
                  <a:lnTo>
                    <a:pt x="2278544" y="146784"/>
                  </a:lnTo>
                  <a:lnTo>
                    <a:pt x="0" y="146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442716" r="-37280" b="-229553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0" name="Freeform 50"/>
            <p:cNvSpPr/>
            <p:nvPr/>
          </p:nvSpPr>
          <p:spPr>
            <a:xfrm>
              <a:off x="19423047" y="7951654"/>
              <a:ext cx="2278544" cy="146784"/>
            </a:xfrm>
            <a:custGeom>
              <a:avLst/>
              <a:gdLst/>
              <a:ahLst/>
              <a:cxnLst/>
              <a:rect l="l" t="t" r="r" b="b"/>
              <a:pathLst>
                <a:path w="2278544" h="146784">
                  <a:moveTo>
                    <a:pt x="0" y="0"/>
                  </a:moveTo>
                  <a:lnTo>
                    <a:pt x="2278544" y="0"/>
                  </a:lnTo>
                  <a:lnTo>
                    <a:pt x="2278544" y="146784"/>
                  </a:lnTo>
                  <a:lnTo>
                    <a:pt x="0" y="146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442716" r="-37280" b="-229553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1" name="Freeform 51"/>
            <p:cNvSpPr/>
            <p:nvPr/>
          </p:nvSpPr>
          <p:spPr>
            <a:xfrm>
              <a:off x="19423047" y="8372251"/>
              <a:ext cx="2278544" cy="146784"/>
            </a:xfrm>
            <a:custGeom>
              <a:avLst/>
              <a:gdLst/>
              <a:ahLst/>
              <a:cxnLst/>
              <a:rect l="l" t="t" r="r" b="b"/>
              <a:pathLst>
                <a:path w="2278544" h="146784">
                  <a:moveTo>
                    <a:pt x="0" y="0"/>
                  </a:moveTo>
                  <a:lnTo>
                    <a:pt x="2278544" y="0"/>
                  </a:lnTo>
                  <a:lnTo>
                    <a:pt x="2278544" y="146784"/>
                  </a:lnTo>
                  <a:lnTo>
                    <a:pt x="0" y="146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442716" r="-37280" b="-229553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2" name="Freeform 52"/>
            <p:cNvSpPr/>
            <p:nvPr/>
          </p:nvSpPr>
          <p:spPr>
            <a:xfrm>
              <a:off x="19423047" y="8806539"/>
              <a:ext cx="2278544" cy="146784"/>
            </a:xfrm>
            <a:custGeom>
              <a:avLst/>
              <a:gdLst/>
              <a:ahLst/>
              <a:cxnLst/>
              <a:rect l="l" t="t" r="r" b="b"/>
              <a:pathLst>
                <a:path w="2278544" h="146784">
                  <a:moveTo>
                    <a:pt x="0" y="0"/>
                  </a:moveTo>
                  <a:lnTo>
                    <a:pt x="2278544" y="0"/>
                  </a:lnTo>
                  <a:lnTo>
                    <a:pt x="2278544" y="146784"/>
                  </a:lnTo>
                  <a:lnTo>
                    <a:pt x="0" y="146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442716" r="-37280" b="-229553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3" name="Freeform 53"/>
            <p:cNvSpPr/>
            <p:nvPr/>
          </p:nvSpPr>
          <p:spPr>
            <a:xfrm>
              <a:off x="19409356" y="9227136"/>
              <a:ext cx="2278544" cy="146784"/>
            </a:xfrm>
            <a:custGeom>
              <a:avLst/>
              <a:gdLst/>
              <a:ahLst/>
              <a:cxnLst/>
              <a:rect l="l" t="t" r="r" b="b"/>
              <a:pathLst>
                <a:path w="2278544" h="146784">
                  <a:moveTo>
                    <a:pt x="0" y="0"/>
                  </a:moveTo>
                  <a:lnTo>
                    <a:pt x="2278545" y="0"/>
                  </a:lnTo>
                  <a:lnTo>
                    <a:pt x="2278545" y="146784"/>
                  </a:lnTo>
                  <a:lnTo>
                    <a:pt x="0" y="146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442716" r="-37280" b="-229553"/>
              </a:stretch>
            </a:blipFill>
          </p:spPr>
          <p:txBody>
            <a:bodyPr/>
            <a:lstStyle/>
            <a:p>
              <a:endParaRPr lang="es-MX"/>
            </a:p>
          </p:txBody>
        </p:sp>
        <p:grpSp>
          <p:nvGrpSpPr>
            <p:cNvPr id="54" name="Group 54"/>
            <p:cNvGrpSpPr/>
            <p:nvPr/>
          </p:nvGrpSpPr>
          <p:grpSpPr>
            <a:xfrm>
              <a:off x="19767292" y="811859"/>
              <a:ext cx="1562674" cy="418741"/>
              <a:chOff x="0" y="0"/>
              <a:chExt cx="286340" cy="76729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0" y="0"/>
                <a:ext cx="286340" cy="76729"/>
              </a:xfrm>
              <a:custGeom>
                <a:avLst/>
                <a:gdLst/>
                <a:ahLst/>
                <a:cxnLst/>
                <a:rect l="l" t="t" r="r" b="b"/>
                <a:pathLst>
                  <a:path w="286340" h="76729">
                    <a:moveTo>
                      <a:pt x="0" y="0"/>
                    </a:moveTo>
                    <a:lnTo>
                      <a:pt x="286340" y="0"/>
                    </a:lnTo>
                    <a:lnTo>
                      <a:pt x="286340" y="76729"/>
                    </a:lnTo>
                    <a:lnTo>
                      <a:pt x="0" y="7672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56" name="TextBox 56"/>
              <p:cNvSpPr txBox="1"/>
              <p:nvPr/>
            </p:nvSpPr>
            <p:spPr>
              <a:xfrm>
                <a:off x="0" y="-38100"/>
                <a:ext cx="286340" cy="11482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7" name="Freeform 57"/>
            <p:cNvSpPr/>
            <p:nvPr/>
          </p:nvSpPr>
          <p:spPr>
            <a:xfrm>
              <a:off x="22250573" y="832965"/>
              <a:ext cx="1376911" cy="272042"/>
            </a:xfrm>
            <a:custGeom>
              <a:avLst/>
              <a:gdLst/>
              <a:ahLst/>
              <a:cxnLst/>
              <a:rect l="l" t="t" r="r" b="b"/>
              <a:pathLst>
                <a:path w="1376911" h="272042">
                  <a:moveTo>
                    <a:pt x="0" y="0"/>
                  </a:moveTo>
                  <a:lnTo>
                    <a:pt x="1376911" y="0"/>
                  </a:lnTo>
                  <a:lnTo>
                    <a:pt x="1376911" y="272042"/>
                  </a:lnTo>
                  <a:lnTo>
                    <a:pt x="0" y="2720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54105" t="-446209" r="-174173" b="-71583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58" name="Group 58"/>
          <p:cNvGrpSpPr/>
          <p:nvPr/>
        </p:nvGrpSpPr>
        <p:grpSpPr>
          <a:xfrm>
            <a:off x="16604050" y="1480805"/>
            <a:ext cx="1113203" cy="297311"/>
            <a:chOff x="0" y="0"/>
            <a:chExt cx="293189" cy="78304"/>
          </a:xfrm>
        </p:grpSpPr>
        <p:sp>
          <p:nvSpPr>
            <p:cNvPr id="59" name="Freeform 59"/>
            <p:cNvSpPr/>
            <p:nvPr/>
          </p:nvSpPr>
          <p:spPr>
            <a:xfrm>
              <a:off x="0" y="0"/>
              <a:ext cx="293189" cy="78304"/>
            </a:xfrm>
            <a:custGeom>
              <a:avLst/>
              <a:gdLst/>
              <a:ahLst/>
              <a:cxnLst/>
              <a:rect l="l" t="t" r="r" b="b"/>
              <a:pathLst>
                <a:path w="293189" h="78304">
                  <a:moveTo>
                    <a:pt x="0" y="0"/>
                  </a:moveTo>
                  <a:lnTo>
                    <a:pt x="293189" y="0"/>
                  </a:lnTo>
                  <a:lnTo>
                    <a:pt x="293189" y="78304"/>
                  </a:lnTo>
                  <a:lnTo>
                    <a:pt x="0" y="78304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60" name="TextBox 60"/>
            <p:cNvSpPr txBox="1"/>
            <p:nvPr/>
          </p:nvSpPr>
          <p:spPr>
            <a:xfrm>
              <a:off x="0" y="-38100"/>
              <a:ext cx="293189" cy="1164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3"/>
          <p:cNvSpPr/>
          <p:nvPr/>
        </p:nvSpPr>
        <p:spPr>
          <a:xfrm rot="-8949716">
            <a:off x="-2342739" y="8347255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4"/>
          <p:cNvSpPr/>
          <p:nvPr/>
        </p:nvSpPr>
        <p:spPr>
          <a:xfrm rot="1711277">
            <a:off x="9261101" y="1500259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006092" y="-6332"/>
            <a:ext cx="7281908" cy="4096074"/>
            <a:chOff x="0" y="0"/>
            <a:chExt cx="6089457" cy="34253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4"/>
              <a:stretch>
                <a:fillRect l="-43438" b="-229227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-46214" y="7097814"/>
            <a:ext cx="5669664" cy="3189186"/>
            <a:chOff x="0" y="0"/>
            <a:chExt cx="6089457" cy="34253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solidFill>
              <a:srgbClr val="D94D4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blipFill>
              <a:blip r:embed="rId4"/>
              <a:stretch>
                <a:fillRect l="-909" t="-66592" r="-68040" b="-22118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11" name="Freeform 11"/>
          <p:cNvSpPr/>
          <p:nvPr/>
        </p:nvSpPr>
        <p:spPr>
          <a:xfrm>
            <a:off x="9301037" y="6015907"/>
            <a:ext cx="1949170" cy="102122"/>
          </a:xfrm>
          <a:custGeom>
            <a:avLst/>
            <a:gdLst/>
            <a:ahLst/>
            <a:cxnLst/>
            <a:rect l="l" t="t" r="r" b="b"/>
            <a:pathLst>
              <a:path w="1949170" h="102122">
                <a:moveTo>
                  <a:pt x="0" y="0"/>
                </a:moveTo>
                <a:lnTo>
                  <a:pt x="1949170" y="0"/>
                </a:lnTo>
                <a:lnTo>
                  <a:pt x="1949170" y="102122"/>
                </a:lnTo>
                <a:lnTo>
                  <a:pt x="0" y="1021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6915" t="-565972" r="-35938" b="-274304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2" name="Freeform 12"/>
          <p:cNvSpPr/>
          <p:nvPr/>
        </p:nvSpPr>
        <p:spPr>
          <a:xfrm>
            <a:off x="9301037" y="6308529"/>
            <a:ext cx="1949170" cy="102122"/>
          </a:xfrm>
          <a:custGeom>
            <a:avLst/>
            <a:gdLst/>
            <a:ahLst/>
            <a:cxnLst/>
            <a:rect l="l" t="t" r="r" b="b"/>
            <a:pathLst>
              <a:path w="1949170" h="102122">
                <a:moveTo>
                  <a:pt x="0" y="0"/>
                </a:moveTo>
                <a:lnTo>
                  <a:pt x="1949170" y="0"/>
                </a:lnTo>
                <a:lnTo>
                  <a:pt x="1949170" y="102122"/>
                </a:lnTo>
                <a:lnTo>
                  <a:pt x="0" y="1021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6915" t="-565972" r="-35938" b="-274304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3" name="Freeform 13"/>
          <p:cNvSpPr/>
          <p:nvPr/>
        </p:nvSpPr>
        <p:spPr>
          <a:xfrm>
            <a:off x="9301037" y="6610676"/>
            <a:ext cx="1949170" cy="102122"/>
          </a:xfrm>
          <a:custGeom>
            <a:avLst/>
            <a:gdLst/>
            <a:ahLst/>
            <a:cxnLst/>
            <a:rect l="l" t="t" r="r" b="b"/>
            <a:pathLst>
              <a:path w="1949170" h="102122">
                <a:moveTo>
                  <a:pt x="0" y="0"/>
                </a:moveTo>
                <a:lnTo>
                  <a:pt x="1949170" y="0"/>
                </a:lnTo>
                <a:lnTo>
                  <a:pt x="1949170" y="102122"/>
                </a:lnTo>
                <a:lnTo>
                  <a:pt x="0" y="1021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6915" t="-565972" r="-35938" b="-274304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4" name="Freeform 14"/>
          <p:cNvSpPr/>
          <p:nvPr/>
        </p:nvSpPr>
        <p:spPr>
          <a:xfrm>
            <a:off x="9277123" y="6903298"/>
            <a:ext cx="2001659" cy="102122"/>
          </a:xfrm>
          <a:custGeom>
            <a:avLst/>
            <a:gdLst/>
            <a:ahLst/>
            <a:cxnLst/>
            <a:rect l="l" t="t" r="r" b="b"/>
            <a:pathLst>
              <a:path w="2001659" h="102122">
                <a:moveTo>
                  <a:pt x="0" y="0"/>
                </a:moveTo>
                <a:lnTo>
                  <a:pt x="2001659" y="0"/>
                </a:lnTo>
                <a:lnTo>
                  <a:pt x="2001659" y="102121"/>
                </a:lnTo>
                <a:lnTo>
                  <a:pt x="0" y="10212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5947" t="-565972" r="-32373" b="-274304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5" name="Freeform 15"/>
          <p:cNvSpPr/>
          <p:nvPr/>
        </p:nvSpPr>
        <p:spPr>
          <a:xfrm>
            <a:off x="9301037" y="7195919"/>
            <a:ext cx="1930120" cy="102122"/>
          </a:xfrm>
          <a:custGeom>
            <a:avLst/>
            <a:gdLst/>
            <a:ahLst/>
            <a:cxnLst/>
            <a:rect l="l" t="t" r="r" b="b"/>
            <a:pathLst>
              <a:path w="1930120" h="102122">
                <a:moveTo>
                  <a:pt x="0" y="0"/>
                </a:moveTo>
                <a:lnTo>
                  <a:pt x="1930120" y="0"/>
                </a:lnTo>
                <a:lnTo>
                  <a:pt x="1930120" y="102122"/>
                </a:lnTo>
                <a:lnTo>
                  <a:pt x="0" y="1021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7280" t="-565972" r="-37280" b="-274304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6" name="Freeform 16"/>
          <p:cNvSpPr/>
          <p:nvPr/>
        </p:nvSpPr>
        <p:spPr>
          <a:xfrm>
            <a:off x="9277123" y="7488541"/>
            <a:ext cx="2001659" cy="102122"/>
          </a:xfrm>
          <a:custGeom>
            <a:avLst/>
            <a:gdLst/>
            <a:ahLst/>
            <a:cxnLst/>
            <a:rect l="l" t="t" r="r" b="b"/>
            <a:pathLst>
              <a:path w="2001659" h="102122">
                <a:moveTo>
                  <a:pt x="0" y="0"/>
                </a:moveTo>
                <a:lnTo>
                  <a:pt x="2001659" y="0"/>
                </a:lnTo>
                <a:lnTo>
                  <a:pt x="2001659" y="102122"/>
                </a:lnTo>
                <a:lnTo>
                  <a:pt x="0" y="1021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5947" t="-565972" r="-32373" b="-274304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7" name="Freeform 17"/>
          <p:cNvSpPr/>
          <p:nvPr/>
        </p:nvSpPr>
        <p:spPr>
          <a:xfrm>
            <a:off x="11431182" y="6015907"/>
            <a:ext cx="787651" cy="102122"/>
          </a:xfrm>
          <a:custGeom>
            <a:avLst/>
            <a:gdLst/>
            <a:ahLst/>
            <a:cxnLst/>
            <a:rect l="l" t="t" r="r" b="b"/>
            <a:pathLst>
              <a:path w="787651" h="102122">
                <a:moveTo>
                  <a:pt x="0" y="0"/>
                </a:moveTo>
                <a:lnTo>
                  <a:pt x="787651" y="0"/>
                </a:lnTo>
                <a:lnTo>
                  <a:pt x="787651" y="102122"/>
                </a:lnTo>
                <a:lnTo>
                  <a:pt x="0" y="1021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7280" t="-219969" r="-37280" b="-63742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8" name="Freeform 18"/>
          <p:cNvSpPr/>
          <p:nvPr/>
        </p:nvSpPr>
        <p:spPr>
          <a:xfrm>
            <a:off x="11431182" y="6308529"/>
            <a:ext cx="787651" cy="102122"/>
          </a:xfrm>
          <a:custGeom>
            <a:avLst/>
            <a:gdLst/>
            <a:ahLst/>
            <a:cxnLst/>
            <a:rect l="l" t="t" r="r" b="b"/>
            <a:pathLst>
              <a:path w="787651" h="102122">
                <a:moveTo>
                  <a:pt x="0" y="0"/>
                </a:moveTo>
                <a:lnTo>
                  <a:pt x="787651" y="0"/>
                </a:lnTo>
                <a:lnTo>
                  <a:pt x="787651" y="102122"/>
                </a:lnTo>
                <a:lnTo>
                  <a:pt x="0" y="1021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7280" t="-219969" r="-37280" b="-63742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9" name="Freeform 19"/>
          <p:cNvSpPr/>
          <p:nvPr/>
        </p:nvSpPr>
        <p:spPr>
          <a:xfrm>
            <a:off x="11431182" y="6610676"/>
            <a:ext cx="787651" cy="102122"/>
          </a:xfrm>
          <a:custGeom>
            <a:avLst/>
            <a:gdLst/>
            <a:ahLst/>
            <a:cxnLst/>
            <a:rect l="l" t="t" r="r" b="b"/>
            <a:pathLst>
              <a:path w="787651" h="102122">
                <a:moveTo>
                  <a:pt x="0" y="0"/>
                </a:moveTo>
                <a:lnTo>
                  <a:pt x="787651" y="0"/>
                </a:lnTo>
                <a:lnTo>
                  <a:pt x="787651" y="102122"/>
                </a:lnTo>
                <a:lnTo>
                  <a:pt x="0" y="1021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7280" t="-219969" r="-37280" b="-63742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20" name="Freeform 20"/>
          <p:cNvSpPr/>
          <p:nvPr/>
        </p:nvSpPr>
        <p:spPr>
          <a:xfrm>
            <a:off x="11431182" y="6903298"/>
            <a:ext cx="787651" cy="102122"/>
          </a:xfrm>
          <a:custGeom>
            <a:avLst/>
            <a:gdLst/>
            <a:ahLst/>
            <a:cxnLst/>
            <a:rect l="l" t="t" r="r" b="b"/>
            <a:pathLst>
              <a:path w="787651" h="102122">
                <a:moveTo>
                  <a:pt x="0" y="0"/>
                </a:moveTo>
                <a:lnTo>
                  <a:pt x="787651" y="0"/>
                </a:lnTo>
                <a:lnTo>
                  <a:pt x="787651" y="102121"/>
                </a:lnTo>
                <a:lnTo>
                  <a:pt x="0" y="10212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7280" t="-219969" r="-37280" b="-63742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21" name="Freeform 21"/>
          <p:cNvSpPr/>
          <p:nvPr/>
        </p:nvSpPr>
        <p:spPr>
          <a:xfrm>
            <a:off x="11431182" y="7205444"/>
            <a:ext cx="787651" cy="102122"/>
          </a:xfrm>
          <a:custGeom>
            <a:avLst/>
            <a:gdLst/>
            <a:ahLst/>
            <a:cxnLst/>
            <a:rect l="l" t="t" r="r" b="b"/>
            <a:pathLst>
              <a:path w="787651" h="102122">
                <a:moveTo>
                  <a:pt x="0" y="0"/>
                </a:moveTo>
                <a:lnTo>
                  <a:pt x="787651" y="0"/>
                </a:lnTo>
                <a:lnTo>
                  <a:pt x="787651" y="102122"/>
                </a:lnTo>
                <a:lnTo>
                  <a:pt x="0" y="1021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7280" t="-219969" r="-37280" b="-63742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22" name="Freeform 22"/>
          <p:cNvSpPr/>
          <p:nvPr/>
        </p:nvSpPr>
        <p:spPr>
          <a:xfrm>
            <a:off x="11431182" y="7507591"/>
            <a:ext cx="787651" cy="102122"/>
          </a:xfrm>
          <a:custGeom>
            <a:avLst/>
            <a:gdLst/>
            <a:ahLst/>
            <a:cxnLst/>
            <a:rect l="l" t="t" r="r" b="b"/>
            <a:pathLst>
              <a:path w="787651" h="102122">
                <a:moveTo>
                  <a:pt x="0" y="0"/>
                </a:moveTo>
                <a:lnTo>
                  <a:pt x="787651" y="0"/>
                </a:lnTo>
                <a:lnTo>
                  <a:pt x="787651" y="102122"/>
                </a:lnTo>
                <a:lnTo>
                  <a:pt x="0" y="1021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7280" t="-219969" r="-37280" b="-63742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23" name="Freeform 23"/>
          <p:cNvSpPr/>
          <p:nvPr/>
        </p:nvSpPr>
        <p:spPr>
          <a:xfrm>
            <a:off x="12357925" y="6008472"/>
            <a:ext cx="687774" cy="102122"/>
          </a:xfrm>
          <a:custGeom>
            <a:avLst/>
            <a:gdLst/>
            <a:ahLst/>
            <a:cxnLst/>
            <a:rect l="l" t="t" r="r" b="b"/>
            <a:pathLst>
              <a:path w="687774" h="102122">
                <a:moveTo>
                  <a:pt x="0" y="0"/>
                </a:moveTo>
                <a:lnTo>
                  <a:pt x="687774" y="0"/>
                </a:lnTo>
                <a:lnTo>
                  <a:pt x="687774" y="102122"/>
                </a:lnTo>
                <a:lnTo>
                  <a:pt x="0" y="1021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7280" t="-192076" r="-37280" b="-42979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24" name="Freeform 24"/>
          <p:cNvSpPr/>
          <p:nvPr/>
        </p:nvSpPr>
        <p:spPr>
          <a:xfrm>
            <a:off x="12357925" y="6308529"/>
            <a:ext cx="687774" cy="102122"/>
          </a:xfrm>
          <a:custGeom>
            <a:avLst/>
            <a:gdLst/>
            <a:ahLst/>
            <a:cxnLst/>
            <a:rect l="l" t="t" r="r" b="b"/>
            <a:pathLst>
              <a:path w="687774" h="102122">
                <a:moveTo>
                  <a:pt x="0" y="0"/>
                </a:moveTo>
                <a:lnTo>
                  <a:pt x="687774" y="0"/>
                </a:lnTo>
                <a:lnTo>
                  <a:pt x="687774" y="102122"/>
                </a:lnTo>
                <a:lnTo>
                  <a:pt x="0" y="1021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7280" t="-192076" r="-37280" b="-42979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25" name="Freeform 25"/>
          <p:cNvSpPr/>
          <p:nvPr/>
        </p:nvSpPr>
        <p:spPr>
          <a:xfrm>
            <a:off x="12357925" y="6610676"/>
            <a:ext cx="687774" cy="102122"/>
          </a:xfrm>
          <a:custGeom>
            <a:avLst/>
            <a:gdLst/>
            <a:ahLst/>
            <a:cxnLst/>
            <a:rect l="l" t="t" r="r" b="b"/>
            <a:pathLst>
              <a:path w="687774" h="102122">
                <a:moveTo>
                  <a:pt x="0" y="0"/>
                </a:moveTo>
                <a:lnTo>
                  <a:pt x="687774" y="0"/>
                </a:lnTo>
                <a:lnTo>
                  <a:pt x="687774" y="102122"/>
                </a:lnTo>
                <a:lnTo>
                  <a:pt x="0" y="1021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7280" t="-192076" r="-37280" b="-42979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26" name="Freeform 26"/>
          <p:cNvSpPr/>
          <p:nvPr/>
        </p:nvSpPr>
        <p:spPr>
          <a:xfrm>
            <a:off x="12357925" y="6903298"/>
            <a:ext cx="687774" cy="102122"/>
          </a:xfrm>
          <a:custGeom>
            <a:avLst/>
            <a:gdLst/>
            <a:ahLst/>
            <a:cxnLst/>
            <a:rect l="l" t="t" r="r" b="b"/>
            <a:pathLst>
              <a:path w="687774" h="102122">
                <a:moveTo>
                  <a:pt x="0" y="0"/>
                </a:moveTo>
                <a:lnTo>
                  <a:pt x="687774" y="0"/>
                </a:lnTo>
                <a:lnTo>
                  <a:pt x="687774" y="102121"/>
                </a:lnTo>
                <a:lnTo>
                  <a:pt x="0" y="10212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7280" t="-192076" r="-37280" b="-42979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27" name="Freeform 27"/>
          <p:cNvSpPr/>
          <p:nvPr/>
        </p:nvSpPr>
        <p:spPr>
          <a:xfrm>
            <a:off x="12357925" y="7205444"/>
            <a:ext cx="687774" cy="102122"/>
          </a:xfrm>
          <a:custGeom>
            <a:avLst/>
            <a:gdLst/>
            <a:ahLst/>
            <a:cxnLst/>
            <a:rect l="l" t="t" r="r" b="b"/>
            <a:pathLst>
              <a:path w="687774" h="102122">
                <a:moveTo>
                  <a:pt x="0" y="0"/>
                </a:moveTo>
                <a:lnTo>
                  <a:pt x="687774" y="0"/>
                </a:lnTo>
                <a:lnTo>
                  <a:pt x="687774" y="102122"/>
                </a:lnTo>
                <a:lnTo>
                  <a:pt x="0" y="1021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7280" t="-192076" r="-37280" b="-42979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28" name="Freeform 28"/>
          <p:cNvSpPr/>
          <p:nvPr/>
        </p:nvSpPr>
        <p:spPr>
          <a:xfrm>
            <a:off x="12357925" y="7507591"/>
            <a:ext cx="687774" cy="102122"/>
          </a:xfrm>
          <a:custGeom>
            <a:avLst/>
            <a:gdLst/>
            <a:ahLst/>
            <a:cxnLst/>
            <a:rect l="l" t="t" r="r" b="b"/>
            <a:pathLst>
              <a:path w="687774" h="102122">
                <a:moveTo>
                  <a:pt x="0" y="0"/>
                </a:moveTo>
                <a:lnTo>
                  <a:pt x="687774" y="0"/>
                </a:lnTo>
                <a:lnTo>
                  <a:pt x="687774" y="102122"/>
                </a:lnTo>
                <a:lnTo>
                  <a:pt x="0" y="1021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7280" t="-192076" r="-37280" b="-42979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29" name="Freeform 29"/>
          <p:cNvSpPr/>
          <p:nvPr/>
        </p:nvSpPr>
        <p:spPr>
          <a:xfrm>
            <a:off x="13217430" y="6015907"/>
            <a:ext cx="787651" cy="102122"/>
          </a:xfrm>
          <a:custGeom>
            <a:avLst/>
            <a:gdLst/>
            <a:ahLst/>
            <a:cxnLst/>
            <a:rect l="l" t="t" r="r" b="b"/>
            <a:pathLst>
              <a:path w="787651" h="102122">
                <a:moveTo>
                  <a:pt x="0" y="0"/>
                </a:moveTo>
                <a:lnTo>
                  <a:pt x="787651" y="0"/>
                </a:lnTo>
                <a:lnTo>
                  <a:pt x="787651" y="102122"/>
                </a:lnTo>
                <a:lnTo>
                  <a:pt x="0" y="1021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7280" t="-219969" r="-37280" b="-63742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0" name="Freeform 30"/>
          <p:cNvSpPr/>
          <p:nvPr/>
        </p:nvSpPr>
        <p:spPr>
          <a:xfrm>
            <a:off x="13217430" y="6308529"/>
            <a:ext cx="787651" cy="102122"/>
          </a:xfrm>
          <a:custGeom>
            <a:avLst/>
            <a:gdLst/>
            <a:ahLst/>
            <a:cxnLst/>
            <a:rect l="l" t="t" r="r" b="b"/>
            <a:pathLst>
              <a:path w="787651" h="102122">
                <a:moveTo>
                  <a:pt x="0" y="0"/>
                </a:moveTo>
                <a:lnTo>
                  <a:pt x="787651" y="0"/>
                </a:lnTo>
                <a:lnTo>
                  <a:pt x="787651" y="102122"/>
                </a:lnTo>
                <a:lnTo>
                  <a:pt x="0" y="1021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7280" t="-219969" r="-37280" b="-63742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1" name="Freeform 31"/>
          <p:cNvSpPr/>
          <p:nvPr/>
        </p:nvSpPr>
        <p:spPr>
          <a:xfrm>
            <a:off x="13217430" y="6610676"/>
            <a:ext cx="787651" cy="102122"/>
          </a:xfrm>
          <a:custGeom>
            <a:avLst/>
            <a:gdLst/>
            <a:ahLst/>
            <a:cxnLst/>
            <a:rect l="l" t="t" r="r" b="b"/>
            <a:pathLst>
              <a:path w="787651" h="102122">
                <a:moveTo>
                  <a:pt x="0" y="0"/>
                </a:moveTo>
                <a:lnTo>
                  <a:pt x="787651" y="0"/>
                </a:lnTo>
                <a:lnTo>
                  <a:pt x="787651" y="102122"/>
                </a:lnTo>
                <a:lnTo>
                  <a:pt x="0" y="1021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7280" t="-219969" r="-37280" b="-63742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2" name="Freeform 32"/>
          <p:cNvSpPr/>
          <p:nvPr/>
        </p:nvSpPr>
        <p:spPr>
          <a:xfrm>
            <a:off x="13217430" y="6903298"/>
            <a:ext cx="787651" cy="102122"/>
          </a:xfrm>
          <a:custGeom>
            <a:avLst/>
            <a:gdLst/>
            <a:ahLst/>
            <a:cxnLst/>
            <a:rect l="l" t="t" r="r" b="b"/>
            <a:pathLst>
              <a:path w="787651" h="102122">
                <a:moveTo>
                  <a:pt x="0" y="0"/>
                </a:moveTo>
                <a:lnTo>
                  <a:pt x="787651" y="0"/>
                </a:lnTo>
                <a:lnTo>
                  <a:pt x="787651" y="102121"/>
                </a:lnTo>
                <a:lnTo>
                  <a:pt x="0" y="10212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7280" t="-219969" r="-37280" b="-63742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3" name="Freeform 33"/>
          <p:cNvSpPr/>
          <p:nvPr/>
        </p:nvSpPr>
        <p:spPr>
          <a:xfrm>
            <a:off x="13217430" y="7205444"/>
            <a:ext cx="787651" cy="102122"/>
          </a:xfrm>
          <a:custGeom>
            <a:avLst/>
            <a:gdLst/>
            <a:ahLst/>
            <a:cxnLst/>
            <a:rect l="l" t="t" r="r" b="b"/>
            <a:pathLst>
              <a:path w="787651" h="102122">
                <a:moveTo>
                  <a:pt x="0" y="0"/>
                </a:moveTo>
                <a:lnTo>
                  <a:pt x="787651" y="0"/>
                </a:lnTo>
                <a:lnTo>
                  <a:pt x="787651" y="102122"/>
                </a:lnTo>
                <a:lnTo>
                  <a:pt x="0" y="1021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7280" t="-219969" r="-37280" b="-63742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4" name="Freeform 34"/>
          <p:cNvSpPr/>
          <p:nvPr/>
        </p:nvSpPr>
        <p:spPr>
          <a:xfrm>
            <a:off x="13217430" y="7507591"/>
            <a:ext cx="787651" cy="102122"/>
          </a:xfrm>
          <a:custGeom>
            <a:avLst/>
            <a:gdLst/>
            <a:ahLst/>
            <a:cxnLst/>
            <a:rect l="l" t="t" r="r" b="b"/>
            <a:pathLst>
              <a:path w="787651" h="102122">
                <a:moveTo>
                  <a:pt x="0" y="0"/>
                </a:moveTo>
                <a:lnTo>
                  <a:pt x="787651" y="0"/>
                </a:lnTo>
                <a:lnTo>
                  <a:pt x="787651" y="102122"/>
                </a:lnTo>
                <a:lnTo>
                  <a:pt x="0" y="1021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7280" t="-219969" r="-37280" b="-63742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5" name="Freeform 35"/>
          <p:cNvSpPr/>
          <p:nvPr/>
        </p:nvSpPr>
        <p:spPr>
          <a:xfrm>
            <a:off x="14176531" y="6015907"/>
            <a:ext cx="1585250" cy="102122"/>
          </a:xfrm>
          <a:custGeom>
            <a:avLst/>
            <a:gdLst/>
            <a:ahLst/>
            <a:cxnLst/>
            <a:rect l="l" t="t" r="r" b="b"/>
            <a:pathLst>
              <a:path w="1585250" h="102122">
                <a:moveTo>
                  <a:pt x="0" y="0"/>
                </a:moveTo>
                <a:lnTo>
                  <a:pt x="1585250" y="0"/>
                </a:lnTo>
                <a:lnTo>
                  <a:pt x="1585250" y="102122"/>
                </a:lnTo>
                <a:lnTo>
                  <a:pt x="0" y="1021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7280" t="-442716" r="-37280" b="-229553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6" name="Freeform 36"/>
          <p:cNvSpPr/>
          <p:nvPr/>
        </p:nvSpPr>
        <p:spPr>
          <a:xfrm>
            <a:off x="14176531" y="6315382"/>
            <a:ext cx="1585250" cy="102122"/>
          </a:xfrm>
          <a:custGeom>
            <a:avLst/>
            <a:gdLst/>
            <a:ahLst/>
            <a:cxnLst/>
            <a:rect l="l" t="t" r="r" b="b"/>
            <a:pathLst>
              <a:path w="1585250" h="102122">
                <a:moveTo>
                  <a:pt x="0" y="0"/>
                </a:moveTo>
                <a:lnTo>
                  <a:pt x="1585250" y="0"/>
                </a:lnTo>
                <a:lnTo>
                  <a:pt x="1585250" y="102121"/>
                </a:lnTo>
                <a:lnTo>
                  <a:pt x="0" y="10212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7280" t="-442716" r="-37280" b="-229553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7" name="Freeform 37"/>
          <p:cNvSpPr/>
          <p:nvPr/>
        </p:nvSpPr>
        <p:spPr>
          <a:xfrm>
            <a:off x="14176531" y="6598478"/>
            <a:ext cx="1585250" cy="102122"/>
          </a:xfrm>
          <a:custGeom>
            <a:avLst/>
            <a:gdLst/>
            <a:ahLst/>
            <a:cxnLst/>
            <a:rect l="l" t="t" r="r" b="b"/>
            <a:pathLst>
              <a:path w="1585250" h="102122">
                <a:moveTo>
                  <a:pt x="0" y="0"/>
                </a:moveTo>
                <a:lnTo>
                  <a:pt x="1585250" y="0"/>
                </a:lnTo>
                <a:lnTo>
                  <a:pt x="1585250" y="102122"/>
                </a:lnTo>
                <a:lnTo>
                  <a:pt x="0" y="1021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7280" t="-442716" r="-37280" b="-229553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8" name="Freeform 38"/>
          <p:cNvSpPr/>
          <p:nvPr/>
        </p:nvSpPr>
        <p:spPr>
          <a:xfrm>
            <a:off x="14176531" y="6903298"/>
            <a:ext cx="1585250" cy="102122"/>
          </a:xfrm>
          <a:custGeom>
            <a:avLst/>
            <a:gdLst/>
            <a:ahLst/>
            <a:cxnLst/>
            <a:rect l="l" t="t" r="r" b="b"/>
            <a:pathLst>
              <a:path w="1585250" h="102122">
                <a:moveTo>
                  <a:pt x="0" y="0"/>
                </a:moveTo>
                <a:lnTo>
                  <a:pt x="1585250" y="0"/>
                </a:lnTo>
                <a:lnTo>
                  <a:pt x="1585250" y="102121"/>
                </a:lnTo>
                <a:lnTo>
                  <a:pt x="0" y="10212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7280" t="-442716" r="-37280" b="-229553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9" name="Freeform 39"/>
          <p:cNvSpPr/>
          <p:nvPr/>
        </p:nvSpPr>
        <p:spPr>
          <a:xfrm>
            <a:off x="14176531" y="7205444"/>
            <a:ext cx="1585250" cy="102122"/>
          </a:xfrm>
          <a:custGeom>
            <a:avLst/>
            <a:gdLst/>
            <a:ahLst/>
            <a:cxnLst/>
            <a:rect l="l" t="t" r="r" b="b"/>
            <a:pathLst>
              <a:path w="1585250" h="102122">
                <a:moveTo>
                  <a:pt x="0" y="0"/>
                </a:moveTo>
                <a:lnTo>
                  <a:pt x="1585250" y="0"/>
                </a:lnTo>
                <a:lnTo>
                  <a:pt x="1585250" y="102122"/>
                </a:lnTo>
                <a:lnTo>
                  <a:pt x="0" y="1021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7280" t="-442716" r="-37280" b="-229553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0" name="Freeform 40"/>
          <p:cNvSpPr/>
          <p:nvPr/>
        </p:nvSpPr>
        <p:spPr>
          <a:xfrm>
            <a:off x="14176531" y="7507591"/>
            <a:ext cx="1585250" cy="102122"/>
          </a:xfrm>
          <a:custGeom>
            <a:avLst/>
            <a:gdLst/>
            <a:ahLst/>
            <a:cxnLst/>
            <a:rect l="l" t="t" r="r" b="b"/>
            <a:pathLst>
              <a:path w="1585250" h="102122">
                <a:moveTo>
                  <a:pt x="0" y="0"/>
                </a:moveTo>
                <a:lnTo>
                  <a:pt x="1585250" y="0"/>
                </a:lnTo>
                <a:lnTo>
                  <a:pt x="1585250" y="102122"/>
                </a:lnTo>
                <a:lnTo>
                  <a:pt x="0" y="1021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7280" t="-442716" r="-37280" b="-229553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41" name="Group 41"/>
          <p:cNvGrpSpPr/>
          <p:nvPr/>
        </p:nvGrpSpPr>
        <p:grpSpPr>
          <a:xfrm>
            <a:off x="0" y="1028700"/>
            <a:ext cx="18249228" cy="9325206"/>
            <a:chOff x="0" y="0"/>
            <a:chExt cx="24332304" cy="12433607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24332304" cy="12433607"/>
            </a:xfrm>
            <a:custGeom>
              <a:avLst/>
              <a:gdLst/>
              <a:ahLst/>
              <a:cxnLst/>
              <a:rect l="l" t="t" r="r" b="b"/>
              <a:pathLst>
                <a:path w="24332304" h="12433607">
                  <a:moveTo>
                    <a:pt x="0" y="0"/>
                  </a:moveTo>
                  <a:lnTo>
                    <a:pt x="24332304" y="0"/>
                  </a:lnTo>
                  <a:lnTo>
                    <a:pt x="24332304" y="12433607"/>
                  </a:lnTo>
                  <a:lnTo>
                    <a:pt x="0" y="124336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78" t="-3599" r="-17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3" name="Freeform 43"/>
            <p:cNvSpPr/>
            <p:nvPr/>
          </p:nvSpPr>
          <p:spPr>
            <a:xfrm>
              <a:off x="12363563" y="6296407"/>
              <a:ext cx="2788584" cy="146101"/>
            </a:xfrm>
            <a:custGeom>
              <a:avLst/>
              <a:gdLst/>
              <a:ahLst/>
              <a:cxnLst/>
              <a:rect l="l" t="t" r="r" b="b"/>
              <a:pathLst>
                <a:path w="2788584" h="146101">
                  <a:moveTo>
                    <a:pt x="0" y="0"/>
                  </a:moveTo>
                  <a:lnTo>
                    <a:pt x="2788584" y="0"/>
                  </a:lnTo>
                  <a:lnTo>
                    <a:pt x="2788584" y="146101"/>
                  </a:lnTo>
                  <a:lnTo>
                    <a:pt x="0" y="1461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6915" t="-565972" r="-35938" b="-274304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4" name="Freeform 44"/>
            <p:cNvSpPr/>
            <p:nvPr/>
          </p:nvSpPr>
          <p:spPr>
            <a:xfrm>
              <a:off x="15411060" y="6296407"/>
              <a:ext cx="1126855" cy="146101"/>
            </a:xfrm>
            <a:custGeom>
              <a:avLst/>
              <a:gdLst/>
              <a:ahLst/>
              <a:cxnLst/>
              <a:rect l="l" t="t" r="r" b="b"/>
              <a:pathLst>
                <a:path w="1126855" h="146101">
                  <a:moveTo>
                    <a:pt x="0" y="0"/>
                  </a:moveTo>
                  <a:lnTo>
                    <a:pt x="1126854" y="0"/>
                  </a:lnTo>
                  <a:lnTo>
                    <a:pt x="1126854" y="146101"/>
                  </a:lnTo>
                  <a:lnTo>
                    <a:pt x="0" y="1461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7280" t="-219969" r="-37280" b="-6374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5" name="Freeform 45"/>
            <p:cNvSpPr/>
            <p:nvPr/>
          </p:nvSpPr>
          <p:spPr>
            <a:xfrm>
              <a:off x="16736907" y="6296407"/>
              <a:ext cx="983965" cy="146101"/>
            </a:xfrm>
            <a:custGeom>
              <a:avLst/>
              <a:gdLst/>
              <a:ahLst/>
              <a:cxnLst/>
              <a:rect l="l" t="t" r="r" b="b"/>
              <a:pathLst>
                <a:path w="983965" h="146101">
                  <a:moveTo>
                    <a:pt x="0" y="0"/>
                  </a:moveTo>
                  <a:lnTo>
                    <a:pt x="983965" y="0"/>
                  </a:lnTo>
                  <a:lnTo>
                    <a:pt x="983965" y="146101"/>
                  </a:lnTo>
                  <a:lnTo>
                    <a:pt x="0" y="1461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7280" t="-192076" r="-37280" b="-4297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6" name="Freeform 46"/>
            <p:cNvSpPr/>
            <p:nvPr/>
          </p:nvSpPr>
          <p:spPr>
            <a:xfrm>
              <a:off x="17966560" y="6296407"/>
              <a:ext cx="1126855" cy="146101"/>
            </a:xfrm>
            <a:custGeom>
              <a:avLst/>
              <a:gdLst/>
              <a:ahLst/>
              <a:cxnLst/>
              <a:rect l="l" t="t" r="r" b="b"/>
              <a:pathLst>
                <a:path w="1126855" h="146101">
                  <a:moveTo>
                    <a:pt x="0" y="0"/>
                  </a:moveTo>
                  <a:lnTo>
                    <a:pt x="1126854" y="0"/>
                  </a:lnTo>
                  <a:lnTo>
                    <a:pt x="1126854" y="146101"/>
                  </a:lnTo>
                  <a:lnTo>
                    <a:pt x="0" y="1461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7280" t="-219969" r="-37280" b="-6374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7" name="Freeform 47"/>
            <p:cNvSpPr/>
            <p:nvPr/>
          </p:nvSpPr>
          <p:spPr>
            <a:xfrm>
              <a:off x="19338700" y="6310034"/>
              <a:ext cx="2267941" cy="146101"/>
            </a:xfrm>
            <a:custGeom>
              <a:avLst/>
              <a:gdLst/>
              <a:ahLst/>
              <a:cxnLst/>
              <a:rect l="l" t="t" r="r" b="b"/>
              <a:pathLst>
                <a:path w="2267941" h="146101">
                  <a:moveTo>
                    <a:pt x="0" y="0"/>
                  </a:moveTo>
                  <a:lnTo>
                    <a:pt x="2267941" y="0"/>
                  </a:lnTo>
                  <a:lnTo>
                    <a:pt x="2267941" y="146101"/>
                  </a:lnTo>
                  <a:lnTo>
                    <a:pt x="0" y="1461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7280" t="-442716" r="-37280" b="-229553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8" name="Freeform 48"/>
            <p:cNvSpPr/>
            <p:nvPr/>
          </p:nvSpPr>
          <p:spPr>
            <a:xfrm>
              <a:off x="528726" y="1203976"/>
              <a:ext cx="1700809" cy="152758"/>
            </a:xfrm>
            <a:custGeom>
              <a:avLst/>
              <a:gdLst/>
              <a:ahLst/>
              <a:cxnLst/>
              <a:rect l="l" t="t" r="r" b="b"/>
              <a:pathLst>
                <a:path w="1700809" h="152758">
                  <a:moveTo>
                    <a:pt x="0" y="0"/>
                  </a:moveTo>
                  <a:lnTo>
                    <a:pt x="1700809" y="0"/>
                  </a:lnTo>
                  <a:lnTo>
                    <a:pt x="1700809" y="152758"/>
                  </a:lnTo>
                  <a:lnTo>
                    <a:pt x="0" y="1527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7990" t="-250334" r="-3073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grpSp>
          <p:nvGrpSpPr>
            <p:cNvPr id="49" name="Group 49"/>
            <p:cNvGrpSpPr/>
            <p:nvPr/>
          </p:nvGrpSpPr>
          <p:grpSpPr>
            <a:xfrm>
              <a:off x="19648274" y="861651"/>
              <a:ext cx="1555402" cy="416792"/>
              <a:chOff x="0" y="0"/>
              <a:chExt cx="286340" cy="76729"/>
            </a:xfrm>
          </p:grpSpPr>
          <p:sp>
            <p:nvSpPr>
              <p:cNvPr id="50" name="Freeform 50"/>
              <p:cNvSpPr/>
              <p:nvPr/>
            </p:nvSpPr>
            <p:spPr>
              <a:xfrm>
                <a:off x="0" y="0"/>
                <a:ext cx="286340" cy="76729"/>
              </a:xfrm>
              <a:custGeom>
                <a:avLst/>
                <a:gdLst/>
                <a:ahLst/>
                <a:cxnLst/>
                <a:rect l="l" t="t" r="r" b="b"/>
                <a:pathLst>
                  <a:path w="286340" h="76729">
                    <a:moveTo>
                      <a:pt x="0" y="0"/>
                    </a:moveTo>
                    <a:lnTo>
                      <a:pt x="286340" y="0"/>
                    </a:lnTo>
                    <a:lnTo>
                      <a:pt x="286340" y="76729"/>
                    </a:lnTo>
                    <a:lnTo>
                      <a:pt x="0" y="7672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51" name="TextBox 51"/>
              <p:cNvSpPr txBox="1"/>
              <p:nvPr/>
            </p:nvSpPr>
            <p:spPr>
              <a:xfrm>
                <a:off x="0" y="-38100"/>
                <a:ext cx="286340" cy="11482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2" name="Freeform 52"/>
            <p:cNvSpPr/>
            <p:nvPr/>
          </p:nvSpPr>
          <p:spPr>
            <a:xfrm>
              <a:off x="22065115" y="823992"/>
              <a:ext cx="1738463" cy="464607"/>
            </a:xfrm>
            <a:custGeom>
              <a:avLst/>
              <a:gdLst/>
              <a:ahLst/>
              <a:cxnLst/>
              <a:rect l="l" t="t" r="r" b="b"/>
              <a:pathLst>
                <a:path w="1738463" h="464607">
                  <a:moveTo>
                    <a:pt x="0" y="0"/>
                  </a:moveTo>
                  <a:lnTo>
                    <a:pt x="1738463" y="0"/>
                  </a:lnTo>
                  <a:lnTo>
                    <a:pt x="1738463" y="464607"/>
                  </a:lnTo>
                  <a:lnTo>
                    <a:pt x="0" y="4646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21488" t="-260053" r="-116142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53" name="Group 53"/>
          <p:cNvGrpSpPr/>
          <p:nvPr/>
        </p:nvGrpSpPr>
        <p:grpSpPr>
          <a:xfrm>
            <a:off x="16546213" y="1605114"/>
            <a:ext cx="1324370" cy="331180"/>
            <a:chOff x="0" y="0"/>
            <a:chExt cx="348805" cy="87224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348805" cy="87224"/>
            </a:xfrm>
            <a:custGeom>
              <a:avLst/>
              <a:gdLst/>
              <a:ahLst/>
              <a:cxnLst/>
              <a:rect l="l" t="t" r="r" b="b"/>
              <a:pathLst>
                <a:path w="348805" h="87224">
                  <a:moveTo>
                    <a:pt x="0" y="0"/>
                  </a:moveTo>
                  <a:lnTo>
                    <a:pt x="348805" y="0"/>
                  </a:lnTo>
                  <a:lnTo>
                    <a:pt x="348805" y="87224"/>
                  </a:lnTo>
                  <a:lnTo>
                    <a:pt x="0" y="87224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55" name="TextBox 55"/>
            <p:cNvSpPr txBox="1"/>
            <p:nvPr/>
          </p:nvSpPr>
          <p:spPr>
            <a:xfrm>
              <a:off x="0" y="-38100"/>
              <a:ext cx="348805" cy="1253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  <p:sp>
        <p:nvSpPr>
          <p:cNvPr id="56" name="Freeform 56"/>
          <p:cNvSpPr/>
          <p:nvPr/>
        </p:nvSpPr>
        <p:spPr>
          <a:xfrm>
            <a:off x="11536041" y="6066968"/>
            <a:ext cx="4699551" cy="205251"/>
          </a:xfrm>
          <a:custGeom>
            <a:avLst/>
            <a:gdLst/>
            <a:ahLst/>
            <a:cxnLst/>
            <a:rect l="l" t="t" r="r" b="b"/>
            <a:pathLst>
              <a:path w="4699551" h="205251">
                <a:moveTo>
                  <a:pt x="0" y="0"/>
                </a:moveTo>
                <a:lnTo>
                  <a:pt x="4699551" y="0"/>
                </a:lnTo>
                <a:lnTo>
                  <a:pt x="4699551" y="205252"/>
                </a:lnTo>
                <a:lnTo>
                  <a:pt x="0" y="20525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57" name="Freeform 57"/>
          <p:cNvSpPr/>
          <p:nvPr/>
        </p:nvSpPr>
        <p:spPr>
          <a:xfrm>
            <a:off x="11536041" y="6359590"/>
            <a:ext cx="4699551" cy="205251"/>
          </a:xfrm>
          <a:custGeom>
            <a:avLst/>
            <a:gdLst/>
            <a:ahLst/>
            <a:cxnLst/>
            <a:rect l="l" t="t" r="r" b="b"/>
            <a:pathLst>
              <a:path w="4699551" h="205251">
                <a:moveTo>
                  <a:pt x="0" y="0"/>
                </a:moveTo>
                <a:lnTo>
                  <a:pt x="4699551" y="0"/>
                </a:lnTo>
                <a:lnTo>
                  <a:pt x="4699551" y="205251"/>
                </a:lnTo>
                <a:lnTo>
                  <a:pt x="0" y="20525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58" name="Freeform 58"/>
          <p:cNvSpPr/>
          <p:nvPr/>
        </p:nvSpPr>
        <p:spPr>
          <a:xfrm>
            <a:off x="11536041" y="6650566"/>
            <a:ext cx="4699551" cy="205251"/>
          </a:xfrm>
          <a:custGeom>
            <a:avLst/>
            <a:gdLst/>
            <a:ahLst/>
            <a:cxnLst/>
            <a:rect l="l" t="t" r="r" b="b"/>
            <a:pathLst>
              <a:path w="4699551" h="205251">
                <a:moveTo>
                  <a:pt x="0" y="0"/>
                </a:moveTo>
                <a:lnTo>
                  <a:pt x="4699551" y="0"/>
                </a:lnTo>
                <a:lnTo>
                  <a:pt x="4699551" y="205252"/>
                </a:lnTo>
                <a:lnTo>
                  <a:pt x="0" y="20525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59" name="Freeform 59"/>
          <p:cNvSpPr/>
          <p:nvPr/>
        </p:nvSpPr>
        <p:spPr>
          <a:xfrm>
            <a:off x="11536041" y="7007569"/>
            <a:ext cx="4699551" cy="205251"/>
          </a:xfrm>
          <a:custGeom>
            <a:avLst/>
            <a:gdLst/>
            <a:ahLst/>
            <a:cxnLst/>
            <a:rect l="l" t="t" r="r" b="b"/>
            <a:pathLst>
              <a:path w="4699551" h="205251">
                <a:moveTo>
                  <a:pt x="0" y="0"/>
                </a:moveTo>
                <a:lnTo>
                  <a:pt x="4699551" y="0"/>
                </a:lnTo>
                <a:lnTo>
                  <a:pt x="4699551" y="205251"/>
                </a:lnTo>
                <a:lnTo>
                  <a:pt x="0" y="20525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60" name="Freeform 60"/>
          <p:cNvSpPr/>
          <p:nvPr/>
        </p:nvSpPr>
        <p:spPr>
          <a:xfrm>
            <a:off x="11536041" y="7298041"/>
            <a:ext cx="4699551" cy="205251"/>
          </a:xfrm>
          <a:custGeom>
            <a:avLst/>
            <a:gdLst/>
            <a:ahLst/>
            <a:cxnLst/>
            <a:rect l="l" t="t" r="r" b="b"/>
            <a:pathLst>
              <a:path w="4699551" h="205251">
                <a:moveTo>
                  <a:pt x="0" y="0"/>
                </a:moveTo>
                <a:lnTo>
                  <a:pt x="4699551" y="0"/>
                </a:lnTo>
                <a:lnTo>
                  <a:pt x="4699551" y="205252"/>
                </a:lnTo>
                <a:lnTo>
                  <a:pt x="0" y="20525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61" name="Freeform 61"/>
          <p:cNvSpPr/>
          <p:nvPr/>
        </p:nvSpPr>
        <p:spPr>
          <a:xfrm>
            <a:off x="11536041" y="7609713"/>
            <a:ext cx="4699551" cy="205251"/>
          </a:xfrm>
          <a:custGeom>
            <a:avLst/>
            <a:gdLst/>
            <a:ahLst/>
            <a:cxnLst/>
            <a:rect l="l" t="t" r="r" b="b"/>
            <a:pathLst>
              <a:path w="4699551" h="205251">
                <a:moveTo>
                  <a:pt x="0" y="0"/>
                </a:moveTo>
                <a:lnTo>
                  <a:pt x="4699551" y="0"/>
                </a:lnTo>
                <a:lnTo>
                  <a:pt x="4699551" y="205251"/>
                </a:lnTo>
                <a:lnTo>
                  <a:pt x="0" y="20525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3"/>
          <p:cNvSpPr/>
          <p:nvPr/>
        </p:nvSpPr>
        <p:spPr>
          <a:xfrm rot="-8949716">
            <a:off x="-2342739" y="8347255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4"/>
          <p:cNvSpPr/>
          <p:nvPr/>
        </p:nvSpPr>
        <p:spPr>
          <a:xfrm rot="1711277">
            <a:off x="9261101" y="1500259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006092" y="-6332"/>
            <a:ext cx="7281908" cy="4096074"/>
            <a:chOff x="0" y="0"/>
            <a:chExt cx="6089457" cy="34253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4"/>
              <a:stretch>
                <a:fillRect l="-43438" b="-229227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-46214" y="7097814"/>
            <a:ext cx="5669664" cy="3189186"/>
            <a:chOff x="0" y="0"/>
            <a:chExt cx="6089457" cy="34253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solidFill>
              <a:srgbClr val="D94D4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blipFill>
              <a:blip r:embed="rId4"/>
              <a:stretch>
                <a:fillRect l="-909" t="-66592" r="-68040" b="-22118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215" y="1211356"/>
            <a:ext cx="18271785" cy="9075644"/>
            <a:chOff x="0" y="0"/>
            <a:chExt cx="24362380" cy="1210085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4362380" cy="12100858"/>
            </a:xfrm>
            <a:custGeom>
              <a:avLst/>
              <a:gdLst/>
              <a:ahLst/>
              <a:cxnLst/>
              <a:rect l="l" t="t" r="r" b="b"/>
              <a:pathLst>
                <a:path w="24362380" h="12100858">
                  <a:moveTo>
                    <a:pt x="0" y="0"/>
                  </a:moveTo>
                  <a:lnTo>
                    <a:pt x="24362380" y="0"/>
                  </a:lnTo>
                  <a:lnTo>
                    <a:pt x="24362380" y="12100858"/>
                  </a:lnTo>
                  <a:lnTo>
                    <a:pt x="0" y="121008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162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1515763" y="7297516"/>
              <a:ext cx="3824261" cy="214676"/>
            </a:xfrm>
            <a:custGeom>
              <a:avLst/>
              <a:gdLst/>
              <a:ahLst/>
              <a:cxnLst/>
              <a:rect l="l" t="t" r="r" b="b"/>
              <a:pathLst>
                <a:path w="3824261" h="214676">
                  <a:moveTo>
                    <a:pt x="0" y="0"/>
                  </a:moveTo>
                  <a:lnTo>
                    <a:pt x="3824261" y="0"/>
                  </a:lnTo>
                  <a:lnTo>
                    <a:pt x="3824261" y="214677"/>
                  </a:lnTo>
                  <a:lnTo>
                    <a:pt x="0" y="2146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48554" b="-59146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1515763" y="7828128"/>
              <a:ext cx="3824261" cy="214676"/>
            </a:xfrm>
            <a:custGeom>
              <a:avLst/>
              <a:gdLst/>
              <a:ahLst/>
              <a:cxnLst/>
              <a:rect l="l" t="t" r="r" b="b"/>
              <a:pathLst>
                <a:path w="3824261" h="214676">
                  <a:moveTo>
                    <a:pt x="0" y="0"/>
                  </a:moveTo>
                  <a:lnTo>
                    <a:pt x="3824261" y="0"/>
                  </a:lnTo>
                  <a:lnTo>
                    <a:pt x="3824261" y="214677"/>
                  </a:lnTo>
                  <a:lnTo>
                    <a:pt x="0" y="2146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48554" b="-59146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515763" y="8352009"/>
              <a:ext cx="3824261" cy="214676"/>
            </a:xfrm>
            <a:custGeom>
              <a:avLst/>
              <a:gdLst/>
              <a:ahLst/>
              <a:cxnLst/>
              <a:rect l="l" t="t" r="r" b="b"/>
              <a:pathLst>
                <a:path w="3824261" h="214676">
                  <a:moveTo>
                    <a:pt x="0" y="0"/>
                  </a:moveTo>
                  <a:lnTo>
                    <a:pt x="3824261" y="0"/>
                  </a:lnTo>
                  <a:lnTo>
                    <a:pt x="3824261" y="214677"/>
                  </a:lnTo>
                  <a:lnTo>
                    <a:pt x="0" y="2146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48554" b="-59146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515763" y="8888012"/>
              <a:ext cx="3824261" cy="214676"/>
            </a:xfrm>
            <a:custGeom>
              <a:avLst/>
              <a:gdLst/>
              <a:ahLst/>
              <a:cxnLst/>
              <a:rect l="l" t="t" r="r" b="b"/>
              <a:pathLst>
                <a:path w="3824261" h="214676">
                  <a:moveTo>
                    <a:pt x="0" y="0"/>
                  </a:moveTo>
                  <a:lnTo>
                    <a:pt x="3824261" y="0"/>
                  </a:lnTo>
                  <a:lnTo>
                    <a:pt x="3824261" y="214677"/>
                  </a:lnTo>
                  <a:lnTo>
                    <a:pt x="0" y="2146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48554" b="-59146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1515763" y="9423644"/>
              <a:ext cx="3824261" cy="214676"/>
            </a:xfrm>
            <a:custGeom>
              <a:avLst/>
              <a:gdLst/>
              <a:ahLst/>
              <a:cxnLst/>
              <a:rect l="l" t="t" r="r" b="b"/>
              <a:pathLst>
                <a:path w="3824261" h="214676">
                  <a:moveTo>
                    <a:pt x="0" y="0"/>
                  </a:moveTo>
                  <a:lnTo>
                    <a:pt x="3824261" y="0"/>
                  </a:lnTo>
                  <a:lnTo>
                    <a:pt x="3824261" y="214676"/>
                  </a:lnTo>
                  <a:lnTo>
                    <a:pt x="0" y="2146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48554" b="-59146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1501157" y="10511563"/>
              <a:ext cx="3824261" cy="214676"/>
            </a:xfrm>
            <a:custGeom>
              <a:avLst/>
              <a:gdLst/>
              <a:ahLst/>
              <a:cxnLst/>
              <a:rect l="l" t="t" r="r" b="b"/>
              <a:pathLst>
                <a:path w="3824261" h="214676">
                  <a:moveTo>
                    <a:pt x="0" y="0"/>
                  </a:moveTo>
                  <a:lnTo>
                    <a:pt x="3824261" y="0"/>
                  </a:lnTo>
                  <a:lnTo>
                    <a:pt x="3824261" y="214677"/>
                  </a:lnTo>
                  <a:lnTo>
                    <a:pt x="0" y="2146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48554" b="-59146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1515763" y="9956712"/>
              <a:ext cx="3824261" cy="214676"/>
            </a:xfrm>
            <a:custGeom>
              <a:avLst/>
              <a:gdLst/>
              <a:ahLst/>
              <a:cxnLst/>
              <a:rect l="l" t="t" r="r" b="b"/>
              <a:pathLst>
                <a:path w="3824261" h="214676">
                  <a:moveTo>
                    <a:pt x="0" y="0"/>
                  </a:moveTo>
                  <a:lnTo>
                    <a:pt x="3824261" y="0"/>
                  </a:lnTo>
                  <a:lnTo>
                    <a:pt x="3824261" y="214677"/>
                  </a:lnTo>
                  <a:lnTo>
                    <a:pt x="0" y="2146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48554" b="-59146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5608274" y="7322989"/>
              <a:ext cx="1368738" cy="163730"/>
            </a:xfrm>
            <a:custGeom>
              <a:avLst/>
              <a:gdLst/>
              <a:ahLst/>
              <a:cxnLst/>
              <a:rect l="l" t="t" r="r" b="b"/>
              <a:pathLst>
                <a:path w="1368738" h="163730">
                  <a:moveTo>
                    <a:pt x="0" y="0"/>
                  </a:moveTo>
                  <a:lnTo>
                    <a:pt x="1368738" y="0"/>
                  </a:lnTo>
                  <a:lnTo>
                    <a:pt x="1368738" y="163731"/>
                  </a:lnTo>
                  <a:lnTo>
                    <a:pt x="0" y="1637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5608274" y="7843190"/>
              <a:ext cx="1368738" cy="163730"/>
            </a:xfrm>
            <a:custGeom>
              <a:avLst/>
              <a:gdLst/>
              <a:ahLst/>
              <a:cxnLst/>
              <a:rect l="l" t="t" r="r" b="b"/>
              <a:pathLst>
                <a:path w="1368738" h="163730">
                  <a:moveTo>
                    <a:pt x="0" y="0"/>
                  </a:moveTo>
                  <a:lnTo>
                    <a:pt x="1368738" y="0"/>
                  </a:lnTo>
                  <a:lnTo>
                    <a:pt x="1368738" y="163731"/>
                  </a:lnTo>
                  <a:lnTo>
                    <a:pt x="0" y="1637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5608274" y="8377483"/>
              <a:ext cx="1368738" cy="163730"/>
            </a:xfrm>
            <a:custGeom>
              <a:avLst/>
              <a:gdLst/>
              <a:ahLst/>
              <a:cxnLst/>
              <a:rect l="l" t="t" r="r" b="b"/>
              <a:pathLst>
                <a:path w="1368738" h="163730">
                  <a:moveTo>
                    <a:pt x="0" y="0"/>
                  </a:moveTo>
                  <a:lnTo>
                    <a:pt x="1368738" y="0"/>
                  </a:lnTo>
                  <a:lnTo>
                    <a:pt x="1368738" y="163730"/>
                  </a:lnTo>
                  <a:lnTo>
                    <a:pt x="0" y="1637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5608274" y="8913485"/>
              <a:ext cx="1368738" cy="163730"/>
            </a:xfrm>
            <a:custGeom>
              <a:avLst/>
              <a:gdLst/>
              <a:ahLst/>
              <a:cxnLst/>
              <a:rect l="l" t="t" r="r" b="b"/>
              <a:pathLst>
                <a:path w="1368738" h="163730">
                  <a:moveTo>
                    <a:pt x="0" y="0"/>
                  </a:moveTo>
                  <a:lnTo>
                    <a:pt x="1368738" y="0"/>
                  </a:lnTo>
                  <a:lnTo>
                    <a:pt x="1368738" y="163731"/>
                  </a:lnTo>
                  <a:lnTo>
                    <a:pt x="0" y="1637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5608274" y="9449117"/>
              <a:ext cx="1368738" cy="163730"/>
            </a:xfrm>
            <a:custGeom>
              <a:avLst/>
              <a:gdLst/>
              <a:ahLst/>
              <a:cxnLst/>
              <a:rect l="l" t="t" r="r" b="b"/>
              <a:pathLst>
                <a:path w="1368738" h="163730">
                  <a:moveTo>
                    <a:pt x="0" y="0"/>
                  </a:moveTo>
                  <a:lnTo>
                    <a:pt x="1368738" y="0"/>
                  </a:lnTo>
                  <a:lnTo>
                    <a:pt x="1368738" y="163730"/>
                  </a:lnTo>
                  <a:lnTo>
                    <a:pt x="0" y="1637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5608274" y="9993571"/>
              <a:ext cx="1368738" cy="163730"/>
            </a:xfrm>
            <a:custGeom>
              <a:avLst/>
              <a:gdLst/>
              <a:ahLst/>
              <a:cxnLst/>
              <a:rect l="l" t="t" r="r" b="b"/>
              <a:pathLst>
                <a:path w="1368738" h="163730">
                  <a:moveTo>
                    <a:pt x="0" y="0"/>
                  </a:moveTo>
                  <a:lnTo>
                    <a:pt x="1368738" y="0"/>
                  </a:lnTo>
                  <a:lnTo>
                    <a:pt x="1368738" y="163730"/>
                  </a:lnTo>
                  <a:lnTo>
                    <a:pt x="0" y="1637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5608274" y="10507839"/>
              <a:ext cx="1368738" cy="163730"/>
            </a:xfrm>
            <a:custGeom>
              <a:avLst/>
              <a:gdLst/>
              <a:ahLst/>
              <a:cxnLst/>
              <a:rect l="l" t="t" r="r" b="b"/>
              <a:pathLst>
                <a:path w="1368738" h="163730">
                  <a:moveTo>
                    <a:pt x="0" y="0"/>
                  </a:moveTo>
                  <a:lnTo>
                    <a:pt x="1368738" y="0"/>
                  </a:lnTo>
                  <a:lnTo>
                    <a:pt x="1368738" y="163730"/>
                  </a:lnTo>
                  <a:lnTo>
                    <a:pt x="0" y="1637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7239915" y="7322989"/>
              <a:ext cx="1368738" cy="163730"/>
            </a:xfrm>
            <a:custGeom>
              <a:avLst/>
              <a:gdLst/>
              <a:ahLst/>
              <a:cxnLst/>
              <a:rect l="l" t="t" r="r" b="b"/>
              <a:pathLst>
                <a:path w="1368738" h="163730">
                  <a:moveTo>
                    <a:pt x="0" y="0"/>
                  </a:moveTo>
                  <a:lnTo>
                    <a:pt x="1368737" y="0"/>
                  </a:lnTo>
                  <a:lnTo>
                    <a:pt x="1368737" y="163731"/>
                  </a:lnTo>
                  <a:lnTo>
                    <a:pt x="0" y="1637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7239915" y="7843190"/>
              <a:ext cx="1368738" cy="163730"/>
            </a:xfrm>
            <a:custGeom>
              <a:avLst/>
              <a:gdLst/>
              <a:ahLst/>
              <a:cxnLst/>
              <a:rect l="l" t="t" r="r" b="b"/>
              <a:pathLst>
                <a:path w="1368738" h="163730">
                  <a:moveTo>
                    <a:pt x="0" y="0"/>
                  </a:moveTo>
                  <a:lnTo>
                    <a:pt x="1368737" y="0"/>
                  </a:lnTo>
                  <a:lnTo>
                    <a:pt x="1368737" y="163731"/>
                  </a:lnTo>
                  <a:lnTo>
                    <a:pt x="0" y="1637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7239915" y="8377483"/>
              <a:ext cx="1368738" cy="163730"/>
            </a:xfrm>
            <a:custGeom>
              <a:avLst/>
              <a:gdLst/>
              <a:ahLst/>
              <a:cxnLst/>
              <a:rect l="l" t="t" r="r" b="b"/>
              <a:pathLst>
                <a:path w="1368738" h="163730">
                  <a:moveTo>
                    <a:pt x="0" y="0"/>
                  </a:moveTo>
                  <a:lnTo>
                    <a:pt x="1368737" y="0"/>
                  </a:lnTo>
                  <a:lnTo>
                    <a:pt x="1368737" y="163730"/>
                  </a:lnTo>
                  <a:lnTo>
                    <a:pt x="0" y="1637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0" name="Freeform 30"/>
            <p:cNvSpPr/>
            <p:nvPr/>
          </p:nvSpPr>
          <p:spPr>
            <a:xfrm>
              <a:off x="7239915" y="8919791"/>
              <a:ext cx="1368738" cy="163730"/>
            </a:xfrm>
            <a:custGeom>
              <a:avLst/>
              <a:gdLst/>
              <a:ahLst/>
              <a:cxnLst/>
              <a:rect l="l" t="t" r="r" b="b"/>
              <a:pathLst>
                <a:path w="1368738" h="163730">
                  <a:moveTo>
                    <a:pt x="0" y="0"/>
                  </a:moveTo>
                  <a:lnTo>
                    <a:pt x="1368737" y="0"/>
                  </a:lnTo>
                  <a:lnTo>
                    <a:pt x="1368737" y="163731"/>
                  </a:lnTo>
                  <a:lnTo>
                    <a:pt x="0" y="1637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7239915" y="9456681"/>
              <a:ext cx="1368738" cy="163730"/>
            </a:xfrm>
            <a:custGeom>
              <a:avLst/>
              <a:gdLst/>
              <a:ahLst/>
              <a:cxnLst/>
              <a:rect l="l" t="t" r="r" b="b"/>
              <a:pathLst>
                <a:path w="1368738" h="163730">
                  <a:moveTo>
                    <a:pt x="0" y="0"/>
                  </a:moveTo>
                  <a:lnTo>
                    <a:pt x="1368737" y="0"/>
                  </a:lnTo>
                  <a:lnTo>
                    <a:pt x="1368737" y="163730"/>
                  </a:lnTo>
                  <a:lnTo>
                    <a:pt x="0" y="1637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2" name="Freeform 32"/>
            <p:cNvSpPr/>
            <p:nvPr/>
          </p:nvSpPr>
          <p:spPr>
            <a:xfrm>
              <a:off x="7239915" y="9982185"/>
              <a:ext cx="1368738" cy="163730"/>
            </a:xfrm>
            <a:custGeom>
              <a:avLst/>
              <a:gdLst/>
              <a:ahLst/>
              <a:cxnLst/>
              <a:rect l="l" t="t" r="r" b="b"/>
              <a:pathLst>
                <a:path w="1368738" h="163730">
                  <a:moveTo>
                    <a:pt x="0" y="0"/>
                  </a:moveTo>
                  <a:lnTo>
                    <a:pt x="1368737" y="0"/>
                  </a:lnTo>
                  <a:lnTo>
                    <a:pt x="1368737" y="163731"/>
                  </a:lnTo>
                  <a:lnTo>
                    <a:pt x="0" y="1637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3" name="Freeform 33"/>
            <p:cNvSpPr/>
            <p:nvPr/>
          </p:nvSpPr>
          <p:spPr>
            <a:xfrm>
              <a:off x="7236735" y="10511059"/>
              <a:ext cx="1368738" cy="163730"/>
            </a:xfrm>
            <a:custGeom>
              <a:avLst/>
              <a:gdLst/>
              <a:ahLst/>
              <a:cxnLst/>
              <a:rect l="l" t="t" r="r" b="b"/>
              <a:pathLst>
                <a:path w="1368738" h="163730">
                  <a:moveTo>
                    <a:pt x="0" y="0"/>
                  </a:moveTo>
                  <a:lnTo>
                    <a:pt x="1368737" y="0"/>
                  </a:lnTo>
                  <a:lnTo>
                    <a:pt x="1368737" y="163730"/>
                  </a:lnTo>
                  <a:lnTo>
                    <a:pt x="0" y="1637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4" name="Freeform 34"/>
            <p:cNvSpPr/>
            <p:nvPr/>
          </p:nvSpPr>
          <p:spPr>
            <a:xfrm>
              <a:off x="8865196" y="7322989"/>
              <a:ext cx="1368738" cy="163730"/>
            </a:xfrm>
            <a:custGeom>
              <a:avLst/>
              <a:gdLst/>
              <a:ahLst/>
              <a:cxnLst/>
              <a:rect l="l" t="t" r="r" b="b"/>
              <a:pathLst>
                <a:path w="1368738" h="163730">
                  <a:moveTo>
                    <a:pt x="0" y="0"/>
                  </a:moveTo>
                  <a:lnTo>
                    <a:pt x="1368737" y="0"/>
                  </a:lnTo>
                  <a:lnTo>
                    <a:pt x="1368737" y="163731"/>
                  </a:lnTo>
                  <a:lnTo>
                    <a:pt x="0" y="1637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5" name="Freeform 35"/>
            <p:cNvSpPr/>
            <p:nvPr/>
          </p:nvSpPr>
          <p:spPr>
            <a:xfrm>
              <a:off x="8865196" y="7853601"/>
              <a:ext cx="1368738" cy="163730"/>
            </a:xfrm>
            <a:custGeom>
              <a:avLst/>
              <a:gdLst/>
              <a:ahLst/>
              <a:cxnLst/>
              <a:rect l="l" t="t" r="r" b="b"/>
              <a:pathLst>
                <a:path w="1368738" h="163730">
                  <a:moveTo>
                    <a:pt x="0" y="0"/>
                  </a:moveTo>
                  <a:lnTo>
                    <a:pt x="1368737" y="0"/>
                  </a:lnTo>
                  <a:lnTo>
                    <a:pt x="1368737" y="163730"/>
                  </a:lnTo>
                  <a:lnTo>
                    <a:pt x="0" y="1637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6" name="Freeform 36"/>
            <p:cNvSpPr/>
            <p:nvPr/>
          </p:nvSpPr>
          <p:spPr>
            <a:xfrm>
              <a:off x="8871556" y="8377483"/>
              <a:ext cx="1368738" cy="163730"/>
            </a:xfrm>
            <a:custGeom>
              <a:avLst/>
              <a:gdLst/>
              <a:ahLst/>
              <a:cxnLst/>
              <a:rect l="l" t="t" r="r" b="b"/>
              <a:pathLst>
                <a:path w="1368738" h="163730">
                  <a:moveTo>
                    <a:pt x="0" y="0"/>
                  </a:moveTo>
                  <a:lnTo>
                    <a:pt x="1368737" y="0"/>
                  </a:lnTo>
                  <a:lnTo>
                    <a:pt x="1368737" y="163730"/>
                  </a:lnTo>
                  <a:lnTo>
                    <a:pt x="0" y="1637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7" name="Freeform 37"/>
            <p:cNvSpPr/>
            <p:nvPr/>
          </p:nvSpPr>
          <p:spPr>
            <a:xfrm>
              <a:off x="8865196" y="8919791"/>
              <a:ext cx="1368738" cy="163730"/>
            </a:xfrm>
            <a:custGeom>
              <a:avLst/>
              <a:gdLst/>
              <a:ahLst/>
              <a:cxnLst/>
              <a:rect l="l" t="t" r="r" b="b"/>
              <a:pathLst>
                <a:path w="1368738" h="163730">
                  <a:moveTo>
                    <a:pt x="0" y="0"/>
                  </a:moveTo>
                  <a:lnTo>
                    <a:pt x="1368737" y="0"/>
                  </a:lnTo>
                  <a:lnTo>
                    <a:pt x="1368737" y="163731"/>
                  </a:lnTo>
                  <a:lnTo>
                    <a:pt x="0" y="1637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8871556" y="9453281"/>
              <a:ext cx="1368738" cy="163730"/>
            </a:xfrm>
            <a:custGeom>
              <a:avLst/>
              <a:gdLst/>
              <a:ahLst/>
              <a:cxnLst/>
              <a:rect l="l" t="t" r="r" b="b"/>
              <a:pathLst>
                <a:path w="1368738" h="163730">
                  <a:moveTo>
                    <a:pt x="0" y="0"/>
                  </a:moveTo>
                  <a:lnTo>
                    <a:pt x="1368737" y="0"/>
                  </a:lnTo>
                  <a:lnTo>
                    <a:pt x="1368737" y="163730"/>
                  </a:lnTo>
                  <a:lnTo>
                    <a:pt x="0" y="1637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9" name="Freeform 39"/>
            <p:cNvSpPr/>
            <p:nvPr/>
          </p:nvSpPr>
          <p:spPr>
            <a:xfrm>
              <a:off x="8871556" y="9993571"/>
              <a:ext cx="1368738" cy="163730"/>
            </a:xfrm>
            <a:custGeom>
              <a:avLst/>
              <a:gdLst/>
              <a:ahLst/>
              <a:cxnLst/>
              <a:rect l="l" t="t" r="r" b="b"/>
              <a:pathLst>
                <a:path w="1368738" h="163730">
                  <a:moveTo>
                    <a:pt x="0" y="0"/>
                  </a:moveTo>
                  <a:lnTo>
                    <a:pt x="1368737" y="0"/>
                  </a:lnTo>
                  <a:lnTo>
                    <a:pt x="1368737" y="163730"/>
                  </a:lnTo>
                  <a:lnTo>
                    <a:pt x="0" y="1637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0" name="Freeform 40"/>
            <p:cNvSpPr/>
            <p:nvPr/>
          </p:nvSpPr>
          <p:spPr>
            <a:xfrm>
              <a:off x="8865196" y="10511059"/>
              <a:ext cx="1368738" cy="163730"/>
            </a:xfrm>
            <a:custGeom>
              <a:avLst/>
              <a:gdLst/>
              <a:ahLst/>
              <a:cxnLst/>
              <a:rect l="l" t="t" r="r" b="b"/>
              <a:pathLst>
                <a:path w="1368738" h="163730">
                  <a:moveTo>
                    <a:pt x="0" y="0"/>
                  </a:moveTo>
                  <a:lnTo>
                    <a:pt x="1368737" y="0"/>
                  </a:lnTo>
                  <a:lnTo>
                    <a:pt x="1368737" y="163730"/>
                  </a:lnTo>
                  <a:lnTo>
                    <a:pt x="0" y="1637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1" name="Freeform 41"/>
            <p:cNvSpPr/>
            <p:nvPr/>
          </p:nvSpPr>
          <p:spPr>
            <a:xfrm>
              <a:off x="10404257" y="7310122"/>
              <a:ext cx="2977861" cy="163730"/>
            </a:xfrm>
            <a:custGeom>
              <a:avLst/>
              <a:gdLst/>
              <a:ahLst/>
              <a:cxnLst/>
              <a:rect l="l" t="t" r="r" b="b"/>
              <a:pathLst>
                <a:path w="2977861" h="163730">
                  <a:moveTo>
                    <a:pt x="0" y="0"/>
                  </a:moveTo>
                  <a:lnTo>
                    <a:pt x="2977861" y="0"/>
                  </a:lnTo>
                  <a:lnTo>
                    <a:pt x="2977861" y="163730"/>
                  </a:lnTo>
                  <a:lnTo>
                    <a:pt x="0" y="1637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84743" r="-5633" b="-6280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2" name="Freeform 42"/>
            <p:cNvSpPr/>
            <p:nvPr/>
          </p:nvSpPr>
          <p:spPr>
            <a:xfrm>
              <a:off x="10404257" y="7843190"/>
              <a:ext cx="2977861" cy="163730"/>
            </a:xfrm>
            <a:custGeom>
              <a:avLst/>
              <a:gdLst/>
              <a:ahLst/>
              <a:cxnLst/>
              <a:rect l="l" t="t" r="r" b="b"/>
              <a:pathLst>
                <a:path w="2977861" h="163730">
                  <a:moveTo>
                    <a:pt x="0" y="0"/>
                  </a:moveTo>
                  <a:lnTo>
                    <a:pt x="2977861" y="0"/>
                  </a:lnTo>
                  <a:lnTo>
                    <a:pt x="2977861" y="163731"/>
                  </a:lnTo>
                  <a:lnTo>
                    <a:pt x="0" y="1637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84743" r="-5633" b="-6280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3" name="Freeform 43"/>
            <p:cNvSpPr/>
            <p:nvPr/>
          </p:nvSpPr>
          <p:spPr>
            <a:xfrm>
              <a:off x="10404257" y="8377483"/>
              <a:ext cx="2977861" cy="163730"/>
            </a:xfrm>
            <a:custGeom>
              <a:avLst/>
              <a:gdLst/>
              <a:ahLst/>
              <a:cxnLst/>
              <a:rect l="l" t="t" r="r" b="b"/>
              <a:pathLst>
                <a:path w="2977861" h="163730">
                  <a:moveTo>
                    <a:pt x="0" y="0"/>
                  </a:moveTo>
                  <a:lnTo>
                    <a:pt x="2977861" y="0"/>
                  </a:lnTo>
                  <a:lnTo>
                    <a:pt x="2977861" y="163730"/>
                  </a:lnTo>
                  <a:lnTo>
                    <a:pt x="0" y="1637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84743" r="-5633" b="-6280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4" name="Freeform 44"/>
            <p:cNvSpPr/>
            <p:nvPr/>
          </p:nvSpPr>
          <p:spPr>
            <a:xfrm>
              <a:off x="10404257" y="8913485"/>
              <a:ext cx="2977861" cy="163730"/>
            </a:xfrm>
            <a:custGeom>
              <a:avLst/>
              <a:gdLst/>
              <a:ahLst/>
              <a:cxnLst/>
              <a:rect l="l" t="t" r="r" b="b"/>
              <a:pathLst>
                <a:path w="2977861" h="163730">
                  <a:moveTo>
                    <a:pt x="0" y="0"/>
                  </a:moveTo>
                  <a:lnTo>
                    <a:pt x="2977861" y="0"/>
                  </a:lnTo>
                  <a:lnTo>
                    <a:pt x="2977861" y="163731"/>
                  </a:lnTo>
                  <a:lnTo>
                    <a:pt x="0" y="1637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84743" r="-5633" b="-6280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5" name="Freeform 45"/>
            <p:cNvSpPr/>
            <p:nvPr/>
          </p:nvSpPr>
          <p:spPr>
            <a:xfrm>
              <a:off x="10404257" y="9449117"/>
              <a:ext cx="2977861" cy="163730"/>
            </a:xfrm>
            <a:custGeom>
              <a:avLst/>
              <a:gdLst/>
              <a:ahLst/>
              <a:cxnLst/>
              <a:rect l="l" t="t" r="r" b="b"/>
              <a:pathLst>
                <a:path w="2977861" h="163730">
                  <a:moveTo>
                    <a:pt x="0" y="0"/>
                  </a:moveTo>
                  <a:lnTo>
                    <a:pt x="2977861" y="0"/>
                  </a:lnTo>
                  <a:lnTo>
                    <a:pt x="2977861" y="163730"/>
                  </a:lnTo>
                  <a:lnTo>
                    <a:pt x="0" y="1637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84743" r="-5633" b="-6280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6" name="Freeform 46"/>
            <p:cNvSpPr/>
            <p:nvPr/>
          </p:nvSpPr>
          <p:spPr>
            <a:xfrm>
              <a:off x="10404257" y="9982185"/>
              <a:ext cx="2977861" cy="163730"/>
            </a:xfrm>
            <a:custGeom>
              <a:avLst/>
              <a:gdLst/>
              <a:ahLst/>
              <a:cxnLst/>
              <a:rect l="l" t="t" r="r" b="b"/>
              <a:pathLst>
                <a:path w="2977861" h="163730">
                  <a:moveTo>
                    <a:pt x="0" y="0"/>
                  </a:moveTo>
                  <a:lnTo>
                    <a:pt x="2977861" y="0"/>
                  </a:lnTo>
                  <a:lnTo>
                    <a:pt x="2977861" y="163731"/>
                  </a:lnTo>
                  <a:lnTo>
                    <a:pt x="0" y="1637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84743" r="-5633" b="-6280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7" name="Freeform 47"/>
            <p:cNvSpPr/>
            <p:nvPr/>
          </p:nvSpPr>
          <p:spPr>
            <a:xfrm>
              <a:off x="10404257" y="10537037"/>
              <a:ext cx="2977861" cy="163730"/>
            </a:xfrm>
            <a:custGeom>
              <a:avLst/>
              <a:gdLst/>
              <a:ahLst/>
              <a:cxnLst/>
              <a:rect l="l" t="t" r="r" b="b"/>
              <a:pathLst>
                <a:path w="2977861" h="163730">
                  <a:moveTo>
                    <a:pt x="0" y="0"/>
                  </a:moveTo>
                  <a:lnTo>
                    <a:pt x="2977861" y="0"/>
                  </a:lnTo>
                  <a:lnTo>
                    <a:pt x="2977861" y="163730"/>
                  </a:lnTo>
                  <a:lnTo>
                    <a:pt x="0" y="1637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84743" r="-5633" b="-62802"/>
              </a:stretch>
            </a:blipFill>
          </p:spPr>
          <p:txBody>
            <a:bodyPr/>
            <a:lstStyle/>
            <a:p>
              <a:endParaRPr lang="es-MX"/>
            </a:p>
          </p:txBody>
        </p:sp>
        <p:grpSp>
          <p:nvGrpSpPr>
            <p:cNvPr id="48" name="Group 48"/>
            <p:cNvGrpSpPr/>
            <p:nvPr/>
          </p:nvGrpSpPr>
          <p:grpSpPr>
            <a:xfrm>
              <a:off x="19203998" y="371072"/>
              <a:ext cx="1667122" cy="446729"/>
              <a:chOff x="0" y="0"/>
              <a:chExt cx="286340" cy="76729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0" y="0"/>
                <a:ext cx="286340" cy="76729"/>
              </a:xfrm>
              <a:custGeom>
                <a:avLst/>
                <a:gdLst/>
                <a:ahLst/>
                <a:cxnLst/>
                <a:rect l="l" t="t" r="r" b="b"/>
                <a:pathLst>
                  <a:path w="286340" h="76729">
                    <a:moveTo>
                      <a:pt x="0" y="0"/>
                    </a:moveTo>
                    <a:lnTo>
                      <a:pt x="286340" y="0"/>
                    </a:lnTo>
                    <a:lnTo>
                      <a:pt x="286340" y="76729"/>
                    </a:lnTo>
                    <a:lnTo>
                      <a:pt x="0" y="7672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50" name="TextBox 50"/>
              <p:cNvSpPr txBox="1"/>
              <p:nvPr/>
            </p:nvSpPr>
            <p:spPr>
              <a:xfrm>
                <a:off x="0" y="-38100"/>
                <a:ext cx="286340" cy="11482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1" name="Freeform 51"/>
            <p:cNvSpPr/>
            <p:nvPr/>
          </p:nvSpPr>
          <p:spPr>
            <a:xfrm>
              <a:off x="22041698" y="400284"/>
              <a:ext cx="1863331" cy="497978"/>
            </a:xfrm>
            <a:custGeom>
              <a:avLst/>
              <a:gdLst/>
              <a:ahLst/>
              <a:cxnLst/>
              <a:rect l="l" t="t" r="r" b="b"/>
              <a:pathLst>
                <a:path w="1863331" h="497978">
                  <a:moveTo>
                    <a:pt x="0" y="0"/>
                  </a:moveTo>
                  <a:lnTo>
                    <a:pt x="1863331" y="0"/>
                  </a:lnTo>
                  <a:lnTo>
                    <a:pt x="1863331" y="497978"/>
                  </a:lnTo>
                  <a:lnTo>
                    <a:pt x="0" y="4979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21488" t="-260053" r="-116142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16543170" y="1483385"/>
            <a:ext cx="1412623" cy="331180"/>
            <a:chOff x="0" y="0"/>
            <a:chExt cx="372049" cy="87224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372049" cy="87224"/>
            </a:xfrm>
            <a:custGeom>
              <a:avLst/>
              <a:gdLst/>
              <a:ahLst/>
              <a:cxnLst/>
              <a:rect l="l" t="t" r="r" b="b"/>
              <a:pathLst>
                <a:path w="372049" h="87224">
                  <a:moveTo>
                    <a:pt x="0" y="0"/>
                  </a:moveTo>
                  <a:lnTo>
                    <a:pt x="372049" y="0"/>
                  </a:lnTo>
                  <a:lnTo>
                    <a:pt x="372049" y="87224"/>
                  </a:lnTo>
                  <a:lnTo>
                    <a:pt x="0" y="87224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54" name="TextBox 54"/>
            <p:cNvSpPr txBox="1"/>
            <p:nvPr/>
          </p:nvSpPr>
          <p:spPr>
            <a:xfrm>
              <a:off x="0" y="-38100"/>
              <a:ext cx="372049" cy="1253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3"/>
          <p:cNvSpPr/>
          <p:nvPr/>
        </p:nvSpPr>
        <p:spPr>
          <a:xfrm rot="-8949716">
            <a:off x="-2342739" y="8347255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4"/>
          <p:cNvSpPr/>
          <p:nvPr/>
        </p:nvSpPr>
        <p:spPr>
          <a:xfrm rot="1711277">
            <a:off x="9261101" y="1500259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006092" y="-6332"/>
            <a:ext cx="7281908" cy="4096074"/>
            <a:chOff x="0" y="0"/>
            <a:chExt cx="6089457" cy="34253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4"/>
              <a:stretch>
                <a:fillRect l="-43438" b="-229227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-46214" y="7097814"/>
            <a:ext cx="5669664" cy="3189186"/>
            <a:chOff x="0" y="0"/>
            <a:chExt cx="6089457" cy="34253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solidFill>
              <a:srgbClr val="D94D4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blipFill>
              <a:blip r:embed="rId4"/>
              <a:stretch>
                <a:fillRect l="-909" t="-66592" r="-68040" b="-22118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437" y="1217861"/>
            <a:ext cx="18279563" cy="9069139"/>
            <a:chOff x="0" y="0"/>
            <a:chExt cx="24372751" cy="1209218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4372751" cy="12092185"/>
            </a:xfrm>
            <a:custGeom>
              <a:avLst/>
              <a:gdLst/>
              <a:ahLst/>
              <a:cxnLst/>
              <a:rect l="l" t="t" r="r" b="b"/>
              <a:pathLst>
                <a:path w="24372751" h="12092185">
                  <a:moveTo>
                    <a:pt x="0" y="0"/>
                  </a:moveTo>
                  <a:lnTo>
                    <a:pt x="24372751" y="0"/>
                  </a:lnTo>
                  <a:lnTo>
                    <a:pt x="24372751" y="12092185"/>
                  </a:lnTo>
                  <a:lnTo>
                    <a:pt x="0" y="120921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1141" b="-192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1522937" y="7276708"/>
              <a:ext cx="3753561" cy="214558"/>
            </a:xfrm>
            <a:custGeom>
              <a:avLst/>
              <a:gdLst/>
              <a:ahLst/>
              <a:cxnLst/>
              <a:rect l="l" t="t" r="r" b="b"/>
              <a:pathLst>
                <a:path w="3753561" h="214558">
                  <a:moveTo>
                    <a:pt x="0" y="0"/>
                  </a:moveTo>
                  <a:lnTo>
                    <a:pt x="3753561" y="0"/>
                  </a:lnTo>
                  <a:lnTo>
                    <a:pt x="3753561" y="214558"/>
                  </a:lnTo>
                  <a:lnTo>
                    <a:pt x="0" y="214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41402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1522937" y="7812414"/>
              <a:ext cx="3753561" cy="214558"/>
            </a:xfrm>
            <a:custGeom>
              <a:avLst/>
              <a:gdLst/>
              <a:ahLst/>
              <a:cxnLst/>
              <a:rect l="l" t="t" r="r" b="b"/>
              <a:pathLst>
                <a:path w="3753561" h="214558">
                  <a:moveTo>
                    <a:pt x="0" y="0"/>
                  </a:moveTo>
                  <a:lnTo>
                    <a:pt x="3753561" y="0"/>
                  </a:lnTo>
                  <a:lnTo>
                    <a:pt x="3753561" y="214558"/>
                  </a:lnTo>
                  <a:lnTo>
                    <a:pt x="0" y="214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41402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522937" y="8348121"/>
              <a:ext cx="3753561" cy="214558"/>
            </a:xfrm>
            <a:custGeom>
              <a:avLst/>
              <a:gdLst/>
              <a:ahLst/>
              <a:cxnLst/>
              <a:rect l="l" t="t" r="r" b="b"/>
              <a:pathLst>
                <a:path w="3753561" h="214558">
                  <a:moveTo>
                    <a:pt x="0" y="0"/>
                  </a:moveTo>
                  <a:lnTo>
                    <a:pt x="3753561" y="0"/>
                  </a:lnTo>
                  <a:lnTo>
                    <a:pt x="3753561" y="214558"/>
                  </a:lnTo>
                  <a:lnTo>
                    <a:pt x="0" y="214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41402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522937" y="8895036"/>
              <a:ext cx="3753561" cy="214558"/>
            </a:xfrm>
            <a:custGeom>
              <a:avLst/>
              <a:gdLst/>
              <a:ahLst/>
              <a:cxnLst/>
              <a:rect l="l" t="t" r="r" b="b"/>
              <a:pathLst>
                <a:path w="3753561" h="214558">
                  <a:moveTo>
                    <a:pt x="0" y="0"/>
                  </a:moveTo>
                  <a:lnTo>
                    <a:pt x="3753561" y="0"/>
                  </a:lnTo>
                  <a:lnTo>
                    <a:pt x="3753561" y="214558"/>
                  </a:lnTo>
                  <a:lnTo>
                    <a:pt x="0" y="214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41402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1522937" y="9419881"/>
              <a:ext cx="3753561" cy="214558"/>
            </a:xfrm>
            <a:custGeom>
              <a:avLst/>
              <a:gdLst/>
              <a:ahLst/>
              <a:cxnLst/>
              <a:rect l="l" t="t" r="r" b="b"/>
              <a:pathLst>
                <a:path w="3753561" h="214558">
                  <a:moveTo>
                    <a:pt x="0" y="0"/>
                  </a:moveTo>
                  <a:lnTo>
                    <a:pt x="3753561" y="0"/>
                  </a:lnTo>
                  <a:lnTo>
                    <a:pt x="3753561" y="214558"/>
                  </a:lnTo>
                  <a:lnTo>
                    <a:pt x="0" y="214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41402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1522937" y="10497455"/>
              <a:ext cx="3753561" cy="214558"/>
            </a:xfrm>
            <a:custGeom>
              <a:avLst/>
              <a:gdLst/>
              <a:ahLst/>
              <a:cxnLst/>
              <a:rect l="l" t="t" r="r" b="b"/>
              <a:pathLst>
                <a:path w="3753561" h="214558">
                  <a:moveTo>
                    <a:pt x="0" y="0"/>
                  </a:moveTo>
                  <a:lnTo>
                    <a:pt x="3753561" y="0"/>
                  </a:lnTo>
                  <a:lnTo>
                    <a:pt x="3753561" y="214558"/>
                  </a:lnTo>
                  <a:lnTo>
                    <a:pt x="0" y="214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41402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1522937" y="11026037"/>
              <a:ext cx="3753561" cy="214558"/>
            </a:xfrm>
            <a:custGeom>
              <a:avLst/>
              <a:gdLst/>
              <a:ahLst/>
              <a:cxnLst/>
              <a:rect l="l" t="t" r="r" b="b"/>
              <a:pathLst>
                <a:path w="3753561" h="214558">
                  <a:moveTo>
                    <a:pt x="0" y="0"/>
                  </a:moveTo>
                  <a:lnTo>
                    <a:pt x="3753561" y="0"/>
                  </a:lnTo>
                  <a:lnTo>
                    <a:pt x="3753561" y="214558"/>
                  </a:lnTo>
                  <a:lnTo>
                    <a:pt x="0" y="214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41402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1522937" y="9947151"/>
              <a:ext cx="3753561" cy="214558"/>
            </a:xfrm>
            <a:custGeom>
              <a:avLst/>
              <a:gdLst/>
              <a:ahLst/>
              <a:cxnLst/>
              <a:rect l="l" t="t" r="r" b="b"/>
              <a:pathLst>
                <a:path w="3753561" h="214558">
                  <a:moveTo>
                    <a:pt x="0" y="0"/>
                  </a:moveTo>
                  <a:lnTo>
                    <a:pt x="3753561" y="0"/>
                  </a:lnTo>
                  <a:lnTo>
                    <a:pt x="3753561" y="214558"/>
                  </a:lnTo>
                  <a:lnTo>
                    <a:pt x="0" y="214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41402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5676766" y="7306986"/>
              <a:ext cx="1367981" cy="163640"/>
            </a:xfrm>
            <a:custGeom>
              <a:avLst/>
              <a:gdLst/>
              <a:ahLst/>
              <a:cxnLst/>
              <a:rect l="l" t="t" r="r" b="b"/>
              <a:pathLst>
                <a:path w="1367981" h="163640">
                  <a:moveTo>
                    <a:pt x="0" y="0"/>
                  </a:moveTo>
                  <a:lnTo>
                    <a:pt x="1367981" y="0"/>
                  </a:lnTo>
                  <a:lnTo>
                    <a:pt x="1367981" y="163640"/>
                  </a:lnTo>
                  <a:lnTo>
                    <a:pt x="0" y="163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5676766" y="7845203"/>
              <a:ext cx="1367981" cy="163640"/>
            </a:xfrm>
            <a:custGeom>
              <a:avLst/>
              <a:gdLst/>
              <a:ahLst/>
              <a:cxnLst/>
              <a:rect l="l" t="t" r="r" b="b"/>
              <a:pathLst>
                <a:path w="1367981" h="163640">
                  <a:moveTo>
                    <a:pt x="0" y="0"/>
                  </a:moveTo>
                  <a:lnTo>
                    <a:pt x="1367981" y="0"/>
                  </a:lnTo>
                  <a:lnTo>
                    <a:pt x="1367981" y="163640"/>
                  </a:lnTo>
                  <a:lnTo>
                    <a:pt x="0" y="163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5676766" y="8373580"/>
              <a:ext cx="1367981" cy="163640"/>
            </a:xfrm>
            <a:custGeom>
              <a:avLst/>
              <a:gdLst/>
              <a:ahLst/>
              <a:cxnLst/>
              <a:rect l="l" t="t" r="r" b="b"/>
              <a:pathLst>
                <a:path w="1367981" h="163640">
                  <a:moveTo>
                    <a:pt x="0" y="0"/>
                  </a:moveTo>
                  <a:lnTo>
                    <a:pt x="1367981" y="0"/>
                  </a:lnTo>
                  <a:lnTo>
                    <a:pt x="1367981" y="163640"/>
                  </a:lnTo>
                  <a:lnTo>
                    <a:pt x="0" y="163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5669468" y="8920495"/>
              <a:ext cx="1367981" cy="163640"/>
            </a:xfrm>
            <a:custGeom>
              <a:avLst/>
              <a:gdLst/>
              <a:ahLst/>
              <a:cxnLst/>
              <a:rect l="l" t="t" r="r" b="b"/>
              <a:pathLst>
                <a:path w="1367981" h="163640">
                  <a:moveTo>
                    <a:pt x="0" y="0"/>
                  </a:moveTo>
                  <a:lnTo>
                    <a:pt x="1367980" y="0"/>
                  </a:lnTo>
                  <a:lnTo>
                    <a:pt x="1367980" y="163640"/>
                  </a:lnTo>
                  <a:lnTo>
                    <a:pt x="0" y="163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5676766" y="9445340"/>
              <a:ext cx="1367981" cy="163640"/>
            </a:xfrm>
            <a:custGeom>
              <a:avLst/>
              <a:gdLst/>
              <a:ahLst/>
              <a:cxnLst/>
              <a:rect l="l" t="t" r="r" b="b"/>
              <a:pathLst>
                <a:path w="1367981" h="163640">
                  <a:moveTo>
                    <a:pt x="0" y="0"/>
                  </a:moveTo>
                  <a:lnTo>
                    <a:pt x="1367981" y="0"/>
                  </a:lnTo>
                  <a:lnTo>
                    <a:pt x="1367981" y="163640"/>
                  </a:lnTo>
                  <a:lnTo>
                    <a:pt x="0" y="163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5676766" y="9998069"/>
              <a:ext cx="1367981" cy="163640"/>
            </a:xfrm>
            <a:custGeom>
              <a:avLst/>
              <a:gdLst/>
              <a:ahLst/>
              <a:cxnLst/>
              <a:rect l="l" t="t" r="r" b="b"/>
              <a:pathLst>
                <a:path w="1367981" h="163640">
                  <a:moveTo>
                    <a:pt x="0" y="0"/>
                  </a:moveTo>
                  <a:lnTo>
                    <a:pt x="1367981" y="0"/>
                  </a:lnTo>
                  <a:lnTo>
                    <a:pt x="1367981" y="163640"/>
                  </a:lnTo>
                  <a:lnTo>
                    <a:pt x="0" y="163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5676766" y="10536286"/>
              <a:ext cx="1367981" cy="163640"/>
            </a:xfrm>
            <a:custGeom>
              <a:avLst/>
              <a:gdLst/>
              <a:ahLst/>
              <a:cxnLst/>
              <a:rect l="l" t="t" r="r" b="b"/>
              <a:pathLst>
                <a:path w="1367981" h="163640">
                  <a:moveTo>
                    <a:pt x="0" y="0"/>
                  </a:moveTo>
                  <a:lnTo>
                    <a:pt x="1367981" y="0"/>
                  </a:lnTo>
                  <a:lnTo>
                    <a:pt x="1367981" y="163640"/>
                  </a:lnTo>
                  <a:lnTo>
                    <a:pt x="0" y="163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5676766" y="11051496"/>
              <a:ext cx="1367981" cy="163640"/>
            </a:xfrm>
            <a:custGeom>
              <a:avLst/>
              <a:gdLst/>
              <a:ahLst/>
              <a:cxnLst/>
              <a:rect l="l" t="t" r="r" b="b"/>
              <a:pathLst>
                <a:path w="1367981" h="163640">
                  <a:moveTo>
                    <a:pt x="0" y="0"/>
                  </a:moveTo>
                  <a:lnTo>
                    <a:pt x="1367981" y="0"/>
                  </a:lnTo>
                  <a:lnTo>
                    <a:pt x="1367981" y="163639"/>
                  </a:lnTo>
                  <a:lnTo>
                    <a:pt x="0" y="1636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7606757" y="7306986"/>
              <a:ext cx="1367981" cy="163640"/>
            </a:xfrm>
            <a:custGeom>
              <a:avLst/>
              <a:gdLst/>
              <a:ahLst/>
              <a:cxnLst/>
              <a:rect l="l" t="t" r="r" b="b"/>
              <a:pathLst>
                <a:path w="1367981" h="163640">
                  <a:moveTo>
                    <a:pt x="0" y="0"/>
                  </a:moveTo>
                  <a:lnTo>
                    <a:pt x="1367981" y="0"/>
                  </a:lnTo>
                  <a:lnTo>
                    <a:pt x="1367981" y="163640"/>
                  </a:lnTo>
                  <a:lnTo>
                    <a:pt x="0" y="163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0" name="Freeform 30"/>
            <p:cNvSpPr/>
            <p:nvPr/>
          </p:nvSpPr>
          <p:spPr>
            <a:xfrm>
              <a:off x="7606757" y="7845203"/>
              <a:ext cx="1367981" cy="163640"/>
            </a:xfrm>
            <a:custGeom>
              <a:avLst/>
              <a:gdLst/>
              <a:ahLst/>
              <a:cxnLst/>
              <a:rect l="l" t="t" r="r" b="b"/>
              <a:pathLst>
                <a:path w="1367981" h="163640">
                  <a:moveTo>
                    <a:pt x="0" y="0"/>
                  </a:moveTo>
                  <a:lnTo>
                    <a:pt x="1367981" y="0"/>
                  </a:lnTo>
                  <a:lnTo>
                    <a:pt x="1367981" y="163640"/>
                  </a:lnTo>
                  <a:lnTo>
                    <a:pt x="0" y="163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7606757" y="8388382"/>
              <a:ext cx="1367981" cy="163640"/>
            </a:xfrm>
            <a:custGeom>
              <a:avLst/>
              <a:gdLst/>
              <a:ahLst/>
              <a:cxnLst/>
              <a:rect l="l" t="t" r="r" b="b"/>
              <a:pathLst>
                <a:path w="1367981" h="163640">
                  <a:moveTo>
                    <a:pt x="0" y="0"/>
                  </a:moveTo>
                  <a:lnTo>
                    <a:pt x="1367981" y="0"/>
                  </a:lnTo>
                  <a:lnTo>
                    <a:pt x="1367981" y="163640"/>
                  </a:lnTo>
                  <a:lnTo>
                    <a:pt x="0" y="163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2" name="Freeform 32"/>
            <p:cNvSpPr/>
            <p:nvPr/>
          </p:nvSpPr>
          <p:spPr>
            <a:xfrm>
              <a:off x="7606757" y="8920495"/>
              <a:ext cx="1367981" cy="163640"/>
            </a:xfrm>
            <a:custGeom>
              <a:avLst/>
              <a:gdLst/>
              <a:ahLst/>
              <a:cxnLst/>
              <a:rect l="l" t="t" r="r" b="b"/>
              <a:pathLst>
                <a:path w="1367981" h="163640">
                  <a:moveTo>
                    <a:pt x="0" y="0"/>
                  </a:moveTo>
                  <a:lnTo>
                    <a:pt x="1367981" y="0"/>
                  </a:lnTo>
                  <a:lnTo>
                    <a:pt x="1367981" y="163640"/>
                  </a:lnTo>
                  <a:lnTo>
                    <a:pt x="0" y="163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3" name="Freeform 33"/>
            <p:cNvSpPr/>
            <p:nvPr/>
          </p:nvSpPr>
          <p:spPr>
            <a:xfrm>
              <a:off x="7606757" y="9445340"/>
              <a:ext cx="1367981" cy="163640"/>
            </a:xfrm>
            <a:custGeom>
              <a:avLst/>
              <a:gdLst/>
              <a:ahLst/>
              <a:cxnLst/>
              <a:rect l="l" t="t" r="r" b="b"/>
              <a:pathLst>
                <a:path w="1367981" h="163640">
                  <a:moveTo>
                    <a:pt x="0" y="0"/>
                  </a:moveTo>
                  <a:lnTo>
                    <a:pt x="1367981" y="0"/>
                  </a:lnTo>
                  <a:lnTo>
                    <a:pt x="1367981" y="163640"/>
                  </a:lnTo>
                  <a:lnTo>
                    <a:pt x="0" y="163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4" name="Freeform 34"/>
            <p:cNvSpPr/>
            <p:nvPr/>
          </p:nvSpPr>
          <p:spPr>
            <a:xfrm>
              <a:off x="7606757" y="9998069"/>
              <a:ext cx="1367981" cy="163640"/>
            </a:xfrm>
            <a:custGeom>
              <a:avLst/>
              <a:gdLst/>
              <a:ahLst/>
              <a:cxnLst/>
              <a:rect l="l" t="t" r="r" b="b"/>
              <a:pathLst>
                <a:path w="1367981" h="163640">
                  <a:moveTo>
                    <a:pt x="0" y="0"/>
                  </a:moveTo>
                  <a:lnTo>
                    <a:pt x="1367981" y="0"/>
                  </a:lnTo>
                  <a:lnTo>
                    <a:pt x="1367981" y="163640"/>
                  </a:lnTo>
                  <a:lnTo>
                    <a:pt x="0" y="163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5" name="Freeform 35"/>
            <p:cNvSpPr/>
            <p:nvPr/>
          </p:nvSpPr>
          <p:spPr>
            <a:xfrm>
              <a:off x="7606757" y="10522914"/>
              <a:ext cx="1367981" cy="163640"/>
            </a:xfrm>
            <a:custGeom>
              <a:avLst/>
              <a:gdLst/>
              <a:ahLst/>
              <a:cxnLst/>
              <a:rect l="l" t="t" r="r" b="b"/>
              <a:pathLst>
                <a:path w="1367981" h="163640">
                  <a:moveTo>
                    <a:pt x="0" y="0"/>
                  </a:moveTo>
                  <a:lnTo>
                    <a:pt x="1367981" y="0"/>
                  </a:lnTo>
                  <a:lnTo>
                    <a:pt x="1367981" y="163640"/>
                  </a:lnTo>
                  <a:lnTo>
                    <a:pt x="0" y="163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6" name="Freeform 36"/>
            <p:cNvSpPr/>
            <p:nvPr/>
          </p:nvSpPr>
          <p:spPr>
            <a:xfrm>
              <a:off x="7606757" y="11051496"/>
              <a:ext cx="1367981" cy="163640"/>
            </a:xfrm>
            <a:custGeom>
              <a:avLst/>
              <a:gdLst/>
              <a:ahLst/>
              <a:cxnLst/>
              <a:rect l="l" t="t" r="r" b="b"/>
              <a:pathLst>
                <a:path w="1367981" h="163640">
                  <a:moveTo>
                    <a:pt x="0" y="0"/>
                  </a:moveTo>
                  <a:lnTo>
                    <a:pt x="1367981" y="0"/>
                  </a:lnTo>
                  <a:lnTo>
                    <a:pt x="1367981" y="163639"/>
                  </a:lnTo>
                  <a:lnTo>
                    <a:pt x="0" y="1636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7" name="Freeform 37"/>
            <p:cNvSpPr/>
            <p:nvPr/>
          </p:nvSpPr>
          <p:spPr>
            <a:xfrm>
              <a:off x="9536748" y="7306986"/>
              <a:ext cx="1367981" cy="163640"/>
            </a:xfrm>
            <a:custGeom>
              <a:avLst/>
              <a:gdLst/>
              <a:ahLst/>
              <a:cxnLst/>
              <a:rect l="l" t="t" r="r" b="b"/>
              <a:pathLst>
                <a:path w="1367981" h="163640">
                  <a:moveTo>
                    <a:pt x="0" y="0"/>
                  </a:moveTo>
                  <a:lnTo>
                    <a:pt x="1367981" y="0"/>
                  </a:lnTo>
                  <a:lnTo>
                    <a:pt x="1367981" y="163640"/>
                  </a:lnTo>
                  <a:lnTo>
                    <a:pt x="0" y="163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9536748" y="7845203"/>
              <a:ext cx="1367981" cy="163640"/>
            </a:xfrm>
            <a:custGeom>
              <a:avLst/>
              <a:gdLst/>
              <a:ahLst/>
              <a:cxnLst/>
              <a:rect l="l" t="t" r="r" b="b"/>
              <a:pathLst>
                <a:path w="1367981" h="163640">
                  <a:moveTo>
                    <a:pt x="0" y="0"/>
                  </a:moveTo>
                  <a:lnTo>
                    <a:pt x="1367981" y="0"/>
                  </a:lnTo>
                  <a:lnTo>
                    <a:pt x="1367981" y="163640"/>
                  </a:lnTo>
                  <a:lnTo>
                    <a:pt x="0" y="163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9" name="Freeform 39"/>
            <p:cNvSpPr/>
            <p:nvPr/>
          </p:nvSpPr>
          <p:spPr>
            <a:xfrm>
              <a:off x="9536748" y="8377977"/>
              <a:ext cx="1367981" cy="163640"/>
            </a:xfrm>
            <a:custGeom>
              <a:avLst/>
              <a:gdLst/>
              <a:ahLst/>
              <a:cxnLst/>
              <a:rect l="l" t="t" r="r" b="b"/>
              <a:pathLst>
                <a:path w="1367981" h="163640">
                  <a:moveTo>
                    <a:pt x="0" y="0"/>
                  </a:moveTo>
                  <a:lnTo>
                    <a:pt x="1367981" y="0"/>
                  </a:lnTo>
                  <a:lnTo>
                    <a:pt x="1367981" y="163640"/>
                  </a:lnTo>
                  <a:lnTo>
                    <a:pt x="0" y="163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0" name="Freeform 40"/>
            <p:cNvSpPr/>
            <p:nvPr/>
          </p:nvSpPr>
          <p:spPr>
            <a:xfrm>
              <a:off x="9536748" y="8909947"/>
              <a:ext cx="1367981" cy="163640"/>
            </a:xfrm>
            <a:custGeom>
              <a:avLst/>
              <a:gdLst/>
              <a:ahLst/>
              <a:cxnLst/>
              <a:rect l="l" t="t" r="r" b="b"/>
              <a:pathLst>
                <a:path w="1367981" h="163640">
                  <a:moveTo>
                    <a:pt x="0" y="0"/>
                  </a:moveTo>
                  <a:lnTo>
                    <a:pt x="1367981" y="0"/>
                  </a:lnTo>
                  <a:lnTo>
                    <a:pt x="1367981" y="163640"/>
                  </a:lnTo>
                  <a:lnTo>
                    <a:pt x="0" y="163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1" name="Freeform 41"/>
            <p:cNvSpPr/>
            <p:nvPr/>
          </p:nvSpPr>
          <p:spPr>
            <a:xfrm>
              <a:off x="9536748" y="9459853"/>
              <a:ext cx="1367981" cy="163640"/>
            </a:xfrm>
            <a:custGeom>
              <a:avLst/>
              <a:gdLst/>
              <a:ahLst/>
              <a:cxnLst/>
              <a:rect l="l" t="t" r="r" b="b"/>
              <a:pathLst>
                <a:path w="1367981" h="163640">
                  <a:moveTo>
                    <a:pt x="0" y="0"/>
                  </a:moveTo>
                  <a:lnTo>
                    <a:pt x="1367981" y="0"/>
                  </a:lnTo>
                  <a:lnTo>
                    <a:pt x="1367981" y="163639"/>
                  </a:lnTo>
                  <a:lnTo>
                    <a:pt x="0" y="1636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2" name="Freeform 42"/>
            <p:cNvSpPr/>
            <p:nvPr/>
          </p:nvSpPr>
          <p:spPr>
            <a:xfrm>
              <a:off x="9536748" y="9972610"/>
              <a:ext cx="1367981" cy="163640"/>
            </a:xfrm>
            <a:custGeom>
              <a:avLst/>
              <a:gdLst/>
              <a:ahLst/>
              <a:cxnLst/>
              <a:rect l="l" t="t" r="r" b="b"/>
              <a:pathLst>
                <a:path w="1367981" h="163640">
                  <a:moveTo>
                    <a:pt x="0" y="0"/>
                  </a:moveTo>
                  <a:lnTo>
                    <a:pt x="1367981" y="0"/>
                  </a:lnTo>
                  <a:lnTo>
                    <a:pt x="1367981" y="163640"/>
                  </a:lnTo>
                  <a:lnTo>
                    <a:pt x="0" y="163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3" name="Freeform 43"/>
            <p:cNvSpPr/>
            <p:nvPr/>
          </p:nvSpPr>
          <p:spPr>
            <a:xfrm>
              <a:off x="9544047" y="10522914"/>
              <a:ext cx="1367981" cy="163640"/>
            </a:xfrm>
            <a:custGeom>
              <a:avLst/>
              <a:gdLst/>
              <a:ahLst/>
              <a:cxnLst/>
              <a:rect l="l" t="t" r="r" b="b"/>
              <a:pathLst>
                <a:path w="1367981" h="163640">
                  <a:moveTo>
                    <a:pt x="0" y="0"/>
                  </a:moveTo>
                  <a:lnTo>
                    <a:pt x="1367981" y="0"/>
                  </a:lnTo>
                  <a:lnTo>
                    <a:pt x="1367981" y="163640"/>
                  </a:lnTo>
                  <a:lnTo>
                    <a:pt x="0" y="163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4" name="Freeform 44"/>
            <p:cNvSpPr/>
            <p:nvPr/>
          </p:nvSpPr>
          <p:spPr>
            <a:xfrm>
              <a:off x="9536748" y="11050270"/>
              <a:ext cx="1367981" cy="163640"/>
            </a:xfrm>
            <a:custGeom>
              <a:avLst/>
              <a:gdLst/>
              <a:ahLst/>
              <a:cxnLst/>
              <a:rect l="l" t="t" r="r" b="b"/>
              <a:pathLst>
                <a:path w="1367981" h="163640">
                  <a:moveTo>
                    <a:pt x="0" y="0"/>
                  </a:moveTo>
                  <a:lnTo>
                    <a:pt x="1367981" y="0"/>
                  </a:lnTo>
                  <a:lnTo>
                    <a:pt x="1367981" y="163639"/>
                  </a:lnTo>
                  <a:lnTo>
                    <a:pt x="0" y="1636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5" name="Freeform 45"/>
            <p:cNvSpPr/>
            <p:nvPr/>
          </p:nvSpPr>
          <p:spPr>
            <a:xfrm>
              <a:off x="11391208" y="7306986"/>
              <a:ext cx="3255134" cy="163640"/>
            </a:xfrm>
            <a:custGeom>
              <a:avLst/>
              <a:gdLst/>
              <a:ahLst/>
              <a:cxnLst/>
              <a:rect l="l" t="t" r="r" b="b"/>
              <a:pathLst>
                <a:path w="3255134" h="163640">
                  <a:moveTo>
                    <a:pt x="0" y="0"/>
                  </a:moveTo>
                  <a:lnTo>
                    <a:pt x="3255133" y="0"/>
                  </a:lnTo>
                  <a:lnTo>
                    <a:pt x="3255133" y="163640"/>
                  </a:lnTo>
                  <a:lnTo>
                    <a:pt x="0" y="163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400129" b="-66795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6" name="Freeform 46"/>
            <p:cNvSpPr/>
            <p:nvPr/>
          </p:nvSpPr>
          <p:spPr>
            <a:xfrm>
              <a:off x="11391208" y="7845203"/>
              <a:ext cx="3255134" cy="163640"/>
            </a:xfrm>
            <a:custGeom>
              <a:avLst/>
              <a:gdLst/>
              <a:ahLst/>
              <a:cxnLst/>
              <a:rect l="l" t="t" r="r" b="b"/>
              <a:pathLst>
                <a:path w="3255134" h="163640">
                  <a:moveTo>
                    <a:pt x="0" y="0"/>
                  </a:moveTo>
                  <a:lnTo>
                    <a:pt x="3255133" y="0"/>
                  </a:lnTo>
                  <a:lnTo>
                    <a:pt x="3255133" y="163640"/>
                  </a:lnTo>
                  <a:lnTo>
                    <a:pt x="0" y="163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400129" b="-66795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7" name="Freeform 47"/>
            <p:cNvSpPr/>
            <p:nvPr/>
          </p:nvSpPr>
          <p:spPr>
            <a:xfrm>
              <a:off x="11391208" y="8383420"/>
              <a:ext cx="3255134" cy="163640"/>
            </a:xfrm>
            <a:custGeom>
              <a:avLst/>
              <a:gdLst/>
              <a:ahLst/>
              <a:cxnLst/>
              <a:rect l="l" t="t" r="r" b="b"/>
              <a:pathLst>
                <a:path w="3255134" h="163640">
                  <a:moveTo>
                    <a:pt x="0" y="0"/>
                  </a:moveTo>
                  <a:lnTo>
                    <a:pt x="3255133" y="0"/>
                  </a:lnTo>
                  <a:lnTo>
                    <a:pt x="3255133" y="163639"/>
                  </a:lnTo>
                  <a:lnTo>
                    <a:pt x="0" y="1636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400129" b="-66795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8" name="Freeform 48"/>
            <p:cNvSpPr/>
            <p:nvPr/>
          </p:nvSpPr>
          <p:spPr>
            <a:xfrm>
              <a:off x="11391208" y="8909947"/>
              <a:ext cx="3255134" cy="163640"/>
            </a:xfrm>
            <a:custGeom>
              <a:avLst/>
              <a:gdLst/>
              <a:ahLst/>
              <a:cxnLst/>
              <a:rect l="l" t="t" r="r" b="b"/>
              <a:pathLst>
                <a:path w="3255134" h="163640">
                  <a:moveTo>
                    <a:pt x="0" y="0"/>
                  </a:moveTo>
                  <a:lnTo>
                    <a:pt x="3255133" y="0"/>
                  </a:lnTo>
                  <a:lnTo>
                    <a:pt x="3255133" y="163640"/>
                  </a:lnTo>
                  <a:lnTo>
                    <a:pt x="0" y="163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400129" b="-66795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9" name="Freeform 49"/>
            <p:cNvSpPr/>
            <p:nvPr/>
          </p:nvSpPr>
          <p:spPr>
            <a:xfrm>
              <a:off x="11391208" y="9459853"/>
              <a:ext cx="3255134" cy="163640"/>
            </a:xfrm>
            <a:custGeom>
              <a:avLst/>
              <a:gdLst/>
              <a:ahLst/>
              <a:cxnLst/>
              <a:rect l="l" t="t" r="r" b="b"/>
              <a:pathLst>
                <a:path w="3255134" h="163640">
                  <a:moveTo>
                    <a:pt x="0" y="0"/>
                  </a:moveTo>
                  <a:lnTo>
                    <a:pt x="3255133" y="0"/>
                  </a:lnTo>
                  <a:lnTo>
                    <a:pt x="3255133" y="163639"/>
                  </a:lnTo>
                  <a:lnTo>
                    <a:pt x="0" y="1636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400129" b="-66795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0" name="Freeform 50"/>
            <p:cNvSpPr/>
            <p:nvPr/>
          </p:nvSpPr>
          <p:spPr>
            <a:xfrm>
              <a:off x="11391208" y="9998069"/>
              <a:ext cx="3255134" cy="163640"/>
            </a:xfrm>
            <a:custGeom>
              <a:avLst/>
              <a:gdLst/>
              <a:ahLst/>
              <a:cxnLst/>
              <a:rect l="l" t="t" r="r" b="b"/>
              <a:pathLst>
                <a:path w="3255134" h="163640">
                  <a:moveTo>
                    <a:pt x="0" y="0"/>
                  </a:moveTo>
                  <a:lnTo>
                    <a:pt x="3255133" y="0"/>
                  </a:lnTo>
                  <a:lnTo>
                    <a:pt x="3255133" y="163640"/>
                  </a:lnTo>
                  <a:lnTo>
                    <a:pt x="0" y="163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400129" b="-66795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1" name="Freeform 51"/>
            <p:cNvSpPr/>
            <p:nvPr/>
          </p:nvSpPr>
          <p:spPr>
            <a:xfrm>
              <a:off x="11391208" y="10536286"/>
              <a:ext cx="3255134" cy="163640"/>
            </a:xfrm>
            <a:custGeom>
              <a:avLst/>
              <a:gdLst/>
              <a:ahLst/>
              <a:cxnLst/>
              <a:rect l="l" t="t" r="r" b="b"/>
              <a:pathLst>
                <a:path w="3255134" h="163640">
                  <a:moveTo>
                    <a:pt x="0" y="0"/>
                  </a:moveTo>
                  <a:lnTo>
                    <a:pt x="3255133" y="0"/>
                  </a:lnTo>
                  <a:lnTo>
                    <a:pt x="3255133" y="163640"/>
                  </a:lnTo>
                  <a:lnTo>
                    <a:pt x="0" y="163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400129" b="-66795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2" name="Freeform 52"/>
            <p:cNvSpPr/>
            <p:nvPr/>
          </p:nvSpPr>
          <p:spPr>
            <a:xfrm>
              <a:off x="11391208" y="11064867"/>
              <a:ext cx="3255134" cy="163640"/>
            </a:xfrm>
            <a:custGeom>
              <a:avLst/>
              <a:gdLst/>
              <a:ahLst/>
              <a:cxnLst/>
              <a:rect l="l" t="t" r="r" b="b"/>
              <a:pathLst>
                <a:path w="3255134" h="163640">
                  <a:moveTo>
                    <a:pt x="0" y="0"/>
                  </a:moveTo>
                  <a:lnTo>
                    <a:pt x="3255133" y="0"/>
                  </a:lnTo>
                  <a:lnTo>
                    <a:pt x="3255133" y="163640"/>
                  </a:lnTo>
                  <a:lnTo>
                    <a:pt x="0" y="163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400129" b="-66795"/>
              </a:stretch>
            </a:blipFill>
          </p:spPr>
          <p:txBody>
            <a:bodyPr/>
            <a:lstStyle/>
            <a:p>
              <a:endParaRPr lang="es-MX"/>
            </a:p>
          </p:txBody>
        </p:sp>
        <p:grpSp>
          <p:nvGrpSpPr>
            <p:cNvPr id="53" name="Group 53"/>
            <p:cNvGrpSpPr/>
            <p:nvPr/>
          </p:nvGrpSpPr>
          <p:grpSpPr>
            <a:xfrm>
              <a:off x="19155236" y="252640"/>
              <a:ext cx="1666200" cy="446482"/>
              <a:chOff x="0" y="0"/>
              <a:chExt cx="286340" cy="76729"/>
            </a:xfrm>
          </p:grpSpPr>
          <p:sp>
            <p:nvSpPr>
              <p:cNvPr id="54" name="Freeform 54"/>
              <p:cNvSpPr/>
              <p:nvPr/>
            </p:nvSpPr>
            <p:spPr>
              <a:xfrm>
                <a:off x="0" y="0"/>
                <a:ext cx="286340" cy="76729"/>
              </a:xfrm>
              <a:custGeom>
                <a:avLst/>
                <a:gdLst/>
                <a:ahLst/>
                <a:cxnLst/>
                <a:rect l="l" t="t" r="r" b="b"/>
                <a:pathLst>
                  <a:path w="286340" h="76729">
                    <a:moveTo>
                      <a:pt x="0" y="0"/>
                    </a:moveTo>
                    <a:lnTo>
                      <a:pt x="286340" y="0"/>
                    </a:lnTo>
                    <a:lnTo>
                      <a:pt x="286340" y="76729"/>
                    </a:lnTo>
                    <a:lnTo>
                      <a:pt x="0" y="7672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55" name="TextBox 55"/>
              <p:cNvSpPr txBox="1"/>
              <p:nvPr/>
            </p:nvSpPr>
            <p:spPr>
              <a:xfrm>
                <a:off x="0" y="-38100"/>
                <a:ext cx="286340" cy="11482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56" name="Freeform 56"/>
            <p:cNvSpPr/>
            <p:nvPr/>
          </p:nvSpPr>
          <p:spPr>
            <a:xfrm>
              <a:off x="22056029" y="399785"/>
              <a:ext cx="1614596" cy="431503"/>
            </a:xfrm>
            <a:custGeom>
              <a:avLst/>
              <a:gdLst/>
              <a:ahLst/>
              <a:cxnLst/>
              <a:rect l="l" t="t" r="r" b="b"/>
              <a:pathLst>
                <a:path w="1614596" h="431503">
                  <a:moveTo>
                    <a:pt x="0" y="0"/>
                  </a:moveTo>
                  <a:lnTo>
                    <a:pt x="1614596" y="0"/>
                  </a:lnTo>
                  <a:lnTo>
                    <a:pt x="1614596" y="431503"/>
                  </a:lnTo>
                  <a:lnTo>
                    <a:pt x="0" y="4315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21488" t="-260053" r="-116142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57" name="Freeform 57"/>
          <p:cNvSpPr/>
          <p:nvPr/>
        </p:nvSpPr>
        <p:spPr>
          <a:xfrm>
            <a:off x="13964299" y="526761"/>
            <a:ext cx="3337634" cy="501939"/>
          </a:xfrm>
          <a:custGeom>
            <a:avLst/>
            <a:gdLst/>
            <a:ahLst/>
            <a:cxnLst/>
            <a:rect l="l" t="t" r="r" b="b"/>
            <a:pathLst>
              <a:path w="3337634" h="501939">
                <a:moveTo>
                  <a:pt x="0" y="0"/>
                </a:moveTo>
                <a:lnTo>
                  <a:pt x="3337634" y="0"/>
                </a:lnTo>
                <a:lnTo>
                  <a:pt x="3337634" y="501939"/>
                </a:lnTo>
                <a:lnTo>
                  <a:pt x="0" y="5019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58" name="Group 58"/>
          <p:cNvGrpSpPr/>
          <p:nvPr/>
        </p:nvGrpSpPr>
        <p:grpSpPr>
          <a:xfrm>
            <a:off x="16518824" y="1455996"/>
            <a:ext cx="1324370" cy="331180"/>
            <a:chOff x="0" y="0"/>
            <a:chExt cx="348805" cy="87224"/>
          </a:xfrm>
        </p:grpSpPr>
        <p:sp>
          <p:nvSpPr>
            <p:cNvPr id="59" name="Freeform 59"/>
            <p:cNvSpPr/>
            <p:nvPr/>
          </p:nvSpPr>
          <p:spPr>
            <a:xfrm>
              <a:off x="0" y="0"/>
              <a:ext cx="348805" cy="87224"/>
            </a:xfrm>
            <a:custGeom>
              <a:avLst/>
              <a:gdLst/>
              <a:ahLst/>
              <a:cxnLst/>
              <a:rect l="l" t="t" r="r" b="b"/>
              <a:pathLst>
                <a:path w="348805" h="87224">
                  <a:moveTo>
                    <a:pt x="0" y="0"/>
                  </a:moveTo>
                  <a:lnTo>
                    <a:pt x="348805" y="0"/>
                  </a:lnTo>
                  <a:lnTo>
                    <a:pt x="348805" y="87224"/>
                  </a:lnTo>
                  <a:lnTo>
                    <a:pt x="0" y="87224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60" name="TextBox 60"/>
            <p:cNvSpPr txBox="1"/>
            <p:nvPr/>
          </p:nvSpPr>
          <p:spPr>
            <a:xfrm>
              <a:off x="0" y="-38100"/>
              <a:ext cx="348805" cy="1253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3"/>
          <p:cNvSpPr/>
          <p:nvPr/>
        </p:nvSpPr>
        <p:spPr>
          <a:xfrm rot="-8949716">
            <a:off x="-2342739" y="8347255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4"/>
          <p:cNvSpPr/>
          <p:nvPr/>
        </p:nvSpPr>
        <p:spPr>
          <a:xfrm rot="1711277">
            <a:off x="9261101" y="1500259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006092" y="-6332"/>
            <a:ext cx="7281908" cy="4096074"/>
            <a:chOff x="0" y="0"/>
            <a:chExt cx="6089457" cy="34253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4"/>
              <a:stretch>
                <a:fillRect l="-43438" b="-229227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-46214" y="7097814"/>
            <a:ext cx="5669664" cy="3189186"/>
            <a:chOff x="0" y="0"/>
            <a:chExt cx="6089457" cy="34253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solidFill>
              <a:srgbClr val="D94D4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blipFill>
              <a:blip r:embed="rId4"/>
              <a:stretch>
                <a:fillRect l="-909" t="-66592" r="-68040" b="-22118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46214" y="1094137"/>
            <a:ext cx="18334214" cy="9192863"/>
            <a:chOff x="0" y="0"/>
            <a:chExt cx="24445618" cy="1225715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4445618" cy="12257150"/>
            </a:xfrm>
            <a:custGeom>
              <a:avLst/>
              <a:gdLst/>
              <a:ahLst/>
              <a:cxnLst/>
              <a:rect l="l" t="t" r="r" b="b"/>
              <a:pathLst>
                <a:path w="24445618" h="12257150">
                  <a:moveTo>
                    <a:pt x="0" y="0"/>
                  </a:moveTo>
                  <a:lnTo>
                    <a:pt x="24445618" y="0"/>
                  </a:lnTo>
                  <a:lnTo>
                    <a:pt x="24445618" y="12257150"/>
                  </a:lnTo>
                  <a:lnTo>
                    <a:pt x="0" y="12257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12" r="-2904"/>
              </a:stretch>
            </a:blipFill>
          </p:spPr>
          <p:txBody>
            <a:bodyPr/>
            <a:lstStyle/>
            <a:p>
              <a:endParaRPr lang="es-MX"/>
            </a:p>
          </p:txBody>
        </p:sp>
        <p:grpSp>
          <p:nvGrpSpPr>
            <p:cNvPr id="13" name="Group 13"/>
            <p:cNvGrpSpPr/>
            <p:nvPr/>
          </p:nvGrpSpPr>
          <p:grpSpPr>
            <a:xfrm>
              <a:off x="19486885" y="313250"/>
              <a:ext cx="1708306" cy="457765"/>
              <a:chOff x="0" y="0"/>
              <a:chExt cx="286340" cy="76729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286340" cy="76729"/>
              </a:xfrm>
              <a:custGeom>
                <a:avLst/>
                <a:gdLst/>
                <a:ahLst/>
                <a:cxnLst/>
                <a:rect l="l" t="t" r="r" b="b"/>
                <a:pathLst>
                  <a:path w="286340" h="76729">
                    <a:moveTo>
                      <a:pt x="0" y="0"/>
                    </a:moveTo>
                    <a:lnTo>
                      <a:pt x="286340" y="0"/>
                    </a:lnTo>
                    <a:lnTo>
                      <a:pt x="286340" y="76729"/>
                    </a:lnTo>
                    <a:lnTo>
                      <a:pt x="0" y="7672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38100"/>
                <a:ext cx="286340" cy="11482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>
              <a:off x="1468198" y="7496166"/>
              <a:ext cx="4049093" cy="219980"/>
            </a:xfrm>
            <a:custGeom>
              <a:avLst/>
              <a:gdLst/>
              <a:ahLst/>
              <a:cxnLst/>
              <a:rect l="l" t="t" r="r" b="b"/>
              <a:pathLst>
                <a:path w="4049093" h="219980">
                  <a:moveTo>
                    <a:pt x="0" y="0"/>
                  </a:moveTo>
                  <a:lnTo>
                    <a:pt x="4049093" y="0"/>
                  </a:lnTo>
                  <a:lnTo>
                    <a:pt x="4049093" y="219979"/>
                  </a:lnTo>
                  <a:lnTo>
                    <a:pt x="0" y="2199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61812" b="-6277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1468198" y="8045410"/>
              <a:ext cx="4049093" cy="219980"/>
            </a:xfrm>
            <a:custGeom>
              <a:avLst/>
              <a:gdLst/>
              <a:ahLst/>
              <a:cxnLst/>
              <a:rect l="l" t="t" r="r" b="b"/>
              <a:pathLst>
                <a:path w="4049093" h="219980">
                  <a:moveTo>
                    <a:pt x="0" y="0"/>
                  </a:moveTo>
                  <a:lnTo>
                    <a:pt x="4049093" y="0"/>
                  </a:lnTo>
                  <a:lnTo>
                    <a:pt x="4049093" y="219979"/>
                  </a:lnTo>
                  <a:lnTo>
                    <a:pt x="0" y="2199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61812" b="-6277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1468198" y="8594654"/>
              <a:ext cx="4049093" cy="219980"/>
            </a:xfrm>
            <a:custGeom>
              <a:avLst/>
              <a:gdLst/>
              <a:ahLst/>
              <a:cxnLst/>
              <a:rect l="l" t="t" r="r" b="b"/>
              <a:pathLst>
                <a:path w="4049093" h="219980">
                  <a:moveTo>
                    <a:pt x="0" y="0"/>
                  </a:moveTo>
                  <a:lnTo>
                    <a:pt x="4049093" y="0"/>
                  </a:lnTo>
                  <a:lnTo>
                    <a:pt x="4049093" y="219980"/>
                  </a:lnTo>
                  <a:lnTo>
                    <a:pt x="0" y="2199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61812" b="-6277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1468198" y="9139313"/>
              <a:ext cx="4049093" cy="219980"/>
            </a:xfrm>
            <a:custGeom>
              <a:avLst/>
              <a:gdLst/>
              <a:ahLst/>
              <a:cxnLst/>
              <a:rect l="l" t="t" r="r" b="b"/>
              <a:pathLst>
                <a:path w="4049093" h="219980">
                  <a:moveTo>
                    <a:pt x="0" y="0"/>
                  </a:moveTo>
                  <a:lnTo>
                    <a:pt x="4049093" y="0"/>
                  </a:lnTo>
                  <a:lnTo>
                    <a:pt x="4049093" y="219980"/>
                  </a:lnTo>
                  <a:lnTo>
                    <a:pt x="0" y="2199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61812" b="-6277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1468198" y="9693498"/>
              <a:ext cx="4049093" cy="219980"/>
            </a:xfrm>
            <a:custGeom>
              <a:avLst/>
              <a:gdLst/>
              <a:ahLst/>
              <a:cxnLst/>
              <a:rect l="l" t="t" r="r" b="b"/>
              <a:pathLst>
                <a:path w="4049093" h="219980">
                  <a:moveTo>
                    <a:pt x="0" y="0"/>
                  </a:moveTo>
                  <a:lnTo>
                    <a:pt x="4049093" y="0"/>
                  </a:lnTo>
                  <a:lnTo>
                    <a:pt x="4049093" y="219980"/>
                  </a:lnTo>
                  <a:lnTo>
                    <a:pt x="0" y="2199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61812" b="-6277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1468198" y="10798303"/>
              <a:ext cx="4049093" cy="219980"/>
            </a:xfrm>
            <a:custGeom>
              <a:avLst/>
              <a:gdLst/>
              <a:ahLst/>
              <a:cxnLst/>
              <a:rect l="l" t="t" r="r" b="b"/>
              <a:pathLst>
                <a:path w="4049093" h="219980">
                  <a:moveTo>
                    <a:pt x="0" y="0"/>
                  </a:moveTo>
                  <a:lnTo>
                    <a:pt x="4049093" y="0"/>
                  </a:lnTo>
                  <a:lnTo>
                    <a:pt x="4049093" y="219980"/>
                  </a:lnTo>
                  <a:lnTo>
                    <a:pt x="0" y="2199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61812" b="-6277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1468198" y="11340242"/>
              <a:ext cx="4049093" cy="219980"/>
            </a:xfrm>
            <a:custGeom>
              <a:avLst/>
              <a:gdLst/>
              <a:ahLst/>
              <a:cxnLst/>
              <a:rect l="l" t="t" r="r" b="b"/>
              <a:pathLst>
                <a:path w="4049093" h="219980">
                  <a:moveTo>
                    <a:pt x="0" y="0"/>
                  </a:moveTo>
                  <a:lnTo>
                    <a:pt x="4049093" y="0"/>
                  </a:lnTo>
                  <a:lnTo>
                    <a:pt x="4049093" y="219980"/>
                  </a:lnTo>
                  <a:lnTo>
                    <a:pt x="0" y="2199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61812" b="-6277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1468198" y="10249059"/>
              <a:ext cx="4049093" cy="219980"/>
            </a:xfrm>
            <a:custGeom>
              <a:avLst/>
              <a:gdLst/>
              <a:ahLst/>
              <a:cxnLst/>
              <a:rect l="l" t="t" r="r" b="b"/>
              <a:pathLst>
                <a:path w="4049093" h="219980">
                  <a:moveTo>
                    <a:pt x="0" y="0"/>
                  </a:moveTo>
                  <a:lnTo>
                    <a:pt x="4049093" y="0"/>
                  </a:lnTo>
                  <a:lnTo>
                    <a:pt x="4049093" y="219980"/>
                  </a:lnTo>
                  <a:lnTo>
                    <a:pt x="0" y="2199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61812" b="-6277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5882395" y="11915589"/>
              <a:ext cx="1498364" cy="167775"/>
            </a:xfrm>
            <a:custGeom>
              <a:avLst/>
              <a:gdLst/>
              <a:ahLst/>
              <a:cxnLst/>
              <a:rect l="l" t="t" r="r" b="b"/>
              <a:pathLst>
                <a:path w="1498364" h="167775">
                  <a:moveTo>
                    <a:pt x="0" y="0"/>
                  </a:moveTo>
                  <a:lnTo>
                    <a:pt x="1498365" y="0"/>
                  </a:lnTo>
                  <a:lnTo>
                    <a:pt x="1498365" y="167775"/>
                  </a:lnTo>
                  <a:lnTo>
                    <a:pt x="0" y="167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1698" t="-250334" r="-31698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5882395" y="11366345"/>
              <a:ext cx="1498364" cy="167775"/>
            </a:xfrm>
            <a:custGeom>
              <a:avLst/>
              <a:gdLst/>
              <a:ahLst/>
              <a:cxnLst/>
              <a:rect l="l" t="t" r="r" b="b"/>
              <a:pathLst>
                <a:path w="1498364" h="167775">
                  <a:moveTo>
                    <a:pt x="0" y="0"/>
                  </a:moveTo>
                  <a:lnTo>
                    <a:pt x="1498365" y="0"/>
                  </a:lnTo>
                  <a:lnTo>
                    <a:pt x="1498365" y="167775"/>
                  </a:lnTo>
                  <a:lnTo>
                    <a:pt x="0" y="167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1698" t="-250334" r="-31698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5882395" y="10824406"/>
              <a:ext cx="1498364" cy="167775"/>
            </a:xfrm>
            <a:custGeom>
              <a:avLst/>
              <a:gdLst/>
              <a:ahLst/>
              <a:cxnLst/>
              <a:rect l="l" t="t" r="r" b="b"/>
              <a:pathLst>
                <a:path w="1498364" h="167775">
                  <a:moveTo>
                    <a:pt x="0" y="0"/>
                  </a:moveTo>
                  <a:lnTo>
                    <a:pt x="1498365" y="0"/>
                  </a:lnTo>
                  <a:lnTo>
                    <a:pt x="1498365" y="167775"/>
                  </a:lnTo>
                  <a:lnTo>
                    <a:pt x="0" y="167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1698" t="-250334" r="-31698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13172199" y="7522268"/>
              <a:ext cx="1402551" cy="167775"/>
            </a:xfrm>
            <a:custGeom>
              <a:avLst/>
              <a:gdLst/>
              <a:ahLst/>
              <a:cxnLst/>
              <a:rect l="l" t="t" r="r" b="b"/>
              <a:pathLst>
                <a:path w="1402551" h="167775">
                  <a:moveTo>
                    <a:pt x="0" y="0"/>
                  </a:moveTo>
                  <a:lnTo>
                    <a:pt x="1402550" y="0"/>
                  </a:lnTo>
                  <a:lnTo>
                    <a:pt x="1402550" y="167775"/>
                  </a:lnTo>
                  <a:lnTo>
                    <a:pt x="0" y="167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13245410" y="8071512"/>
              <a:ext cx="1402551" cy="167775"/>
            </a:xfrm>
            <a:custGeom>
              <a:avLst/>
              <a:gdLst/>
              <a:ahLst/>
              <a:cxnLst/>
              <a:rect l="l" t="t" r="r" b="b"/>
              <a:pathLst>
                <a:path w="1402551" h="167775">
                  <a:moveTo>
                    <a:pt x="0" y="0"/>
                  </a:moveTo>
                  <a:lnTo>
                    <a:pt x="1402551" y="0"/>
                  </a:lnTo>
                  <a:lnTo>
                    <a:pt x="1402551" y="167775"/>
                  </a:lnTo>
                  <a:lnTo>
                    <a:pt x="0" y="167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13245410" y="8613451"/>
              <a:ext cx="1402551" cy="167775"/>
            </a:xfrm>
            <a:custGeom>
              <a:avLst/>
              <a:gdLst/>
              <a:ahLst/>
              <a:cxnLst/>
              <a:rect l="l" t="t" r="r" b="b"/>
              <a:pathLst>
                <a:path w="1402551" h="167775">
                  <a:moveTo>
                    <a:pt x="0" y="0"/>
                  </a:moveTo>
                  <a:lnTo>
                    <a:pt x="1402551" y="0"/>
                  </a:lnTo>
                  <a:lnTo>
                    <a:pt x="1402551" y="167775"/>
                  </a:lnTo>
                  <a:lnTo>
                    <a:pt x="0" y="167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0" name="Freeform 30"/>
            <p:cNvSpPr/>
            <p:nvPr/>
          </p:nvSpPr>
          <p:spPr>
            <a:xfrm>
              <a:off x="13245410" y="9155390"/>
              <a:ext cx="1402551" cy="167775"/>
            </a:xfrm>
            <a:custGeom>
              <a:avLst/>
              <a:gdLst/>
              <a:ahLst/>
              <a:cxnLst/>
              <a:rect l="l" t="t" r="r" b="b"/>
              <a:pathLst>
                <a:path w="1402551" h="167775">
                  <a:moveTo>
                    <a:pt x="0" y="0"/>
                  </a:moveTo>
                  <a:lnTo>
                    <a:pt x="1402551" y="0"/>
                  </a:lnTo>
                  <a:lnTo>
                    <a:pt x="1402551" y="167775"/>
                  </a:lnTo>
                  <a:lnTo>
                    <a:pt x="0" y="167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13245410" y="9719601"/>
              <a:ext cx="1402551" cy="167775"/>
            </a:xfrm>
            <a:custGeom>
              <a:avLst/>
              <a:gdLst/>
              <a:ahLst/>
              <a:cxnLst/>
              <a:rect l="l" t="t" r="r" b="b"/>
              <a:pathLst>
                <a:path w="1402551" h="167775">
                  <a:moveTo>
                    <a:pt x="0" y="0"/>
                  </a:moveTo>
                  <a:lnTo>
                    <a:pt x="1402551" y="0"/>
                  </a:lnTo>
                  <a:lnTo>
                    <a:pt x="1402551" y="167775"/>
                  </a:lnTo>
                  <a:lnTo>
                    <a:pt x="0" y="167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2" name="Freeform 32"/>
            <p:cNvSpPr/>
            <p:nvPr/>
          </p:nvSpPr>
          <p:spPr>
            <a:xfrm>
              <a:off x="13245410" y="10268489"/>
              <a:ext cx="1402551" cy="167775"/>
            </a:xfrm>
            <a:custGeom>
              <a:avLst/>
              <a:gdLst/>
              <a:ahLst/>
              <a:cxnLst/>
              <a:rect l="l" t="t" r="r" b="b"/>
              <a:pathLst>
                <a:path w="1402551" h="167775">
                  <a:moveTo>
                    <a:pt x="0" y="0"/>
                  </a:moveTo>
                  <a:lnTo>
                    <a:pt x="1402551" y="0"/>
                  </a:lnTo>
                  <a:lnTo>
                    <a:pt x="1402551" y="167775"/>
                  </a:lnTo>
                  <a:lnTo>
                    <a:pt x="0" y="167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3" name="Freeform 33"/>
            <p:cNvSpPr/>
            <p:nvPr/>
          </p:nvSpPr>
          <p:spPr>
            <a:xfrm>
              <a:off x="13245410" y="10824406"/>
              <a:ext cx="1402551" cy="167775"/>
            </a:xfrm>
            <a:custGeom>
              <a:avLst/>
              <a:gdLst/>
              <a:ahLst/>
              <a:cxnLst/>
              <a:rect l="l" t="t" r="r" b="b"/>
              <a:pathLst>
                <a:path w="1402551" h="167775">
                  <a:moveTo>
                    <a:pt x="0" y="0"/>
                  </a:moveTo>
                  <a:lnTo>
                    <a:pt x="1402551" y="0"/>
                  </a:lnTo>
                  <a:lnTo>
                    <a:pt x="1402551" y="167775"/>
                  </a:lnTo>
                  <a:lnTo>
                    <a:pt x="0" y="167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4" name="Freeform 34"/>
            <p:cNvSpPr/>
            <p:nvPr/>
          </p:nvSpPr>
          <p:spPr>
            <a:xfrm>
              <a:off x="13245410" y="11375712"/>
              <a:ext cx="1402551" cy="167775"/>
            </a:xfrm>
            <a:custGeom>
              <a:avLst/>
              <a:gdLst/>
              <a:ahLst/>
              <a:cxnLst/>
              <a:rect l="l" t="t" r="r" b="b"/>
              <a:pathLst>
                <a:path w="1402551" h="167775">
                  <a:moveTo>
                    <a:pt x="0" y="0"/>
                  </a:moveTo>
                  <a:lnTo>
                    <a:pt x="1402551" y="0"/>
                  </a:lnTo>
                  <a:lnTo>
                    <a:pt x="1402551" y="167775"/>
                  </a:lnTo>
                  <a:lnTo>
                    <a:pt x="0" y="167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5" name="Freeform 35"/>
            <p:cNvSpPr/>
            <p:nvPr/>
          </p:nvSpPr>
          <p:spPr>
            <a:xfrm>
              <a:off x="15134900" y="7522268"/>
              <a:ext cx="1402551" cy="167775"/>
            </a:xfrm>
            <a:custGeom>
              <a:avLst/>
              <a:gdLst/>
              <a:ahLst/>
              <a:cxnLst/>
              <a:rect l="l" t="t" r="r" b="b"/>
              <a:pathLst>
                <a:path w="1402551" h="167775">
                  <a:moveTo>
                    <a:pt x="0" y="0"/>
                  </a:moveTo>
                  <a:lnTo>
                    <a:pt x="1402550" y="0"/>
                  </a:lnTo>
                  <a:lnTo>
                    <a:pt x="1402550" y="167775"/>
                  </a:lnTo>
                  <a:lnTo>
                    <a:pt x="0" y="167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6" name="Freeform 36"/>
            <p:cNvSpPr/>
            <p:nvPr/>
          </p:nvSpPr>
          <p:spPr>
            <a:xfrm>
              <a:off x="15134900" y="8078817"/>
              <a:ext cx="1402551" cy="167775"/>
            </a:xfrm>
            <a:custGeom>
              <a:avLst/>
              <a:gdLst/>
              <a:ahLst/>
              <a:cxnLst/>
              <a:rect l="l" t="t" r="r" b="b"/>
              <a:pathLst>
                <a:path w="1402551" h="167775">
                  <a:moveTo>
                    <a:pt x="0" y="0"/>
                  </a:moveTo>
                  <a:lnTo>
                    <a:pt x="1402550" y="0"/>
                  </a:lnTo>
                  <a:lnTo>
                    <a:pt x="1402550" y="167775"/>
                  </a:lnTo>
                  <a:lnTo>
                    <a:pt x="0" y="167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7" name="Freeform 37"/>
            <p:cNvSpPr/>
            <p:nvPr/>
          </p:nvSpPr>
          <p:spPr>
            <a:xfrm>
              <a:off x="15134900" y="8620756"/>
              <a:ext cx="1402551" cy="167775"/>
            </a:xfrm>
            <a:custGeom>
              <a:avLst/>
              <a:gdLst/>
              <a:ahLst/>
              <a:cxnLst/>
              <a:rect l="l" t="t" r="r" b="b"/>
              <a:pathLst>
                <a:path w="1402551" h="167775">
                  <a:moveTo>
                    <a:pt x="0" y="0"/>
                  </a:moveTo>
                  <a:lnTo>
                    <a:pt x="1402550" y="0"/>
                  </a:lnTo>
                  <a:lnTo>
                    <a:pt x="1402550" y="167775"/>
                  </a:lnTo>
                  <a:lnTo>
                    <a:pt x="0" y="167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15142383" y="9170000"/>
              <a:ext cx="1402551" cy="167775"/>
            </a:xfrm>
            <a:custGeom>
              <a:avLst/>
              <a:gdLst/>
              <a:ahLst/>
              <a:cxnLst/>
              <a:rect l="l" t="t" r="r" b="b"/>
              <a:pathLst>
                <a:path w="1402551" h="167775">
                  <a:moveTo>
                    <a:pt x="0" y="0"/>
                  </a:moveTo>
                  <a:lnTo>
                    <a:pt x="1402551" y="0"/>
                  </a:lnTo>
                  <a:lnTo>
                    <a:pt x="1402551" y="167775"/>
                  </a:lnTo>
                  <a:lnTo>
                    <a:pt x="0" y="167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9" name="Freeform 39"/>
            <p:cNvSpPr/>
            <p:nvPr/>
          </p:nvSpPr>
          <p:spPr>
            <a:xfrm>
              <a:off x="15134900" y="9719601"/>
              <a:ext cx="1402551" cy="167775"/>
            </a:xfrm>
            <a:custGeom>
              <a:avLst/>
              <a:gdLst/>
              <a:ahLst/>
              <a:cxnLst/>
              <a:rect l="l" t="t" r="r" b="b"/>
              <a:pathLst>
                <a:path w="1402551" h="167775">
                  <a:moveTo>
                    <a:pt x="0" y="0"/>
                  </a:moveTo>
                  <a:lnTo>
                    <a:pt x="1402550" y="0"/>
                  </a:lnTo>
                  <a:lnTo>
                    <a:pt x="1402550" y="167775"/>
                  </a:lnTo>
                  <a:lnTo>
                    <a:pt x="0" y="167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0" name="Freeform 40"/>
            <p:cNvSpPr/>
            <p:nvPr/>
          </p:nvSpPr>
          <p:spPr>
            <a:xfrm>
              <a:off x="15134900" y="10268489"/>
              <a:ext cx="1402551" cy="167775"/>
            </a:xfrm>
            <a:custGeom>
              <a:avLst/>
              <a:gdLst/>
              <a:ahLst/>
              <a:cxnLst/>
              <a:rect l="l" t="t" r="r" b="b"/>
              <a:pathLst>
                <a:path w="1402551" h="167775">
                  <a:moveTo>
                    <a:pt x="0" y="0"/>
                  </a:moveTo>
                  <a:lnTo>
                    <a:pt x="1402550" y="0"/>
                  </a:lnTo>
                  <a:lnTo>
                    <a:pt x="1402550" y="167775"/>
                  </a:lnTo>
                  <a:lnTo>
                    <a:pt x="0" y="167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1" name="Freeform 41"/>
            <p:cNvSpPr/>
            <p:nvPr/>
          </p:nvSpPr>
          <p:spPr>
            <a:xfrm>
              <a:off x="15142383" y="10833773"/>
              <a:ext cx="1402551" cy="167775"/>
            </a:xfrm>
            <a:custGeom>
              <a:avLst/>
              <a:gdLst/>
              <a:ahLst/>
              <a:cxnLst/>
              <a:rect l="l" t="t" r="r" b="b"/>
              <a:pathLst>
                <a:path w="1402551" h="167775">
                  <a:moveTo>
                    <a:pt x="0" y="0"/>
                  </a:moveTo>
                  <a:lnTo>
                    <a:pt x="1402551" y="0"/>
                  </a:lnTo>
                  <a:lnTo>
                    <a:pt x="1402551" y="167775"/>
                  </a:lnTo>
                  <a:lnTo>
                    <a:pt x="0" y="167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2" name="Freeform 42"/>
            <p:cNvSpPr/>
            <p:nvPr/>
          </p:nvSpPr>
          <p:spPr>
            <a:xfrm>
              <a:off x="15134900" y="11375712"/>
              <a:ext cx="1402551" cy="167775"/>
            </a:xfrm>
            <a:custGeom>
              <a:avLst/>
              <a:gdLst/>
              <a:ahLst/>
              <a:cxnLst/>
              <a:rect l="l" t="t" r="r" b="b"/>
              <a:pathLst>
                <a:path w="1402551" h="167775">
                  <a:moveTo>
                    <a:pt x="0" y="0"/>
                  </a:moveTo>
                  <a:lnTo>
                    <a:pt x="1402550" y="0"/>
                  </a:lnTo>
                  <a:lnTo>
                    <a:pt x="1402550" y="167775"/>
                  </a:lnTo>
                  <a:lnTo>
                    <a:pt x="0" y="167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3" name="Freeform 43"/>
            <p:cNvSpPr/>
            <p:nvPr/>
          </p:nvSpPr>
          <p:spPr>
            <a:xfrm>
              <a:off x="1468198" y="11889487"/>
              <a:ext cx="4049093" cy="219980"/>
            </a:xfrm>
            <a:custGeom>
              <a:avLst/>
              <a:gdLst/>
              <a:ahLst/>
              <a:cxnLst/>
              <a:rect l="l" t="t" r="r" b="b"/>
              <a:pathLst>
                <a:path w="4049093" h="219980">
                  <a:moveTo>
                    <a:pt x="0" y="0"/>
                  </a:moveTo>
                  <a:lnTo>
                    <a:pt x="4049093" y="0"/>
                  </a:lnTo>
                  <a:lnTo>
                    <a:pt x="4049093" y="219979"/>
                  </a:lnTo>
                  <a:lnTo>
                    <a:pt x="0" y="2199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61812" b="-6277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4" name="Freeform 44"/>
            <p:cNvSpPr/>
            <p:nvPr/>
          </p:nvSpPr>
          <p:spPr>
            <a:xfrm>
              <a:off x="7877339" y="11915589"/>
              <a:ext cx="4573563" cy="167775"/>
            </a:xfrm>
            <a:custGeom>
              <a:avLst/>
              <a:gdLst/>
              <a:ahLst/>
              <a:cxnLst/>
              <a:rect l="l" t="t" r="r" b="b"/>
              <a:pathLst>
                <a:path w="4573563" h="167775">
                  <a:moveTo>
                    <a:pt x="0" y="0"/>
                  </a:moveTo>
                  <a:lnTo>
                    <a:pt x="4573562" y="0"/>
                  </a:lnTo>
                  <a:lnTo>
                    <a:pt x="4573562" y="167775"/>
                  </a:lnTo>
                  <a:lnTo>
                    <a:pt x="0" y="167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589592" r="-3685" b="-115955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5" name="Freeform 45"/>
            <p:cNvSpPr/>
            <p:nvPr/>
          </p:nvSpPr>
          <p:spPr>
            <a:xfrm>
              <a:off x="7877339" y="8620756"/>
              <a:ext cx="4573563" cy="167775"/>
            </a:xfrm>
            <a:custGeom>
              <a:avLst/>
              <a:gdLst/>
              <a:ahLst/>
              <a:cxnLst/>
              <a:rect l="l" t="t" r="r" b="b"/>
              <a:pathLst>
                <a:path w="4573563" h="167775">
                  <a:moveTo>
                    <a:pt x="0" y="0"/>
                  </a:moveTo>
                  <a:lnTo>
                    <a:pt x="4573562" y="0"/>
                  </a:lnTo>
                  <a:lnTo>
                    <a:pt x="4573562" y="167775"/>
                  </a:lnTo>
                  <a:lnTo>
                    <a:pt x="0" y="167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589592" r="-3685" b="-115955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6" name="Freeform 46"/>
            <p:cNvSpPr/>
            <p:nvPr/>
          </p:nvSpPr>
          <p:spPr>
            <a:xfrm>
              <a:off x="7877339" y="9165415"/>
              <a:ext cx="4573563" cy="167775"/>
            </a:xfrm>
            <a:custGeom>
              <a:avLst/>
              <a:gdLst/>
              <a:ahLst/>
              <a:cxnLst/>
              <a:rect l="l" t="t" r="r" b="b"/>
              <a:pathLst>
                <a:path w="4573563" h="167775">
                  <a:moveTo>
                    <a:pt x="0" y="0"/>
                  </a:moveTo>
                  <a:lnTo>
                    <a:pt x="4573562" y="0"/>
                  </a:lnTo>
                  <a:lnTo>
                    <a:pt x="4573562" y="167775"/>
                  </a:lnTo>
                  <a:lnTo>
                    <a:pt x="0" y="167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589592" r="-3685" b="-115955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7" name="Freeform 47"/>
            <p:cNvSpPr/>
            <p:nvPr/>
          </p:nvSpPr>
          <p:spPr>
            <a:xfrm>
              <a:off x="7877339" y="9710074"/>
              <a:ext cx="4573563" cy="167775"/>
            </a:xfrm>
            <a:custGeom>
              <a:avLst/>
              <a:gdLst/>
              <a:ahLst/>
              <a:cxnLst/>
              <a:rect l="l" t="t" r="r" b="b"/>
              <a:pathLst>
                <a:path w="4573563" h="167775">
                  <a:moveTo>
                    <a:pt x="0" y="0"/>
                  </a:moveTo>
                  <a:lnTo>
                    <a:pt x="4573562" y="0"/>
                  </a:lnTo>
                  <a:lnTo>
                    <a:pt x="4573562" y="167775"/>
                  </a:lnTo>
                  <a:lnTo>
                    <a:pt x="0" y="167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589592" r="-3685" b="-115955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8" name="Freeform 48"/>
            <p:cNvSpPr/>
            <p:nvPr/>
          </p:nvSpPr>
          <p:spPr>
            <a:xfrm>
              <a:off x="7877339" y="10254733"/>
              <a:ext cx="4573563" cy="167775"/>
            </a:xfrm>
            <a:custGeom>
              <a:avLst/>
              <a:gdLst/>
              <a:ahLst/>
              <a:cxnLst/>
              <a:rect l="l" t="t" r="r" b="b"/>
              <a:pathLst>
                <a:path w="4573563" h="167775">
                  <a:moveTo>
                    <a:pt x="0" y="0"/>
                  </a:moveTo>
                  <a:lnTo>
                    <a:pt x="4573562" y="0"/>
                  </a:lnTo>
                  <a:lnTo>
                    <a:pt x="4573562" y="167775"/>
                  </a:lnTo>
                  <a:lnTo>
                    <a:pt x="0" y="167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589592" r="-3685" b="-115955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9" name="Freeform 49"/>
            <p:cNvSpPr/>
            <p:nvPr/>
          </p:nvSpPr>
          <p:spPr>
            <a:xfrm>
              <a:off x="7877339" y="10833773"/>
              <a:ext cx="4573563" cy="167775"/>
            </a:xfrm>
            <a:custGeom>
              <a:avLst/>
              <a:gdLst/>
              <a:ahLst/>
              <a:cxnLst/>
              <a:rect l="l" t="t" r="r" b="b"/>
              <a:pathLst>
                <a:path w="4573563" h="167775">
                  <a:moveTo>
                    <a:pt x="0" y="0"/>
                  </a:moveTo>
                  <a:lnTo>
                    <a:pt x="4573562" y="0"/>
                  </a:lnTo>
                  <a:lnTo>
                    <a:pt x="4573562" y="167775"/>
                  </a:lnTo>
                  <a:lnTo>
                    <a:pt x="0" y="167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589592" r="-3685" b="-115955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0" name="Freeform 50"/>
            <p:cNvSpPr/>
            <p:nvPr/>
          </p:nvSpPr>
          <p:spPr>
            <a:xfrm>
              <a:off x="7877339" y="11375712"/>
              <a:ext cx="4573563" cy="167775"/>
            </a:xfrm>
            <a:custGeom>
              <a:avLst/>
              <a:gdLst/>
              <a:ahLst/>
              <a:cxnLst/>
              <a:rect l="l" t="t" r="r" b="b"/>
              <a:pathLst>
                <a:path w="4573563" h="167775">
                  <a:moveTo>
                    <a:pt x="0" y="0"/>
                  </a:moveTo>
                  <a:lnTo>
                    <a:pt x="4573562" y="0"/>
                  </a:lnTo>
                  <a:lnTo>
                    <a:pt x="4573562" y="167775"/>
                  </a:lnTo>
                  <a:lnTo>
                    <a:pt x="0" y="167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589592" r="-3685" b="-115955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1" name="Freeform 51"/>
            <p:cNvSpPr/>
            <p:nvPr/>
          </p:nvSpPr>
          <p:spPr>
            <a:xfrm>
              <a:off x="7877339" y="7522268"/>
              <a:ext cx="4573563" cy="167775"/>
            </a:xfrm>
            <a:custGeom>
              <a:avLst/>
              <a:gdLst/>
              <a:ahLst/>
              <a:cxnLst/>
              <a:rect l="l" t="t" r="r" b="b"/>
              <a:pathLst>
                <a:path w="4573563" h="167775">
                  <a:moveTo>
                    <a:pt x="0" y="0"/>
                  </a:moveTo>
                  <a:lnTo>
                    <a:pt x="4573562" y="0"/>
                  </a:lnTo>
                  <a:lnTo>
                    <a:pt x="4573562" y="167775"/>
                  </a:lnTo>
                  <a:lnTo>
                    <a:pt x="0" y="167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589592" r="-3685" b="-115955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2" name="Freeform 52"/>
            <p:cNvSpPr/>
            <p:nvPr/>
          </p:nvSpPr>
          <p:spPr>
            <a:xfrm>
              <a:off x="7877339" y="8078817"/>
              <a:ext cx="4573563" cy="167775"/>
            </a:xfrm>
            <a:custGeom>
              <a:avLst/>
              <a:gdLst/>
              <a:ahLst/>
              <a:cxnLst/>
              <a:rect l="l" t="t" r="r" b="b"/>
              <a:pathLst>
                <a:path w="4573563" h="167775">
                  <a:moveTo>
                    <a:pt x="0" y="0"/>
                  </a:moveTo>
                  <a:lnTo>
                    <a:pt x="4573562" y="0"/>
                  </a:lnTo>
                  <a:lnTo>
                    <a:pt x="4573562" y="167775"/>
                  </a:lnTo>
                  <a:lnTo>
                    <a:pt x="0" y="167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589592" r="-3685" b="-115955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3" name="Freeform 53"/>
            <p:cNvSpPr/>
            <p:nvPr/>
          </p:nvSpPr>
          <p:spPr>
            <a:xfrm>
              <a:off x="5882395" y="7522268"/>
              <a:ext cx="1498364" cy="167775"/>
            </a:xfrm>
            <a:custGeom>
              <a:avLst/>
              <a:gdLst/>
              <a:ahLst/>
              <a:cxnLst/>
              <a:rect l="l" t="t" r="r" b="b"/>
              <a:pathLst>
                <a:path w="1498364" h="167775">
                  <a:moveTo>
                    <a:pt x="0" y="0"/>
                  </a:moveTo>
                  <a:lnTo>
                    <a:pt x="1498365" y="0"/>
                  </a:lnTo>
                  <a:lnTo>
                    <a:pt x="1498365" y="167775"/>
                  </a:lnTo>
                  <a:lnTo>
                    <a:pt x="0" y="167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1698" t="-250334" r="-31698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4" name="Freeform 54"/>
            <p:cNvSpPr/>
            <p:nvPr/>
          </p:nvSpPr>
          <p:spPr>
            <a:xfrm>
              <a:off x="5882395" y="4220130"/>
              <a:ext cx="1498364" cy="167775"/>
            </a:xfrm>
            <a:custGeom>
              <a:avLst/>
              <a:gdLst/>
              <a:ahLst/>
              <a:cxnLst/>
              <a:rect l="l" t="t" r="r" b="b"/>
              <a:pathLst>
                <a:path w="1498364" h="167775">
                  <a:moveTo>
                    <a:pt x="0" y="0"/>
                  </a:moveTo>
                  <a:lnTo>
                    <a:pt x="1498365" y="0"/>
                  </a:lnTo>
                  <a:lnTo>
                    <a:pt x="1498365" y="167775"/>
                  </a:lnTo>
                  <a:lnTo>
                    <a:pt x="0" y="167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1698" t="-250334" r="-31698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5" name="Freeform 55"/>
            <p:cNvSpPr/>
            <p:nvPr/>
          </p:nvSpPr>
          <p:spPr>
            <a:xfrm>
              <a:off x="5882395" y="8071512"/>
              <a:ext cx="1498364" cy="167775"/>
            </a:xfrm>
            <a:custGeom>
              <a:avLst/>
              <a:gdLst/>
              <a:ahLst/>
              <a:cxnLst/>
              <a:rect l="l" t="t" r="r" b="b"/>
              <a:pathLst>
                <a:path w="1498364" h="167775">
                  <a:moveTo>
                    <a:pt x="0" y="0"/>
                  </a:moveTo>
                  <a:lnTo>
                    <a:pt x="1498365" y="0"/>
                  </a:lnTo>
                  <a:lnTo>
                    <a:pt x="1498365" y="167775"/>
                  </a:lnTo>
                  <a:lnTo>
                    <a:pt x="0" y="167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1698" t="-250334" r="-31698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6" name="Freeform 56"/>
            <p:cNvSpPr/>
            <p:nvPr/>
          </p:nvSpPr>
          <p:spPr>
            <a:xfrm>
              <a:off x="5882395" y="8620756"/>
              <a:ext cx="1498364" cy="167775"/>
            </a:xfrm>
            <a:custGeom>
              <a:avLst/>
              <a:gdLst/>
              <a:ahLst/>
              <a:cxnLst/>
              <a:rect l="l" t="t" r="r" b="b"/>
              <a:pathLst>
                <a:path w="1498364" h="167775">
                  <a:moveTo>
                    <a:pt x="0" y="0"/>
                  </a:moveTo>
                  <a:lnTo>
                    <a:pt x="1498365" y="0"/>
                  </a:lnTo>
                  <a:lnTo>
                    <a:pt x="1498365" y="167775"/>
                  </a:lnTo>
                  <a:lnTo>
                    <a:pt x="0" y="167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1698" t="-250334" r="-31698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7" name="Freeform 57"/>
            <p:cNvSpPr/>
            <p:nvPr/>
          </p:nvSpPr>
          <p:spPr>
            <a:xfrm>
              <a:off x="5882395" y="9170000"/>
              <a:ext cx="1498364" cy="167775"/>
            </a:xfrm>
            <a:custGeom>
              <a:avLst/>
              <a:gdLst/>
              <a:ahLst/>
              <a:cxnLst/>
              <a:rect l="l" t="t" r="r" b="b"/>
              <a:pathLst>
                <a:path w="1498364" h="167775">
                  <a:moveTo>
                    <a:pt x="0" y="0"/>
                  </a:moveTo>
                  <a:lnTo>
                    <a:pt x="1498365" y="0"/>
                  </a:lnTo>
                  <a:lnTo>
                    <a:pt x="1498365" y="167775"/>
                  </a:lnTo>
                  <a:lnTo>
                    <a:pt x="0" y="167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1698" t="-250334" r="-31698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8" name="Freeform 58"/>
            <p:cNvSpPr/>
            <p:nvPr/>
          </p:nvSpPr>
          <p:spPr>
            <a:xfrm>
              <a:off x="5882395" y="9719245"/>
              <a:ext cx="1498364" cy="167775"/>
            </a:xfrm>
            <a:custGeom>
              <a:avLst/>
              <a:gdLst/>
              <a:ahLst/>
              <a:cxnLst/>
              <a:rect l="l" t="t" r="r" b="b"/>
              <a:pathLst>
                <a:path w="1498364" h="167775">
                  <a:moveTo>
                    <a:pt x="0" y="0"/>
                  </a:moveTo>
                  <a:lnTo>
                    <a:pt x="1498365" y="0"/>
                  </a:lnTo>
                  <a:lnTo>
                    <a:pt x="1498365" y="167774"/>
                  </a:lnTo>
                  <a:lnTo>
                    <a:pt x="0" y="1677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1698" t="-250334" r="-31698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9" name="Freeform 59"/>
            <p:cNvSpPr/>
            <p:nvPr/>
          </p:nvSpPr>
          <p:spPr>
            <a:xfrm>
              <a:off x="5882395" y="10268489"/>
              <a:ext cx="1498364" cy="167775"/>
            </a:xfrm>
            <a:custGeom>
              <a:avLst/>
              <a:gdLst/>
              <a:ahLst/>
              <a:cxnLst/>
              <a:rect l="l" t="t" r="r" b="b"/>
              <a:pathLst>
                <a:path w="1498364" h="167775">
                  <a:moveTo>
                    <a:pt x="0" y="0"/>
                  </a:moveTo>
                  <a:lnTo>
                    <a:pt x="1498365" y="0"/>
                  </a:lnTo>
                  <a:lnTo>
                    <a:pt x="1498365" y="167775"/>
                  </a:lnTo>
                  <a:lnTo>
                    <a:pt x="0" y="167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1698" t="-250334" r="-31698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60" name="Freeform 60"/>
            <p:cNvSpPr/>
            <p:nvPr/>
          </p:nvSpPr>
          <p:spPr>
            <a:xfrm>
              <a:off x="13245410" y="11915589"/>
              <a:ext cx="1402551" cy="167775"/>
            </a:xfrm>
            <a:custGeom>
              <a:avLst/>
              <a:gdLst/>
              <a:ahLst/>
              <a:cxnLst/>
              <a:rect l="l" t="t" r="r" b="b"/>
              <a:pathLst>
                <a:path w="1402551" h="167775">
                  <a:moveTo>
                    <a:pt x="0" y="0"/>
                  </a:moveTo>
                  <a:lnTo>
                    <a:pt x="1402551" y="0"/>
                  </a:lnTo>
                  <a:lnTo>
                    <a:pt x="1402551" y="167775"/>
                  </a:lnTo>
                  <a:lnTo>
                    <a:pt x="0" y="167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61" name="Freeform 61"/>
            <p:cNvSpPr/>
            <p:nvPr/>
          </p:nvSpPr>
          <p:spPr>
            <a:xfrm>
              <a:off x="15134900" y="11915589"/>
              <a:ext cx="1402551" cy="167775"/>
            </a:xfrm>
            <a:custGeom>
              <a:avLst/>
              <a:gdLst/>
              <a:ahLst/>
              <a:cxnLst/>
              <a:rect l="l" t="t" r="r" b="b"/>
              <a:pathLst>
                <a:path w="1402551" h="167775">
                  <a:moveTo>
                    <a:pt x="0" y="0"/>
                  </a:moveTo>
                  <a:lnTo>
                    <a:pt x="1402550" y="0"/>
                  </a:lnTo>
                  <a:lnTo>
                    <a:pt x="1402550" y="167775"/>
                  </a:lnTo>
                  <a:lnTo>
                    <a:pt x="0" y="167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62" name="Freeform 62"/>
            <p:cNvSpPr/>
            <p:nvPr/>
          </p:nvSpPr>
          <p:spPr>
            <a:xfrm>
              <a:off x="22364652" y="400641"/>
              <a:ext cx="1909363" cy="510280"/>
            </a:xfrm>
            <a:custGeom>
              <a:avLst/>
              <a:gdLst/>
              <a:ahLst/>
              <a:cxnLst/>
              <a:rect l="l" t="t" r="r" b="b"/>
              <a:pathLst>
                <a:path w="1909363" h="510280">
                  <a:moveTo>
                    <a:pt x="0" y="0"/>
                  </a:moveTo>
                  <a:lnTo>
                    <a:pt x="1909363" y="0"/>
                  </a:lnTo>
                  <a:lnTo>
                    <a:pt x="1909363" y="510280"/>
                  </a:lnTo>
                  <a:lnTo>
                    <a:pt x="0" y="5102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21488" t="-260053" r="-116142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5414226" y="3172841"/>
            <a:ext cx="1111058" cy="527673"/>
            <a:chOff x="0" y="0"/>
            <a:chExt cx="292624" cy="138976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292624" cy="138976"/>
            </a:xfrm>
            <a:custGeom>
              <a:avLst/>
              <a:gdLst/>
              <a:ahLst/>
              <a:cxnLst/>
              <a:rect l="l" t="t" r="r" b="b"/>
              <a:pathLst>
                <a:path w="292624" h="138976">
                  <a:moveTo>
                    <a:pt x="69488" y="0"/>
                  </a:moveTo>
                  <a:lnTo>
                    <a:pt x="223137" y="0"/>
                  </a:lnTo>
                  <a:cubicBezTo>
                    <a:pt x="261514" y="0"/>
                    <a:pt x="292624" y="31111"/>
                    <a:pt x="292624" y="69488"/>
                  </a:cubicBezTo>
                  <a:lnTo>
                    <a:pt x="292624" y="69488"/>
                  </a:lnTo>
                  <a:cubicBezTo>
                    <a:pt x="292624" y="107865"/>
                    <a:pt x="261514" y="138976"/>
                    <a:pt x="223137" y="138976"/>
                  </a:cubicBezTo>
                  <a:lnTo>
                    <a:pt x="69488" y="138976"/>
                  </a:lnTo>
                  <a:cubicBezTo>
                    <a:pt x="31111" y="138976"/>
                    <a:pt x="0" y="107865"/>
                    <a:pt x="0" y="69488"/>
                  </a:cubicBezTo>
                  <a:lnTo>
                    <a:pt x="0" y="69488"/>
                  </a:lnTo>
                  <a:cubicBezTo>
                    <a:pt x="0" y="31111"/>
                    <a:pt x="31111" y="0"/>
                    <a:pt x="69488" y="0"/>
                  </a:cubicBezTo>
                  <a:close/>
                </a:path>
              </a:pathLst>
            </a:custGeom>
            <a:ln w="95250" cap="rnd">
              <a:solidFill>
                <a:srgbClr val="00EED7"/>
              </a:solidFill>
              <a:prstDash val="solid"/>
              <a:round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0" y="-38100"/>
              <a:ext cx="292624" cy="1770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6" name="Freeform 66"/>
          <p:cNvSpPr/>
          <p:nvPr/>
        </p:nvSpPr>
        <p:spPr>
          <a:xfrm>
            <a:off x="13964299" y="526761"/>
            <a:ext cx="3337634" cy="501939"/>
          </a:xfrm>
          <a:custGeom>
            <a:avLst/>
            <a:gdLst/>
            <a:ahLst/>
            <a:cxnLst/>
            <a:rect l="l" t="t" r="r" b="b"/>
            <a:pathLst>
              <a:path w="3337634" h="501939">
                <a:moveTo>
                  <a:pt x="0" y="0"/>
                </a:moveTo>
                <a:lnTo>
                  <a:pt x="3337634" y="0"/>
                </a:lnTo>
                <a:lnTo>
                  <a:pt x="3337634" y="501939"/>
                </a:lnTo>
                <a:lnTo>
                  <a:pt x="0" y="5019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67" name="Group 67"/>
          <p:cNvGrpSpPr/>
          <p:nvPr/>
        </p:nvGrpSpPr>
        <p:grpSpPr>
          <a:xfrm>
            <a:off x="16728807" y="1398243"/>
            <a:ext cx="1443056" cy="331180"/>
            <a:chOff x="0" y="0"/>
            <a:chExt cx="380064" cy="87224"/>
          </a:xfrm>
        </p:grpSpPr>
        <p:sp>
          <p:nvSpPr>
            <p:cNvPr id="68" name="Freeform 68"/>
            <p:cNvSpPr/>
            <p:nvPr/>
          </p:nvSpPr>
          <p:spPr>
            <a:xfrm>
              <a:off x="0" y="0"/>
              <a:ext cx="380064" cy="87224"/>
            </a:xfrm>
            <a:custGeom>
              <a:avLst/>
              <a:gdLst/>
              <a:ahLst/>
              <a:cxnLst/>
              <a:rect l="l" t="t" r="r" b="b"/>
              <a:pathLst>
                <a:path w="380064" h="87224">
                  <a:moveTo>
                    <a:pt x="0" y="0"/>
                  </a:moveTo>
                  <a:lnTo>
                    <a:pt x="380064" y="0"/>
                  </a:lnTo>
                  <a:lnTo>
                    <a:pt x="380064" y="87224"/>
                  </a:lnTo>
                  <a:lnTo>
                    <a:pt x="0" y="87224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69" name="TextBox 69"/>
            <p:cNvSpPr txBox="1"/>
            <p:nvPr/>
          </p:nvSpPr>
          <p:spPr>
            <a:xfrm>
              <a:off x="0" y="-38100"/>
              <a:ext cx="380064" cy="1253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  <p:sp>
        <p:nvSpPr>
          <p:cNvPr id="70" name="Freeform 70"/>
          <p:cNvSpPr/>
          <p:nvPr/>
        </p:nvSpPr>
        <p:spPr>
          <a:xfrm>
            <a:off x="4312051" y="4219242"/>
            <a:ext cx="1311399" cy="389075"/>
          </a:xfrm>
          <a:custGeom>
            <a:avLst/>
            <a:gdLst/>
            <a:ahLst/>
            <a:cxnLst/>
            <a:rect l="l" t="t" r="r" b="b"/>
            <a:pathLst>
              <a:path w="1311399" h="389075">
                <a:moveTo>
                  <a:pt x="0" y="0"/>
                </a:moveTo>
                <a:lnTo>
                  <a:pt x="1311399" y="0"/>
                </a:lnTo>
                <a:lnTo>
                  <a:pt x="1311399" y="389074"/>
                </a:lnTo>
                <a:lnTo>
                  <a:pt x="0" y="38907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r="-78012"/>
            </a:stretch>
          </a:blipFill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3" name="Group 3"/>
          <p:cNvGrpSpPr/>
          <p:nvPr/>
        </p:nvGrpSpPr>
        <p:grpSpPr>
          <a:xfrm rot="5400000">
            <a:off x="8599743" y="-4717334"/>
            <a:ext cx="1088513" cy="18288000"/>
            <a:chOff x="0" y="0"/>
            <a:chExt cx="286687" cy="481659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86687" cy="4816592"/>
            </a:xfrm>
            <a:custGeom>
              <a:avLst/>
              <a:gdLst/>
              <a:ahLst/>
              <a:cxnLst/>
              <a:rect l="l" t="t" r="r" b="b"/>
              <a:pathLst>
                <a:path w="286687" h="4816592">
                  <a:moveTo>
                    <a:pt x="0" y="0"/>
                  </a:moveTo>
                  <a:lnTo>
                    <a:pt x="286687" y="0"/>
                  </a:lnTo>
                  <a:lnTo>
                    <a:pt x="286687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1">
              <a:gsLst>
                <a:gs pos="0">
                  <a:srgbClr val="696969">
                    <a:alpha val="72000"/>
                  </a:srgbClr>
                </a:gs>
                <a:gs pos="33333">
                  <a:srgbClr val="B4B4B4">
                    <a:alpha val="82500"/>
                  </a:srgbClr>
                </a:gs>
                <a:gs pos="66667">
                  <a:srgbClr val="EEEEEE">
                    <a:alpha val="70500"/>
                  </a:srgbClr>
                </a:gs>
                <a:gs pos="100000">
                  <a:srgbClr val="FBFBFB">
                    <a:alpha val="22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286687" cy="4835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-96879" y="0"/>
            <a:ext cx="18470963" cy="4165455"/>
          </a:xfrm>
          <a:custGeom>
            <a:avLst/>
            <a:gdLst/>
            <a:ahLst/>
            <a:cxnLst/>
            <a:rect l="l" t="t" r="r" b="b"/>
            <a:pathLst>
              <a:path w="18470963" h="4165455">
                <a:moveTo>
                  <a:pt x="0" y="0"/>
                </a:moveTo>
                <a:lnTo>
                  <a:pt x="18470963" y="0"/>
                </a:lnTo>
                <a:lnTo>
                  <a:pt x="18470963" y="4165455"/>
                </a:lnTo>
                <a:lnTo>
                  <a:pt x="0" y="41654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47613" b="-17665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7" name="Freeform 7"/>
          <p:cNvSpPr/>
          <p:nvPr/>
        </p:nvSpPr>
        <p:spPr>
          <a:xfrm>
            <a:off x="11108822" y="2464337"/>
            <a:ext cx="4004000" cy="602152"/>
          </a:xfrm>
          <a:custGeom>
            <a:avLst/>
            <a:gdLst/>
            <a:ahLst/>
            <a:cxnLst/>
            <a:rect l="l" t="t" r="r" b="b"/>
            <a:pathLst>
              <a:path w="4004000" h="602152">
                <a:moveTo>
                  <a:pt x="0" y="0"/>
                </a:moveTo>
                <a:lnTo>
                  <a:pt x="4004000" y="0"/>
                </a:lnTo>
                <a:lnTo>
                  <a:pt x="4004000" y="602152"/>
                </a:lnTo>
                <a:lnTo>
                  <a:pt x="0" y="6021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0" name="Freeform 10"/>
          <p:cNvSpPr/>
          <p:nvPr/>
        </p:nvSpPr>
        <p:spPr>
          <a:xfrm>
            <a:off x="6858000" y="7696183"/>
            <a:ext cx="2797993" cy="1157149"/>
          </a:xfrm>
          <a:custGeom>
            <a:avLst/>
            <a:gdLst/>
            <a:ahLst/>
            <a:cxnLst/>
            <a:rect l="l" t="t" r="r" b="b"/>
            <a:pathLst>
              <a:path w="2797993" h="1157149">
                <a:moveTo>
                  <a:pt x="0" y="0"/>
                </a:moveTo>
                <a:lnTo>
                  <a:pt x="2797993" y="0"/>
                </a:lnTo>
                <a:lnTo>
                  <a:pt x="2797993" y="1157149"/>
                </a:lnTo>
                <a:lnTo>
                  <a:pt x="0" y="115714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1" name="TextBox 11"/>
          <p:cNvSpPr txBox="1"/>
          <p:nvPr/>
        </p:nvSpPr>
        <p:spPr>
          <a:xfrm>
            <a:off x="9295537" y="937041"/>
            <a:ext cx="7963763" cy="1527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415"/>
              </a:lnSpc>
            </a:pPr>
            <a:r>
              <a:rPr lang="en-US" sz="8996" b="1" spc="71">
                <a:solidFill>
                  <a:srgbClr val="FFFFFF"/>
                </a:solidFill>
                <a:latin typeface="Titillium Web 1 Heavy"/>
                <a:ea typeface="Titillium Web 1 Heavy"/>
                <a:cs typeface="Titillium Web 1 Heavy"/>
                <a:sym typeface="Titillium Web 1 Heavy"/>
              </a:rPr>
              <a:t>LANZAMIENTO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096458" y="5076825"/>
            <a:ext cx="15277627" cy="14375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795"/>
              </a:lnSpc>
              <a:spcBef>
                <a:spcPct val="0"/>
              </a:spcBef>
            </a:pPr>
            <a:r>
              <a:rPr lang="en-US" sz="4200" spc="411">
                <a:solidFill>
                  <a:srgbClr val="1F3665"/>
                </a:solidFill>
                <a:latin typeface="Titillium Web 2"/>
                <a:ea typeface="Titillium Web 2"/>
                <a:cs typeface="Titillium Web 2"/>
                <a:sym typeface="Titillium Web 2"/>
              </a:rPr>
              <a:t>Conoce las </a:t>
            </a:r>
            <a:r>
              <a:rPr lang="en-US" sz="4200" b="1" spc="411">
                <a:solidFill>
                  <a:srgbClr val="1F3665"/>
                </a:solidFill>
                <a:latin typeface="Titillium Web 2 Bold"/>
                <a:ea typeface="Titillium Web 2 Bold"/>
                <a:cs typeface="Titillium Web 2 Bold"/>
                <a:sym typeface="Titillium Web 2 Bold"/>
              </a:rPr>
              <a:t>nuevas soluciones CONTPAQi®</a:t>
            </a:r>
            <a:r>
              <a:rPr lang="en-US" sz="4200" spc="411">
                <a:solidFill>
                  <a:srgbClr val="1F3665"/>
                </a:solidFill>
                <a:latin typeface="Titillium Web 2"/>
                <a:ea typeface="Titillium Web 2"/>
                <a:cs typeface="Titillium Web 2"/>
                <a:sym typeface="Titillium Web 2"/>
              </a:rPr>
              <a:t> y transforma tu manera de trabajar</a:t>
            </a:r>
          </a:p>
        </p:txBody>
      </p:sp>
    </p:spTree>
  </p:cSld>
  <p:clrMapOvr>
    <a:masterClrMapping/>
  </p:clrMapOvr>
  <p:transition>
    <p:push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3"/>
          <p:cNvSpPr/>
          <p:nvPr/>
        </p:nvSpPr>
        <p:spPr>
          <a:xfrm rot="-8949716">
            <a:off x="-2342739" y="8347255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4"/>
          <p:cNvSpPr/>
          <p:nvPr/>
        </p:nvSpPr>
        <p:spPr>
          <a:xfrm rot="1711277">
            <a:off x="9261101" y="1500259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006092" y="-6332"/>
            <a:ext cx="7281908" cy="4096074"/>
            <a:chOff x="0" y="0"/>
            <a:chExt cx="6089457" cy="34253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4"/>
              <a:stretch>
                <a:fillRect l="-43438" b="-229227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-46214" y="7097814"/>
            <a:ext cx="5669664" cy="3189186"/>
            <a:chOff x="0" y="0"/>
            <a:chExt cx="6089457" cy="34253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solidFill>
              <a:srgbClr val="D94D4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blipFill>
              <a:blip r:embed="rId4"/>
              <a:stretch>
                <a:fillRect l="-909" t="-66592" r="-68040" b="-22118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0" y="1204936"/>
            <a:ext cx="18288000" cy="9082064"/>
            <a:chOff x="0" y="0"/>
            <a:chExt cx="24384000" cy="1210941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4384000" cy="12109419"/>
            </a:xfrm>
            <a:custGeom>
              <a:avLst/>
              <a:gdLst/>
              <a:ahLst/>
              <a:cxnLst/>
              <a:rect l="l" t="t" r="r" b="b"/>
              <a:pathLst>
                <a:path w="24384000" h="12109419">
                  <a:moveTo>
                    <a:pt x="0" y="0"/>
                  </a:moveTo>
                  <a:lnTo>
                    <a:pt x="24384000" y="0"/>
                  </a:lnTo>
                  <a:lnTo>
                    <a:pt x="24384000" y="12109419"/>
                  </a:lnTo>
                  <a:lnTo>
                    <a:pt x="0" y="12109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1091"/>
              </a:stretch>
            </a:blipFill>
          </p:spPr>
          <p:txBody>
            <a:bodyPr/>
            <a:lstStyle/>
            <a:p>
              <a:endParaRPr lang="es-MX"/>
            </a:p>
          </p:txBody>
        </p:sp>
        <p:grpSp>
          <p:nvGrpSpPr>
            <p:cNvPr id="13" name="Group 13"/>
            <p:cNvGrpSpPr/>
            <p:nvPr/>
          </p:nvGrpSpPr>
          <p:grpSpPr>
            <a:xfrm>
              <a:off x="19230269" y="370604"/>
              <a:ext cx="1668301" cy="447045"/>
              <a:chOff x="0" y="0"/>
              <a:chExt cx="286340" cy="76729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286340" cy="76729"/>
              </a:xfrm>
              <a:custGeom>
                <a:avLst/>
                <a:gdLst/>
                <a:ahLst/>
                <a:cxnLst/>
                <a:rect l="l" t="t" r="r" b="b"/>
                <a:pathLst>
                  <a:path w="286340" h="76729">
                    <a:moveTo>
                      <a:pt x="0" y="0"/>
                    </a:moveTo>
                    <a:lnTo>
                      <a:pt x="286340" y="0"/>
                    </a:lnTo>
                    <a:lnTo>
                      <a:pt x="286340" y="76729"/>
                    </a:lnTo>
                    <a:lnTo>
                      <a:pt x="0" y="7672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38100"/>
                <a:ext cx="286340" cy="11482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>
              <a:off x="1575641" y="7295975"/>
              <a:ext cx="3493392" cy="214828"/>
            </a:xfrm>
            <a:custGeom>
              <a:avLst/>
              <a:gdLst/>
              <a:ahLst/>
              <a:cxnLst/>
              <a:rect l="l" t="t" r="r" b="b"/>
              <a:pathLst>
                <a:path w="3493392" h="214828">
                  <a:moveTo>
                    <a:pt x="0" y="0"/>
                  </a:moveTo>
                  <a:lnTo>
                    <a:pt x="3493392" y="0"/>
                  </a:lnTo>
                  <a:lnTo>
                    <a:pt x="3493392" y="214829"/>
                  </a:lnTo>
                  <a:lnTo>
                    <a:pt x="0" y="2148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2767" t="-341402" r="-4815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1575641" y="7841218"/>
              <a:ext cx="3493392" cy="214828"/>
            </a:xfrm>
            <a:custGeom>
              <a:avLst/>
              <a:gdLst/>
              <a:ahLst/>
              <a:cxnLst/>
              <a:rect l="l" t="t" r="r" b="b"/>
              <a:pathLst>
                <a:path w="3493392" h="214828">
                  <a:moveTo>
                    <a:pt x="0" y="0"/>
                  </a:moveTo>
                  <a:lnTo>
                    <a:pt x="3493392" y="0"/>
                  </a:lnTo>
                  <a:lnTo>
                    <a:pt x="3493392" y="214828"/>
                  </a:lnTo>
                  <a:lnTo>
                    <a:pt x="0" y="2148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4304" t="-341402" r="-3278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7683445" y="7295975"/>
              <a:ext cx="3012030" cy="214828"/>
            </a:xfrm>
            <a:custGeom>
              <a:avLst/>
              <a:gdLst/>
              <a:ahLst/>
              <a:cxnLst/>
              <a:rect l="l" t="t" r="r" b="b"/>
              <a:pathLst>
                <a:path w="3012030" h="214828">
                  <a:moveTo>
                    <a:pt x="0" y="0"/>
                  </a:moveTo>
                  <a:lnTo>
                    <a:pt x="3012029" y="0"/>
                  </a:lnTo>
                  <a:lnTo>
                    <a:pt x="3012029" y="214829"/>
                  </a:lnTo>
                  <a:lnTo>
                    <a:pt x="0" y="2148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209" t="-341402" r="-21566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7683445" y="7841218"/>
              <a:ext cx="3012030" cy="214828"/>
            </a:xfrm>
            <a:custGeom>
              <a:avLst/>
              <a:gdLst/>
              <a:ahLst/>
              <a:cxnLst/>
              <a:rect l="l" t="t" r="r" b="b"/>
              <a:pathLst>
                <a:path w="3012030" h="214828">
                  <a:moveTo>
                    <a:pt x="0" y="0"/>
                  </a:moveTo>
                  <a:lnTo>
                    <a:pt x="3012029" y="0"/>
                  </a:lnTo>
                  <a:lnTo>
                    <a:pt x="3012029" y="214828"/>
                  </a:lnTo>
                  <a:lnTo>
                    <a:pt x="0" y="2148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209" t="-341402" r="-21566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11720062" y="7295975"/>
              <a:ext cx="1636710" cy="214828"/>
            </a:xfrm>
            <a:custGeom>
              <a:avLst/>
              <a:gdLst/>
              <a:ahLst/>
              <a:cxnLst/>
              <a:rect l="l" t="t" r="r" b="b"/>
              <a:pathLst>
                <a:path w="1636710" h="214828">
                  <a:moveTo>
                    <a:pt x="0" y="0"/>
                  </a:moveTo>
                  <a:lnTo>
                    <a:pt x="1636709" y="0"/>
                  </a:lnTo>
                  <a:lnTo>
                    <a:pt x="1636709" y="214829"/>
                  </a:lnTo>
                  <a:lnTo>
                    <a:pt x="0" y="2148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89936" t="-341402" r="-39688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11720062" y="7841218"/>
              <a:ext cx="1636710" cy="214828"/>
            </a:xfrm>
            <a:custGeom>
              <a:avLst/>
              <a:gdLst/>
              <a:ahLst/>
              <a:cxnLst/>
              <a:rect l="l" t="t" r="r" b="b"/>
              <a:pathLst>
                <a:path w="1636710" h="214828">
                  <a:moveTo>
                    <a:pt x="0" y="0"/>
                  </a:moveTo>
                  <a:lnTo>
                    <a:pt x="1636709" y="0"/>
                  </a:lnTo>
                  <a:lnTo>
                    <a:pt x="1636709" y="214828"/>
                  </a:lnTo>
                  <a:lnTo>
                    <a:pt x="0" y="2148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89936" t="-341402" r="-39688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13824301" y="7295975"/>
              <a:ext cx="1636710" cy="214828"/>
            </a:xfrm>
            <a:custGeom>
              <a:avLst/>
              <a:gdLst/>
              <a:ahLst/>
              <a:cxnLst/>
              <a:rect l="l" t="t" r="r" b="b"/>
              <a:pathLst>
                <a:path w="1636710" h="214828">
                  <a:moveTo>
                    <a:pt x="0" y="0"/>
                  </a:moveTo>
                  <a:lnTo>
                    <a:pt x="1636710" y="0"/>
                  </a:lnTo>
                  <a:lnTo>
                    <a:pt x="1636710" y="214829"/>
                  </a:lnTo>
                  <a:lnTo>
                    <a:pt x="0" y="2148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89936" t="-341402" r="-39688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13824301" y="7841218"/>
              <a:ext cx="1636710" cy="214828"/>
            </a:xfrm>
            <a:custGeom>
              <a:avLst/>
              <a:gdLst/>
              <a:ahLst/>
              <a:cxnLst/>
              <a:rect l="l" t="t" r="r" b="b"/>
              <a:pathLst>
                <a:path w="1636710" h="214828">
                  <a:moveTo>
                    <a:pt x="0" y="0"/>
                  </a:moveTo>
                  <a:lnTo>
                    <a:pt x="1636710" y="0"/>
                  </a:lnTo>
                  <a:lnTo>
                    <a:pt x="1636710" y="214828"/>
                  </a:lnTo>
                  <a:lnTo>
                    <a:pt x="0" y="2148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89936" t="-341402" r="-39688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5496792" y="7295975"/>
              <a:ext cx="1636710" cy="214828"/>
            </a:xfrm>
            <a:custGeom>
              <a:avLst/>
              <a:gdLst/>
              <a:ahLst/>
              <a:cxnLst/>
              <a:rect l="l" t="t" r="r" b="b"/>
              <a:pathLst>
                <a:path w="1636710" h="214828">
                  <a:moveTo>
                    <a:pt x="0" y="0"/>
                  </a:moveTo>
                  <a:lnTo>
                    <a:pt x="1636709" y="0"/>
                  </a:lnTo>
                  <a:lnTo>
                    <a:pt x="1636709" y="214829"/>
                  </a:lnTo>
                  <a:lnTo>
                    <a:pt x="0" y="2148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89936" t="-341402" r="-39688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5496792" y="7841218"/>
              <a:ext cx="1636710" cy="214828"/>
            </a:xfrm>
            <a:custGeom>
              <a:avLst/>
              <a:gdLst/>
              <a:ahLst/>
              <a:cxnLst/>
              <a:rect l="l" t="t" r="r" b="b"/>
              <a:pathLst>
                <a:path w="1636710" h="214828">
                  <a:moveTo>
                    <a:pt x="0" y="0"/>
                  </a:moveTo>
                  <a:lnTo>
                    <a:pt x="1636709" y="0"/>
                  </a:lnTo>
                  <a:lnTo>
                    <a:pt x="1636709" y="214828"/>
                  </a:lnTo>
                  <a:lnTo>
                    <a:pt x="0" y="2148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89936" t="-341402" r="-39688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22045598" y="396727"/>
              <a:ext cx="1864650" cy="498330"/>
            </a:xfrm>
            <a:custGeom>
              <a:avLst/>
              <a:gdLst/>
              <a:ahLst/>
              <a:cxnLst/>
              <a:rect l="l" t="t" r="r" b="b"/>
              <a:pathLst>
                <a:path w="1864650" h="498330">
                  <a:moveTo>
                    <a:pt x="0" y="0"/>
                  </a:moveTo>
                  <a:lnTo>
                    <a:pt x="1864650" y="0"/>
                  </a:lnTo>
                  <a:lnTo>
                    <a:pt x="1864650" y="498330"/>
                  </a:lnTo>
                  <a:lnTo>
                    <a:pt x="0" y="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21488" t="-260053" r="-116142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27" name="Freeform 27"/>
          <p:cNvSpPr/>
          <p:nvPr/>
        </p:nvSpPr>
        <p:spPr>
          <a:xfrm>
            <a:off x="13964299" y="526761"/>
            <a:ext cx="3337634" cy="501939"/>
          </a:xfrm>
          <a:custGeom>
            <a:avLst/>
            <a:gdLst/>
            <a:ahLst/>
            <a:cxnLst/>
            <a:rect l="l" t="t" r="r" b="b"/>
            <a:pathLst>
              <a:path w="3337634" h="501939">
                <a:moveTo>
                  <a:pt x="0" y="0"/>
                </a:moveTo>
                <a:lnTo>
                  <a:pt x="3337634" y="0"/>
                </a:lnTo>
                <a:lnTo>
                  <a:pt x="3337634" y="501939"/>
                </a:lnTo>
                <a:lnTo>
                  <a:pt x="0" y="5019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28" name="Group 28"/>
          <p:cNvGrpSpPr/>
          <p:nvPr/>
        </p:nvGrpSpPr>
        <p:grpSpPr>
          <a:xfrm>
            <a:off x="16521867" y="1483385"/>
            <a:ext cx="1427839" cy="331180"/>
            <a:chOff x="0" y="0"/>
            <a:chExt cx="376056" cy="87224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376056" cy="87224"/>
            </a:xfrm>
            <a:custGeom>
              <a:avLst/>
              <a:gdLst/>
              <a:ahLst/>
              <a:cxnLst/>
              <a:rect l="l" t="t" r="r" b="b"/>
              <a:pathLst>
                <a:path w="376056" h="87224">
                  <a:moveTo>
                    <a:pt x="0" y="0"/>
                  </a:moveTo>
                  <a:lnTo>
                    <a:pt x="376056" y="0"/>
                  </a:lnTo>
                  <a:lnTo>
                    <a:pt x="376056" y="87224"/>
                  </a:lnTo>
                  <a:lnTo>
                    <a:pt x="0" y="87224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38100"/>
              <a:ext cx="376056" cy="1253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3"/>
          <p:cNvSpPr/>
          <p:nvPr/>
        </p:nvSpPr>
        <p:spPr>
          <a:xfrm rot="-8949716">
            <a:off x="-2342739" y="8347255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4"/>
          <p:cNvSpPr/>
          <p:nvPr/>
        </p:nvSpPr>
        <p:spPr>
          <a:xfrm rot="1711277">
            <a:off x="9261101" y="1500259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006092" y="-6332"/>
            <a:ext cx="7281908" cy="4096074"/>
            <a:chOff x="0" y="0"/>
            <a:chExt cx="6089457" cy="34253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4"/>
              <a:stretch>
                <a:fillRect l="-43438" b="-229227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-46214" y="7097814"/>
            <a:ext cx="5669664" cy="3189186"/>
            <a:chOff x="0" y="0"/>
            <a:chExt cx="6089457" cy="34253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solidFill>
              <a:srgbClr val="D94D4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blipFill>
              <a:blip r:embed="rId4"/>
              <a:stretch>
                <a:fillRect l="-909" t="-66592" r="-68040" b="-22118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2384" y="1208227"/>
            <a:ext cx="18275616" cy="9075914"/>
            <a:chOff x="0" y="0"/>
            <a:chExt cx="24367488" cy="1210121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4367488" cy="12101219"/>
            </a:xfrm>
            <a:custGeom>
              <a:avLst/>
              <a:gdLst/>
              <a:ahLst/>
              <a:cxnLst/>
              <a:rect l="l" t="t" r="r" b="b"/>
              <a:pathLst>
                <a:path w="24367488" h="12101219">
                  <a:moveTo>
                    <a:pt x="0" y="0"/>
                  </a:moveTo>
                  <a:lnTo>
                    <a:pt x="24367488" y="0"/>
                  </a:lnTo>
                  <a:lnTo>
                    <a:pt x="24367488" y="12101219"/>
                  </a:lnTo>
                  <a:lnTo>
                    <a:pt x="0" y="121012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325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3811349" y="7184314"/>
              <a:ext cx="3491026" cy="214683"/>
            </a:xfrm>
            <a:custGeom>
              <a:avLst/>
              <a:gdLst/>
              <a:ahLst/>
              <a:cxnLst/>
              <a:rect l="l" t="t" r="r" b="b"/>
              <a:pathLst>
                <a:path w="3491026" h="214683">
                  <a:moveTo>
                    <a:pt x="0" y="0"/>
                  </a:moveTo>
                  <a:lnTo>
                    <a:pt x="3491026" y="0"/>
                  </a:lnTo>
                  <a:lnTo>
                    <a:pt x="3491026" y="214683"/>
                  </a:lnTo>
                  <a:lnTo>
                    <a:pt x="0" y="2146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2767" t="-341402" r="-4815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3811349" y="7729187"/>
              <a:ext cx="3491026" cy="214683"/>
            </a:xfrm>
            <a:custGeom>
              <a:avLst/>
              <a:gdLst/>
              <a:ahLst/>
              <a:cxnLst/>
              <a:rect l="l" t="t" r="r" b="b"/>
              <a:pathLst>
                <a:path w="3491026" h="214683">
                  <a:moveTo>
                    <a:pt x="0" y="0"/>
                  </a:moveTo>
                  <a:lnTo>
                    <a:pt x="3491026" y="0"/>
                  </a:lnTo>
                  <a:lnTo>
                    <a:pt x="3491026" y="214683"/>
                  </a:lnTo>
                  <a:lnTo>
                    <a:pt x="0" y="2146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4304" t="-341402" r="-3278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9657333" y="7184314"/>
              <a:ext cx="3009990" cy="214683"/>
            </a:xfrm>
            <a:custGeom>
              <a:avLst/>
              <a:gdLst/>
              <a:ahLst/>
              <a:cxnLst/>
              <a:rect l="l" t="t" r="r" b="b"/>
              <a:pathLst>
                <a:path w="3009990" h="214683">
                  <a:moveTo>
                    <a:pt x="0" y="0"/>
                  </a:moveTo>
                  <a:lnTo>
                    <a:pt x="3009990" y="0"/>
                  </a:lnTo>
                  <a:lnTo>
                    <a:pt x="3009990" y="214683"/>
                  </a:lnTo>
                  <a:lnTo>
                    <a:pt x="0" y="2146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209" t="-341402" r="-21566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9657333" y="7729187"/>
              <a:ext cx="3009990" cy="214683"/>
            </a:xfrm>
            <a:custGeom>
              <a:avLst/>
              <a:gdLst/>
              <a:ahLst/>
              <a:cxnLst/>
              <a:rect l="l" t="t" r="r" b="b"/>
              <a:pathLst>
                <a:path w="3009990" h="214683">
                  <a:moveTo>
                    <a:pt x="0" y="0"/>
                  </a:moveTo>
                  <a:lnTo>
                    <a:pt x="3009990" y="0"/>
                  </a:lnTo>
                  <a:lnTo>
                    <a:pt x="3009990" y="214683"/>
                  </a:lnTo>
                  <a:lnTo>
                    <a:pt x="0" y="2146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209" t="-341402" r="-21566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13134721" y="7184314"/>
              <a:ext cx="1635601" cy="214683"/>
            </a:xfrm>
            <a:custGeom>
              <a:avLst/>
              <a:gdLst/>
              <a:ahLst/>
              <a:cxnLst/>
              <a:rect l="l" t="t" r="r" b="b"/>
              <a:pathLst>
                <a:path w="1635601" h="214683">
                  <a:moveTo>
                    <a:pt x="0" y="0"/>
                  </a:moveTo>
                  <a:lnTo>
                    <a:pt x="1635602" y="0"/>
                  </a:lnTo>
                  <a:lnTo>
                    <a:pt x="1635602" y="214683"/>
                  </a:lnTo>
                  <a:lnTo>
                    <a:pt x="0" y="2146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89936" t="-341402" r="-39688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13134721" y="7729187"/>
              <a:ext cx="1635601" cy="214683"/>
            </a:xfrm>
            <a:custGeom>
              <a:avLst/>
              <a:gdLst/>
              <a:ahLst/>
              <a:cxnLst/>
              <a:rect l="l" t="t" r="r" b="b"/>
              <a:pathLst>
                <a:path w="1635601" h="214683">
                  <a:moveTo>
                    <a:pt x="0" y="0"/>
                  </a:moveTo>
                  <a:lnTo>
                    <a:pt x="1635602" y="0"/>
                  </a:lnTo>
                  <a:lnTo>
                    <a:pt x="1635602" y="214683"/>
                  </a:lnTo>
                  <a:lnTo>
                    <a:pt x="0" y="2146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89936" t="-341402" r="-39688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15018628" y="7184314"/>
              <a:ext cx="1635601" cy="214683"/>
            </a:xfrm>
            <a:custGeom>
              <a:avLst/>
              <a:gdLst/>
              <a:ahLst/>
              <a:cxnLst/>
              <a:rect l="l" t="t" r="r" b="b"/>
              <a:pathLst>
                <a:path w="1635601" h="214683">
                  <a:moveTo>
                    <a:pt x="0" y="0"/>
                  </a:moveTo>
                  <a:lnTo>
                    <a:pt x="1635601" y="0"/>
                  </a:lnTo>
                  <a:lnTo>
                    <a:pt x="1635601" y="214683"/>
                  </a:lnTo>
                  <a:lnTo>
                    <a:pt x="0" y="2146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89936" t="-341402" r="-39688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15018628" y="7729187"/>
              <a:ext cx="1635601" cy="214683"/>
            </a:xfrm>
            <a:custGeom>
              <a:avLst/>
              <a:gdLst/>
              <a:ahLst/>
              <a:cxnLst/>
              <a:rect l="l" t="t" r="r" b="b"/>
              <a:pathLst>
                <a:path w="1635601" h="214683">
                  <a:moveTo>
                    <a:pt x="0" y="0"/>
                  </a:moveTo>
                  <a:lnTo>
                    <a:pt x="1635601" y="0"/>
                  </a:lnTo>
                  <a:lnTo>
                    <a:pt x="1635601" y="214683"/>
                  </a:lnTo>
                  <a:lnTo>
                    <a:pt x="0" y="2146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89936" t="-341402" r="-39688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7769773" y="7184314"/>
              <a:ext cx="1635601" cy="214683"/>
            </a:xfrm>
            <a:custGeom>
              <a:avLst/>
              <a:gdLst/>
              <a:ahLst/>
              <a:cxnLst/>
              <a:rect l="l" t="t" r="r" b="b"/>
              <a:pathLst>
                <a:path w="1635601" h="214683">
                  <a:moveTo>
                    <a:pt x="0" y="0"/>
                  </a:moveTo>
                  <a:lnTo>
                    <a:pt x="1635601" y="0"/>
                  </a:lnTo>
                  <a:lnTo>
                    <a:pt x="1635601" y="214683"/>
                  </a:lnTo>
                  <a:lnTo>
                    <a:pt x="0" y="2146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89936" t="-341402" r="-39688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7769773" y="7729187"/>
              <a:ext cx="1635601" cy="214683"/>
            </a:xfrm>
            <a:custGeom>
              <a:avLst/>
              <a:gdLst/>
              <a:ahLst/>
              <a:cxnLst/>
              <a:rect l="l" t="t" r="r" b="b"/>
              <a:pathLst>
                <a:path w="1635601" h="214683">
                  <a:moveTo>
                    <a:pt x="0" y="0"/>
                  </a:moveTo>
                  <a:lnTo>
                    <a:pt x="1635601" y="0"/>
                  </a:lnTo>
                  <a:lnTo>
                    <a:pt x="1635601" y="214683"/>
                  </a:lnTo>
                  <a:lnTo>
                    <a:pt x="0" y="2146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89936" t="-341402" r="-39688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grpSp>
          <p:nvGrpSpPr>
            <p:cNvPr id="23" name="Group 23"/>
            <p:cNvGrpSpPr/>
            <p:nvPr/>
          </p:nvGrpSpPr>
          <p:grpSpPr>
            <a:xfrm>
              <a:off x="18950446" y="370353"/>
              <a:ext cx="1667171" cy="446743"/>
              <a:chOff x="0" y="0"/>
              <a:chExt cx="286340" cy="76729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286340" cy="76729"/>
              </a:xfrm>
              <a:custGeom>
                <a:avLst/>
                <a:gdLst/>
                <a:ahLst/>
                <a:cxnLst/>
                <a:rect l="l" t="t" r="r" b="b"/>
                <a:pathLst>
                  <a:path w="286340" h="76729">
                    <a:moveTo>
                      <a:pt x="0" y="0"/>
                    </a:moveTo>
                    <a:lnTo>
                      <a:pt x="286340" y="0"/>
                    </a:lnTo>
                    <a:lnTo>
                      <a:pt x="286340" y="76729"/>
                    </a:lnTo>
                    <a:lnTo>
                      <a:pt x="0" y="7672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0" y="-38100"/>
                <a:ext cx="286340" cy="11482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6" name="Freeform 26"/>
            <p:cNvSpPr/>
            <p:nvPr/>
          </p:nvSpPr>
          <p:spPr>
            <a:xfrm>
              <a:off x="21782365" y="395728"/>
              <a:ext cx="1863387" cy="497993"/>
            </a:xfrm>
            <a:custGeom>
              <a:avLst/>
              <a:gdLst/>
              <a:ahLst/>
              <a:cxnLst/>
              <a:rect l="l" t="t" r="r" b="b"/>
              <a:pathLst>
                <a:path w="1863387" h="497993">
                  <a:moveTo>
                    <a:pt x="0" y="0"/>
                  </a:moveTo>
                  <a:lnTo>
                    <a:pt x="1863386" y="0"/>
                  </a:lnTo>
                  <a:lnTo>
                    <a:pt x="1863386" y="497992"/>
                  </a:lnTo>
                  <a:lnTo>
                    <a:pt x="0" y="4979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21488" t="-260053" r="-116142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-9525" y="2019401"/>
            <a:ext cx="2633934" cy="8286649"/>
            <a:chOff x="0" y="0"/>
            <a:chExt cx="603178" cy="1897666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603178" cy="1897666"/>
            </a:xfrm>
            <a:custGeom>
              <a:avLst/>
              <a:gdLst/>
              <a:ahLst/>
              <a:cxnLst/>
              <a:rect l="l" t="t" r="r" b="b"/>
              <a:pathLst>
                <a:path w="603178" h="1897666">
                  <a:moveTo>
                    <a:pt x="179297" y="0"/>
                  </a:moveTo>
                  <a:lnTo>
                    <a:pt x="423881" y="0"/>
                  </a:lnTo>
                  <a:cubicBezTo>
                    <a:pt x="522904" y="0"/>
                    <a:pt x="603178" y="80274"/>
                    <a:pt x="603178" y="179297"/>
                  </a:cubicBezTo>
                  <a:lnTo>
                    <a:pt x="603178" y="1718369"/>
                  </a:lnTo>
                  <a:cubicBezTo>
                    <a:pt x="603178" y="1817392"/>
                    <a:pt x="522904" y="1897666"/>
                    <a:pt x="423881" y="1897666"/>
                  </a:cubicBezTo>
                  <a:lnTo>
                    <a:pt x="179297" y="1897666"/>
                  </a:lnTo>
                  <a:cubicBezTo>
                    <a:pt x="80274" y="1897666"/>
                    <a:pt x="0" y="1817392"/>
                    <a:pt x="0" y="1718369"/>
                  </a:cubicBezTo>
                  <a:lnTo>
                    <a:pt x="0" y="179297"/>
                  </a:lnTo>
                  <a:cubicBezTo>
                    <a:pt x="0" y="80274"/>
                    <a:pt x="80274" y="0"/>
                    <a:pt x="179297" y="0"/>
                  </a:cubicBezTo>
                  <a:close/>
                </a:path>
              </a:pathLst>
            </a:custGeom>
            <a:ln w="95250" cap="rnd">
              <a:solidFill>
                <a:srgbClr val="00EED7"/>
              </a:solidFill>
              <a:prstDash val="solid"/>
              <a:round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603178" cy="19357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0" name="Freeform 30"/>
          <p:cNvSpPr/>
          <p:nvPr/>
        </p:nvSpPr>
        <p:spPr>
          <a:xfrm>
            <a:off x="13964299" y="526761"/>
            <a:ext cx="3337634" cy="501939"/>
          </a:xfrm>
          <a:custGeom>
            <a:avLst/>
            <a:gdLst/>
            <a:ahLst/>
            <a:cxnLst/>
            <a:rect l="l" t="t" r="r" b="b"/>
            <a:pathLst>
              <a:path w="3337634" h="501939">
                <a:moveTo>
                  <a:pt x="0" y="0"/>
                </a:moveTo>
                <a:lnTo>
                  <a:pt x="3337634" y="0"/>
                </a:lnTo>
                <a:lnTo>
                  <a:pt x="3337634" y="501939"/>
                </a:lnTo>
                <a:lnTo>
                  <a:pt x="0" y="5019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31" name="Group 31"/>
          <p:cNvGrpSpPr/>
          <p:nvPr/>
        </p:nvGrpSpPr>
        <p:grpSpPr>
          <a:xfrm>
            <a:off x="16324057" y="1495558"/>
            <a:ext cx="1421753" cy="331180"/>
            <a:chOff x="0" y="0"/>
            <a:chExt cx="374453" cy="87224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374453" cy="87224"/>
            </a:xfrm>
            <a:custGeom>
              <a:avLst/>
              <a:gdLst/>
              <a:ahLst/>
              <a:cxnLst/>
              <a:rect l="l" t="t" r="r" b="b"/>
              <a:pathLst>
                <a:path w="374453" h="87224">
                  <a:moveTo>
                    <a:pt x="0" y="0"/>
                  </a:moveTo>
                  <a:lnTo>
                    <a:pt x="374453" y="0"/>
                  </a:lnTo>
                  <a:lnTo>
                    <a:pt x="374453" y="87224"/>
                  </a:lnTo>
                  <a:lnTo>
                    <a:pt x="0" y="87224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38100"/>
              <a:ext cx="374453" cy="1253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3"/>
          <p:cNvSpPr/>
          <p:nvPr/>
        </p:nvSpPr>
        <p:spPr>
          <a:xfrm rot="-8949716">
            <a:off x="-2342739" y="8347255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4"/>
          <p:cNvSpPr/>
          <p:nvPr/>
        </p:nvSpPr>
        <p:spPr>
          <a:xfrm rot="1711277">
            <a:off x="9261101" y="1500259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006092" y="-6332"/>
            <a:ext cx="7281908" cy="4096074"/>
            <a:chOff x="0" y="0"/>
            <a:chExt cx="6089457" cy="34253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4"/>
              <a:stretch>
                <a:fillRect l="-43438" b="-229227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-46214" y="7097814"/>
            <a:ext cx="5669664" cy="3189186"/>
            <a:chOff x="0" y="0"/>
            <a:chExt cx="6089457" cy="34253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solidFill>
              <a:srgbClr val="D94D4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blipFill>
              <a:blip r:embed="rId4"/>
              <a:stretch>
                <a:fillRect l="-909" t="-66592" r="-68040" b="-22118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46214" y="1181985"/>
            <a:ext cx="18334214" cy="9105015"/>
            <a:chOff x="0" y="0"/>
            <a:chExt cx="24445618" cy="1214002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4445618" cy="12140020"/>
            </a:xfrm>
            <a:custGeom>
              <a:avLst/>
              <a:gdLst/>
              <a:ahLst/>
              <a:cxnLst/>
              <a:rect l="l" t="t" r="r" b="b"/>
              <a:pathLst>
                <a:path w="24445618" h="12140020">
                  <a:moveTo>
                    <a:pt x="0" y="0"/>
                  </a:moveTo>
                  <a:lnTo>
                    <a:pt x="24445618" y="0"/>
                  </a:lnTo>
                  <a:lnTo>
                    <a:pt x="24445618" y="12140020"/>
                  </a:lnTo>
                  <a:lnTo>
                    <a:pt x="0" y="121400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1349"/>
              </a:stretch>
            </a:blipFill>
          </p:spPr>
          <p:txBody>
            <a:bodyPr/>
            <a:lstStyle/>
            <a:p>
              <a:endParaRPr lang="es-MX"/>
            </a:p>
          </p:txBody>
        </p:sp>
        <p:grpSp>
          <p:nvGrpSpPr>
            <p:cNvPr id="13" name="Group 13"/>
            <p:cNvGrpSpPr/>
            <p:nvPr/>
          </p:nvGrpSpPr>
          <p:grpSpPr>
            <a:xfrm>
              <a:off x="19231483" y="225109"/>
              <a:ext cx="1672517" cy="448175"/>
              <a:chOff x="0" y="0"/>
              <a:chExt cx="286340" cy="76729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286340" cy="76729"/>
              </a:xfrm>
              <a:custGeom>
                <a:avLst/>
                <a:gdLst/>
                <a:ahLst/>
                <a:cxnLst/>
                <a:rect l="l" t="t" r="r" b="b"/>
                <a:pathLst>
                  <a:path w="286340" h="76729">
                    <a:moveTo>
                      <a:pt x="0" y="0"/>
                    </a:moveTo>
                    <a:lnTo>
                      <a:pt x="286340" y="0"/>
                    </a:lnTo>
                    <a:lnTo>
                      <a:pt x="286340" y="76729"/>
                    </a:lnTo>
                    <a:lnTo>
                      <a:pt x="0" y="7672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38100"/>
                <a:ext cx="286340" cy="11482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>
              <a:off x="3823570" y="7207350"/>
              <a:ext cx="3502219" cy="215371"/>
            </a:xfrm>
            <a:custGeom>
              <a:avLst/>
              <a:gdLst/>
              <a:ahLst/>
              <a:cxnLst/>
              <a:rect l="l" t="t" r="r" b="b"/>
              <a:pathLst>
                <a:path w="3502219" h="215371">
                  <a:moveTo>
                    <a:pt x="0" y="0"/>
                  </a:moveTo>
                  <a:lnTo>
                    <a:pt x="3502219" y="0"/>
                  </a:lnTo>
                  <a:lnTo>
                    <a:pt x="3502219" y="215371"/>
                  </a:lnTo>
                  <a:lnTo>
                    <a:pt x="0" y="2153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2767" t="-341402" r="-4815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9688298" y="7207350"/>
              <a:ext cx="3019641" cy="215371"/>
            </a:xfrm>
            <a:custGeom>
              <a:avLst/>
              <a:gdLst/>
              <a:ahLst/>
              <a:cxnLst/>
              <a:rect l="l" t="t" r="r" b="b"/>
              <a:pathLst>
                <a:path w="3019641" h="215371">
                  <a:moveTo>
                    <a:pt x="0" y="0"/>
                  </a:moveTo>
                  <a:lnTo>
                    <a:pt x="3019641" y="0"/>
                  </a:lnTo>
                  <a:lnTo>
                    <a:pt x="3019641" y="215371"/>
                  </a:lnTo>
                  <a:lnTo>
                    <a:pt x="0" y="2153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209" t="-341402" r="-21566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13176836" y="7207350"/>
              <a:ext cx="1640846" cy="215371"/>
            </a:xfrm>
            <a:custGeom>
              <a:avLst/>
              <a:gdLst/>
              <a:ahLst/>
              <a:cxnLst/>
              <a:rect l="l" t="t" r="r" b="b"/>
              <a:pathLst>
                <a:path w="1640846" h="215371">
                  <a:moveTo>
                    <a:pt x="0" y="0"/>
                  </a:moveTo>
                  <a:lnTo>
                    <a:pt x="1640845" y="0"/>
                  </a:lnTo>
                  <a:lnTo>
                    <a:pt x="1640845" y="215371"/>
                  </a:lnTo>
                  <a:lnTo>
                    <a:pt x="0" y="2153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89936" t="-341402" r="-39688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15066782" y="7207350"/>
              <a:ext cx="1640846" cy="215371"/>
            </a:xfrm>
            <a:custGeom>
              <a:avLst/>
              <a:gdLst/>
              <a:ahLst/>
              <a:cxnLst/>
              <a:rect l="l" t="t" r="r" b="b"/>
              <a:pathLst>
                <a:path w="1640846" h="215371">
                  <a:moveTo>
                    <a:pt x="0" y="0"/>
                  </a:moveTo>
                  <a:lnTo>
                    <a:pt x="1640846" y="0"/>
                  </a:lnTo>
                  <a:lnTo>
                    <a:pt x="1640846" y="215371"/>
                  </a:lnTo>
                  <a:lnTo>
                    <a:pt x="0" y="2153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89936" t="-341402" r="-39688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7794685" y="7207350"/>
              <a:ext cx="1640846" cy="215371"/>
            </a:xfrm>
            <a:custGeom>
              <a:avLst/>
              <a:gdLst/>
              <a:ahLst/>
              <a:cxnLst/>
              <a:rect l="l" t="t" r="r" b="b"/>
              <a:pathLst>
                <a:path w="1640846" h="215371">
                  <a:moveTo>
                    <a:pt x="0" y="0"/>
                  </a:moveTo>
                  <a:lnTo>
                    <a:pt x="1640846" y="0"/>
                  </a:lnTo>
                  <a:lnTo>
                    <a:pt x="1640846" y="215371"/>
                  </a:lnTo>
                  <a:lnTo>
                    <a:pt x="0" y="2153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89936" t="-341402" r="-39688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3823570" y="7753970"/>
              <a:ext cx="3502219" cy="215371"/>
            </a:xfrm>
            <a:custGeom>
              <a:avLst/>
              <a:gdLst/>
              <a:ahLst/>
              <a:cxnLst/>
              <a:rect l="l" t="t" r="r" b="b"/>
              <a:pathLst>
                <a:path w="3502219" h="215371">
                  <a:moveTo>
                    <a:pt x="0" y="0"/>
                  </a:moveTo>
                  <a:lnTo>
                    <a:pt x="3502219" y="0"/>
                  </a:lnTo>
                  <a:lnTo>
                    <a:pt x="3502219" y="215371"/>
                  </a:lnTo>
                  <a:lnTo>
                    <a:pt x="0" y="2153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4304" t="-341402" r="-3278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9688298" y="7753970"/>
              <a:ext cx="3019641" cy="215371"/>
            </a:xfrm>
            <a:custGeom>
              <a:avLst/>
              <a:gdLst/>
              <a:ahLst/>
              <a:cxnLst/>
              <a:rect l="l" t="t" r="r" b="b"/>
              <a:pathLst>
                <a:path w="3019641" h="215371">
                  <a:moveTo>
                    <a:pt x="0" y="0"/>
                  </a:moveTo>
                  <a:lnTo>
                    <a:pt x="3019641" y="0"/>
                  </a:lnTo>
                  <a:lnTo>
                    <a:pt x="3019641" y="215371"/>
                  </a:lnTo>
                  <a:lnTo>
                    <a:pt x="0" y="2153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209" t="-341402" r="-21566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13176836" y="7753970"/>
              <a:ext cx="1640846" cy="215371"/>
            </a:xfrm>
            <a:custGeom>
              <a:avLst/>
              <a:gdLst/>
              <a:ahLst/>
              <a:cxnLst/>
              <a:rect l="l" t="t" r="r" b="b"/>
              <a:pathLst>
                <a:path w="1640846" h="215371">
                  <a:moveTo>
                    <a:pt x="0" y="0"/>
                  </a:moveTo>
                  <a:lnTo>
                    <a:pt x="1640845" y="0"/>
                  </a:lnTo>
                  <a:lnTo>
                    <a:pt x="1640845" y="215371"/>
                  </a:lnTo>
                  <a:lnTo>
                    <a:pt x="0" y="2153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89936" t="-341402" r="-39688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15066782" y="7753970"/>
              <a:ext cx="1640846" cy="215371"/>
            </a:xfrm>
            <a:custGeom>
              <a:avLst/>
              <a:gdLst/>
              <a:ahLst/>
              <a:cxnLst/>
              <a:rect l="l" t="t" r="r" b="b"/>
              <a:pathLst>
                <a:path w="1640846" h="215371">
                  <a:moveTo>
                    <a:pt x="0" y="0"/>
                  </a:moveTo>
                  <a:lnTo>
                    <a:pt x="1640846" y="0"/>
                  </a:lnTo>
                  <a:lnTo>
                    <a:pt x="1640846" y="215371"/>
                  </a:lnTo>
                  <a:lnTo>
                    <a:pt x="0" y="2153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89936" t="-341402" r="-39688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7794685" y="7753970"/>
              <a:ext cx="1640846" cy="215371"/>
            </a:xfrm>
            <a:custGeom>
              <a:avLst/>
              <a:gdLst/>
              <a:ahLst/>
              <a:cxnLst/>
              <a:rect l="l" t="t" r="r" b="b"/>
              <a:pathLst>
                <a:path w="1640846" h="215371">
                  <a:moveTo>
                    <a:pt x="0" y="0"/>
                  </a:moveTo>
                  <a:lnTo>
                    <a:pt x="1640846" y="0"/>
                  </a:lnTo>
                  <a:lnTo>
                    <a:pt x="1640846" y="215371"/>
                  </a:lnTo>
                  <a:lnTo>
                    <a:pt x="0" y="2153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89936" t="-341402" r="-39688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22071269" y="350290"/>
              <a:ext cx="1869362" cy="499589"/>
            </a:xfrm>
            <a:custGeom>
              <a:avLst/>
              <a:gdLst/>
              <a:ahLst/>
              <a:cxnLst/>
              <a:rect l="l" t="t" r="r" b="b"/>
              <a:pathLst>
                <a:path w="1869362" h="499589">
                  <a:moveTo>
                    <a:pt x="0" y="0"/>
                  </a:moveTo>
                  <a:lnTo>
                    <a:pt x="1869361" y="0"/>
                  </a:lnTo>
                  <a:lnTo>
                    <a:pt x="1869361" y="499590"/>
                  </a:lnTo>
                  <a:lnTo>
                    <a:pt x="0" y="4995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21488" t="-260053" r="-116142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56966" y="3795835"/>
            <a:ext cx="2412460" cy="1741742"/>
            <a:chOff x="0" y="0"/>
            <a:chExt cx="550853" cy="397703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550853" cy="397703"/>
            </a:xfrm>
            <a:custGeom>
              <a:avLst/>
              <a:gdLst/>
              <a:ahLst/>
              <a:cxnLst/>
              <a:rect l="l" t="t" r="r" b="b"/>
              <a:pathLst>
                <a:path w="550853" h="397703">
                  <a:moveTo>
                    <a:pt x="144411" y="0"/>
                  </a:moveTo>
                  <a:lnTo>
                    <a:pt x="406442" y="0"/>
                  </a:lnTo>
                  <a:cubicBezTo>
                    <a:pt x="486198" y="0"/>
                    <a:pt x="550853" y="64655"/>
                    <a:pt x="550853" y="144411"/>
                  </a:cubicBezTo>
                  <a:lnTo>
                    <a:pt x="550853" y="253292"/>
                  </a:lnTo>
                  <a:cubicBezTo>
                    <a:pt x="550853" y="333048"/>
                    <a:pt x="486198" y="397703"/>
                    <a:pt x="406442" y="397703"/>
                  </a:cubicBezTo>
                  <a:lnTo>
                    <a:pt x="144411" y="397703"/>
                  </a:lnTo>
                  <a:cubicBezTo>
                    <a:pt x="64655" y="397703"/>
                    <a:pt x="0" y="333048"/>
                    <a:pt x="0" y="253292"/>
                  </a:cubicBezTo>
                  <a:lnTo>
                    <a:pt x="0" y="144411"/>
                  </a:lnTo>
                  <a:cubicBezTo>
                    <a:pt x="0" y="64655"/>
                    <a:pt x="64655" y="0"/>
                    <a:pt x="144411" y="0"/>
                  </a:cubicBezTo>
                  <a:close/>
                </a:path>
              </a:pathLst>
            </a:custGeom>
            <a:ln w="95250" cap="rnd">
              <a:solidFill>
                <a:srgbClr val="00EED7"/>
              </a:solidFill>
              <a:prstDash val="solid"/>
              <a:round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550853" cy="4358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0" name="Freeform 30"/>
          <p:cNvSpPr/>
          <p:nvPr/>
        </p:nvSpPr>
        <p:spPr>
          <a:xfrm>
            <a:off x="13964299" y="526761"/>
            <a:ext cx="3337634" cy="501939"/>
          </a:xfrm>
          <a:custGeom>
            <a:avLst/>
            <a:gdLst/>
            <a:ahLst/>
            <a:cxnLst/>
            <a:rect l="l" t="t" r="r" b="b"/>
            <a:pathLst>
              <a:path w="3337634" h="501939">
                <a:moveTo>
                  <a:pt x="0" y="0"/>
                </a:moveTo>
                <a:lnTo>
                  <a:pt x="3337634" y="0"/>
                </a:lnTo>
                <a:lnTo>
                  <a:pt x="3337634" y="501939"/>
                </a:lnTo>
                <a:lnTo>
                  <a:pt x="0" y="5019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31" name="Group 31"/>
          <p:cNvGrpSpPr/>
          <p:nvPr/>
        </p:nvGrpSpPr>
        <p:grpSpPr>
          <a:xfrm>
            <a:off x="16503608" y="1434693"/>
            <a:ext cx="1409580" cy="331180"/>
            <a:chOff x="0" y="0"/>
            <a:chExt cx="371247" cy="87224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371247" cy="87224"/>
            </a:xfrm>
            <a:custGeom>
              <a:avLst/>
              <a:gdLst/>
              <a:ahLst/>
              <a:cxnLst/>
              <a:rect l="l" t="t" r="r" b="b"/>
              <a:pathLst>
                <a:path w="371247" h="87224">
                  <a:moveTo>
                    <a:pt x="0" y="0"/>
                  </a:moveTo>
                  <a:lnTo>
                    <a:pt x="371247" y="0"/>
                  </a:lnTo>
                  <a:lnTo>
                    <a:pt x="371247" y="87224"/>
                  </a:lnTo>
                  <a:lnTo>
                    <a:pt x="0" y="87224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38100"/>
              <a:ext cx="371247" cy="1253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3"/>
          <p:cNvSpPr/>
          <p:nvPr/>
        </p:nvSpPr>
        <p:spPr>
          <a:xfrm rot="-8949716">
            <a:off x="-2342739" y="8347255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4"/>
          <p:cNvSpPr/>
          <p:nvPr/>
        </p:nvSpPr>
        <p:spPr>
          <a:xfrm rot="1711277">
            <a:off x="9261101" y="1500259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006092" y="-6332"/>
            <a:ext cx="7281908" cy="4096074"/>
            <a:chOff x="0" y="0"/>
            <a:chExt cx="6089457" cy="34253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4"/>
              <a:stretch>
                <a:fillRect l="-43438" b="-229227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-46214" y="7097814"/>
            <a:ext cx="5669664" cy="3189186"/>
            <a:chOff x="0" y="0"/>
            <a:chExt cx="6089457" cy="34253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solidFill>
              <a:srgbClr val="D94D4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blipFill>
              <a:blip r:embed="rId4"/>
              <a:stretch>
                <a:fillRect l="-909" t="-66592" r="-68040" b="-22118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46214" y="1140305"/>
            <a:ext cx="18334214" cy="9146695"/>
            <a:chOff x="0" y="0"/>
            <a:chExt cx="24445618" cy="1219559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4445618" cy="12195594"/>
            </a:xfrm>
            <a:custGeom>
              <a:avLst/>
              <a:gdLst/>
              <a:ahLst/>
              <a:cxnLst/>
              <a:rect l="l" t="t" r="r" b="b"/>
              <a:pathLst>
                <a:path w="24445618" h="12195594">
                  <a:moveTo>
                    <a:pt x="0" y="0"/>
                  </a:moveTo>
                  <a:lnTo>
                    <a:pt x="24445618" y="0"/>
                  </a:lnTo>
                  <a:lnTo>
                    <a:pt x="24445618" y="12195594"/>
                  </a:lnTo>
                  <a:lnTo>
                    <a:pt x="0" y="121955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457" r="-73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3451816" y="6563919"/>
              <a:ext cx="3241732" cy="216627"/>
            </a:xfrm>
            <a:custGeom>
              <a:avLst/>
              <a:gdLst/>
              <a:ahLst/>
              <a:cxnLst/>
              <a:rect l="l" t="t" r="r" b="b"/>
              <a:pathLst>
                <a:path w="3241732" h="216627">
                  <a:moveTo>
                    <a:pt x="0" y="0"/>
                  </a:moveTo>
                  <a:lnTo>
                    <a:pt x="3241732" y="0"/>
                  </a:lnTo>
                  <a:lnTo>
                    <a:pt x="3241732" y="216626"/>
                  </a:lnTo>
                  <a:lnTo>
                    <a:pt x="0" y="2166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4117" t="-341402" r="-12787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7099472" y="7570485"/>
              <a:ext cx="1381171" cy="165218"/>
            </a:xfrm>
            <a:custGeom>
              <a:avLst/>
              <a:gdLst/>
              <a:ahLst/>
              <a:cxnLst/>
              <a:rect l="l" t="t" r="r" b="b"/>
              <a:pathLst>
                <a:path w="1381171" h="165218">
                  <a:moveTo>
                    <a:pt x="0" y="0"/>
                  </a:moveTo>
                  <a:lnTo>
                    <a:pt x="1381171" y="0"/>
                  </a:lnTo>
                  <a:lnTo>
                    <a:pt x="1381171" y="165217"/>
                  </a:lnTo>
                  <a:lnTo>
                    <a:pt x="0" y="165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7099472" y="8048212"/>
              <a:ext cx="1381171" cy="165218"/>
            </a:xfrm>
            <a:custGeom>
              <a:avLst/>
              <a:gdLst/>
              <a:ahLst/>
              <a:cxnLst/>
              <a:rect l="l" t="t" r="r" b="b"/>
              <a:pathLst>
                <a:path w="1381171" h="165218">
                  <a:moveTo>
                    <a:pt x="0" y="0"/>
                  </a:moveTo>
                  <a:lnTo>
                    <a:pt x="1381171" y="0"/>
                  </a:lnTo>
                  <a:lnTo>
                    <a:pt x="1381171" y="165217"/>
                  </a:lnTo>
                  <a:lnTo>
                    <a:pt x="0" y="165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7099472" y="11410656"/>
              <a:ext cx="1381171" cy="165218"/>
            </a:xfrm>
            <a:custGeom>
              <a:avLst/>
              <a:gdLst/>
              <a:ahLst/>
              <a:cxnLst/>
              <a:rect l="l" t="t" r="r" b="b"/>
              <a:pathLst>
                <a:path w="1381171" h="165218">
                  <a:moveTo>
                    <a:pt x="0" y="0"/>
                  </a:moveTo>
                  <a:lnTo>
                    <a:pt x="1381171" y="0"/>
                  </a:lnTo>
                  <a:lnTo>
                    <a:pt x="1381171" y="165218"/>
                  </a:lnTo>
                  <a:lnTo>
                    <a:pt x="0" y="1652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7099472" y="6563919"/>
              <a:ext cx="1381171" cy="165218"/>
            </a:xfrm>
            <a:custGeom>
              <a:avLst/>
              <a:gdLst/>
              <a:ahLst/>
              <a:cxnLst/>
              <a:rect l="l" t="t" r="r" b="b"/>
              <a:pathLst>
                <a:path w="1381171" h="165218">
                  <a:moveTo>
                    <a:pt x="0" y="0"/>
                  </a:moveTo>
                  <a:lnTo>
                    <a:pt x="1381171" y="0"/>
                  </a:lnTo>
                  <a:lnTo>
                    <a:pt x="1381171" y="165217"/>
                  </a:lnTo>
                  <a:lnTo>
                    <a:pt x="0" y="165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7099472" y="7066283"/>
              <a:ext cx="1381171" cy="165218"/>
            </a:xfrm>
            <a:custGeom>
              <a:avLst/>
              <a:gdLst/>
              <a:ahLst/>
              <a:cxnLst/>
              <a:rect l="l" t="t" r="r" b="b"/>
              <a:pathLst>
                <a:path w="1381171" h="165218">
                  <a:moveTo>
                    <a:pt x="0" y="0"/>
                  </a:moveTo>
                  <a:lnTo>
                    <a:pt x="1381171" y="0"/>
                  </a:lnTo>
                  <a:lnTo>
                    <a:pt x="1381171" y="165218"/>
                  </a:lnTo>
                  <a:lnTo>
                    <a:pt x="0" y="1652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7099472" y="8522936"/>
              <a:ext cx="1381171" cy="165218"/>
            </a:xfrm>
            <a:custGeom>
              <a:avLst/>
              <a:gdLst/>
              <a:ahLst/>
              <a:cxnLst/>
              <a:rect l="l" t="t" r="r" b="b"/>
              <a:pathLst>
                <a:path w="1381171" h="165218">
                  <a:moveTo>
                    <a:pt x="0" y="0"/>
                  </a:moveTo>
                  <a:lnTo>
                    <a:pt x="1381171" y="0"/>
                  </a:lnTo>
                  <a:lnTo>
                    <a:pt x="1381171" y="165218"/>
                  </a:lnTo>
                  <a:lnTo>
                    <a:pt x="0" y="1652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7099472" y="8997660"/>
              <a:ext cx="1381171" cy="165218"/>
            </a:xfrm>
            <a:custGeom>
              <a:avLst/>
              <a:gdLst/>
              <a:ahLst/>
              <a:cxnLst/>
              <a:rect l="l" t="t" r="r" b="b"/>
              <a:pathLst>
                <a:path w="1381171" h="165218">
                  <a:moveTo>
                    <a:pt x="0" y="0"/>
                  </a:moveTo>
                  <a:lnTo>
                    <a:pt x="1381171" y="0"/>
                  </a:lnTo>
                  <a:lnTo>
                    <a:pt x="1381171" y="165218"/>
                  </a:lnTo>
                  <a:lnTo>
                    <a:pt x="0" y="1652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7099472" y="9472385"/>
              <a:ext cx="1381171" cy="165218"/>
            </a:xfrm>
            <a:custGeom>
              <a:avLst/>
              <a:gdLst/>
              <a:ahLst/>
              <a:cxnLst/>
              <a:rect l="l" t="t" r="r" b="b"/>
              <a:pathLst>
                <a:path w="1381171" h="165218">
                  <a:moveTo>
                    <a:pt x="0" y="0"/>
                  </a:moveTo>
                  <a:lnTo>
                    <a:pt x="1381171" y="0"/>
                  </a:lnTo>
                  <a:lnTo>
                    <a:pt x="1381171" y="165217"/>
                  </a:lnTo>
                  <a:lnTo>
                    <a:pt x="0" y="165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7099472" y="9947109"/>
              <a:ext cx="1381171" cy="165218"/>
            </a:xfrm>
            <a:custGeom>
              <a:avLst/>
              <a:gdLst/>
              <a:ahLst/>
              <a:cxnLst/>
              <a:rect l="l" t="t" r="r" b="b"/>
              <a:pathLst>
                <a:path w="1381171" h="165218">
                  <a:moveTo>
                    <a:pt x="0" y="0"/>
                  </a:moveTo>
                  <a:lnTo>
                    <a:pt x="1381171" y="0"/>
                  </a:lnTo>
                  <a:lnTo>
                    <a:pt x="1381171" y="165218"/>
                  </a:lnTo>
                  <a:lnTo>
                    <a:pt x="0" y="1652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7099472" y="10461207"/>
              <a:ext cx="1381171" cy="165218"/>
            </a:xfrm>
            <a:custGeom>
              <a:avLst/>
              <a:gdLst/>
              <a:ahLst/>
              <a:cxnLst/>
              <a:rect l="l" t="t" r="r" b="b"/>
              <a:pathLst>
                <a:path w="1381171" h="165218">
                  <a:moveTo>
                    <a:pt x="0" y="0"/>
                  </a:moveTo>
                  <a:lnTo>
                    <a:pt x="1381171" y="0"/>
                  </a:lnTo>
                  <a:lnTo>
                    <a:pt x="1381171" y="165218"/>
                  </a:lnTo>
                  <a:lnTo>
                    <a:pt x="0" y="1652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7099472" y="10935932"/>
              <a:ext cx="1381171" cy="165218"/>
            </a:xfrm>
            <a:custGeom>
              <a:avLst/>
              <a:gdLst/>
              <a:ahLst/>
              <a:cxnLst/>
              <a:rect l="l" t="t" r="r" b="b"/>
              <a:pathLst>
                <a:path w="1381171" h="165218">
                  <a:moveTo>
                    <a:pt x="0" y="0"/>
                  </a:moveTo>
                  <a:lnTo>
                    <a:pt x="1381171" y="0"/>
                  </a:lnTo>
                  <a:lnTo>
                    <a:pt x="1381171" y="165217"/>
                  </a:lnTo>
                  <a:lnTo>
                    <a:pt x="0" y="165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8693459" y="6589623"/>
              <a:ext cx="3174183" cy="165218"/>
            </a:xfrm>
            <a:custGeom>
              <a:avLst/>
              <a:gdLst/>
              <a:ahLst/>
              <a:cxnLst/>
              <a:rect l="l" t="t" r="r" b="b"/>
              <a:pathLst>
                <a:path w="3174183" h="165218">
                  <a:moveTo>
                    <a:pt x="0" y="0"/>
                  </a:moveTo>
                  <a:lnTo>
                    <a:pt x="3174183" y="0"/>
                  </a:lnTo>
                  <a:lnTo>
                    <a:pt x="3174183" y="165218"/>
                  </a:lnTo>
                  <a:lnTo>
                    <a:pt x="0" y="1652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84743" b="-6280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8718050" y="7066283"/>
              <a:ext cx="3174183" cy="165218"/>
            </a:xfrm>
            <a:custGeom>
              <a:avLst/>
              <a:gdLst/>
              <a:ahLst/>
              <a:cxnLst/>
              <a:rect l="l" t="t" r="r" b="b"/>
              <a:pathLst>
                <a:path w="3174183" h="165218">
                  <a:moveTo>
                    <a:pt x="0" y="0"/>
                  </a:moveTo>
                  <a:lnTo>
                    <a:pt x="3174183" y="0"/>
                  </a:lnTo>
                  <a:lnTo>
                    <a:pt x="3174183" y="165218"/>
                  </a:lnTo>
                  <a:lnTo>
                    <a:pt x="0" y="1652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84743" b="-6280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8718050" y="7570485"/>
              <a:ext cx="3174183" cy="165218"/>
            </a:xfrm>
            <a:custGeom>
              <a:avLst/>
              <a:gdLst/>
              <a:ahLst/>
              <a:cxnLst/>
              <a:rect l="l" t="t" r="r" b="b"/>
              <a:pathLst>
                <a:path w="3174183" h="165218">
                  <a:moveTo>
                    <a:pt x="0" y="0"/>
                  </a:moveTo>
                  <a:lnTo>
                    <a:pt x="3174183" y="0"/>
                  </a:lnTo>
                  <a:lnTo>
                    <a:pt x="3174183" y="165217"/>
                  </a:lnTo>
                  <a:lnTo>
                    <a:pt x="0" y="165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84743" b="-6280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8718050" y="8024862"/>
              <a:ext cx="3174183" cy="165218"/>
            </a:xfrm>
            <a:custGeom>
              <a:avLst/>
              <a:gdLst/>
              <a:ahLst/>
              <a:cxnLst/>
              <a:rect l="l" t="t" r="r" b="b"/>
              <a:pathLst>
                <a:path w="3174183" h="165218">
                  <a:moveTo>
                    <a:pt x="0" y="0"/>
                  </a:moveTo>
                  <a:lnTo>
                    <a:pt x="3174183" y="0"/>
                  </a:lnTo>
                  <a:lnTo>
                    <a:pt x="3174183" y="165217"/>
                  </a:lnTo>
                  <a:lnTo>
                    <a:pt x="0" y="165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84743" b="-6280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8718050" y="8522936"/>
              <a:ext cx="3174183" cy="165218"/>
            </a:xfrm>
            <a:custGeom>
              <a:avLst/>
              <a:gdLst/>
              <a:ahLst/>
              <a:cxnLst/>
              <a:rect l="l" t="t" r="r" b="b"/>
              <a:pathLst>
                <a:path w="3174183" h="165218">
                  <a:moveTo>
                    <a:pt x="0" y="0"/>
                  </a:moveTo>
                  <a:lnTo>
                    <a:pt x="3174183" y="0"/>
                  </a:lnTo>
                  <a:lnTo>
                    <a:pt x="3174183" y="165218"/>
                  </a:lnTo>
                  <a:lnTo>
                    <a:pt x="0" y="1652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84743" b="-6280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0" name="Freeform 30"/>
            <p:cNvSpPr/>
            <p:nvPr/>
          </p:nvSpPr>
          <p:spPr>
            <a:xfrm>
              <a:off x="8718050" y="8997660"/>
              <a:ext cx="3174183" cy="165218"/>
            </a:xfrm>
            <a:custGeom>
              <a:avLst/>
              <a:gdLst/>
              <a:ahLst/>
              <a:cxnLst/>
              <a:rect l="l" t="t" r="r" b="b"/>
              <a:pathLst>
                <a:path w="3174183" h="165218">
                  <a:moveTo>
                    <a:pt x="0" y="0"/>
                  </a:moveTo>
                  <a:lnTo>
                    <a:pt x="3174183" y="0"/>
                  </a:lnTo>
                  <a:lnTo>
                    <a:pt x="3174183" y="165218"/>
                  </a:lnTo>
                  <a:lnTo>
                    <a:pt x="0" y="1652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84743" b="-6280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8693459" y="9472385"/>
              <a:ext cx="3174183" cy="165218"/>
            </a:xfrm>
            <a:custGeom>
              <a:avLst/>
              <a:gdLst/>
              <a:ahLst/>
              <a:cxnLst/>
              <a:rect l="l" t="t" r="r" b="b"/>
              <a:pathLst>
                <a:path w="3174183" h="165218">
                  <a:moveTo>
                    <a:pt x="0" y="0"/>
                  </a:moveTo>
                  <a:lnTo>
                    <a:pt x="3174183" y="0"/>
                  </a:lnTo>
                  <a:lnTo>
                    <a:pt x="3174183" y="165217"/>
                  </a:lnTo>
                  <a:lnTo>
                    <a:pt x="0" y="165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84743" b="-6280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2" name="Freeform 32"/>
            <p:cNvSpPr/>
            <p:nvPr/>
          </p:nvSpPr>
          <p:spPr>
            <a:xfrm>
              <a:off x="8718050" y="10434453"/>
              <a:ext cx="3174183" cy="165218"/>
            </a:xfrm>
            <a:custGeom>
              <a:avLst/>
              <a:gdLst/>
              <a:ahLst/>
              <a:cxnLst/>
              <a:rect l="l" t="t" r="r" b="b"/>
              <a:pathLst>
                <a:path w="3174183" h="165218">
                  <a:moveTo>
                    <a:pt x="0" y="0"/>
                  </a:moveTo>
                  <a:lnTo>
                    <a:pt x="3174183" y="0"/>
                  </a:lnTo>
                  <a:lnTo>
                    <a:pt x="3174183" y="165217"/>
                  </a:lnTo>
                  <a:lnTo>
                    <a:pt x="0" y="165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84743" b="-62802"/>
              </a:stretch>
            </a:blipFill>
          </p:spPr>
          <p:txBody>
            <a:bodyPr/>
            <a:lstStyle/>
            <a:p>
              <a:endParaRPr lang="es-MX"/>
            </a:p>
          </p:txBody>
        </p:sp>
        <p:grpSp>
          <p:nvGrpSpPr>
            <p:cNvPr id="33" name="Group 33"/>
            <p:cNvGrpSpPr/>
            <p:nvPr/>
          </p:nvGrpSpPr>
          <p:grpSpPr>
            <a:xfrm>
              <a:off x="19391766" y="274471"/>
              <a:ext cx="1667272" cy="446770"/>
              <a:chOff x="0" y="0"/>
              <a:chExt cx="286340" cy="76729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286340" cy="76729"/>
              </a:xfrm>
              <a:custGeom>
                <a:avLst/>
                <a:gdLst/>
                <a:ahLst/>
                <a:cxnLst/>
                <a:rect l="l" t="t" r="r" b="b"/>
                <a:pathLst>
                  <a:path w="286340" h="76729">
                    <a:moveTo>
                      <a:pt x="0" y="0"/>
                    </a:moveTo>
                    <a:lnTo>
                      <a:pt x="286340" y="0"/>
                    </a:lnTo>
                    <a:lnTo>
                      <a:pt x="286340" y="76729"/>
                    </a:lnTo>
                    <a:lnTo>
                      <a:pt x="0" y="7672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35" name="TextBox 35"/>
              <p:cNvSpPr txBox="1"/>
              <p:nvPr/>
            </p:nvSpPr>
            <p:spPr>
              <a:xfrm>
                <a:off x="0" y="-38100"/>
                <a:ext cx="286340" cy="11482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6" name="Freeform 36"/>
            <p:cNvSpPr/>
            <p:nvPr/>
          </p:nvSpPr>
          <p:spPr>
            <a:xfrm>
              <a:off x="3416687" y="7040579"/>
              <a:ext cx="3304965" cy="216627"/>
            </a:xfrm>
            <a:custGeom>
              <a:avLst/>
              <a:gdLst/>
              <a:ahLst/>
              <a:cxnLst/>
              <a:rect l="l" t="t" r="r" b="b"/>
              <a:pathLst>
                <a:path w="3304965" h="216627">
                  <a:moveTo>
                    <a:pt x="0" y="0"/>
                  </a:moveTo>
                  <a:lnTo>
                    <a:pt x="3304965" y="0"/>
                  </a:lnTo>
                  <a:lnTo>
                    <a:pt x="3304965" y="216626"/>
                  </a:lnTo>
                  <a:lnTo>
                    <a:pt x="0" y="2166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4039" t="-341402" r="-10629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7" name="Freeform 37"/>
            <p:cNvSpPr/>
            <p:nvPr/>
          </p:nvSpPr>
          <p:spPr>
            <a:xfrm>
              <a:off x="3416687" y="7517239"/>
              <a:ext cx="3304965" cy="216627"/>
            </a:xfrm>
            <a:custGeom>
              <a:avLst/>
              <a:gdLst/>
              <a:ahLst/>
              <a:cxnLst/>
              <a:rect l="l" t="t" r="r" b="b"/>
              <a:pathLst>
                <a:path w="3304965" h="216627">
                  <a:moveTo>
                    <a:pt x="0" y="0"/>
                  </a:moveTo>
                  <a:lnTo>
                    <a:pt x="3304965" y="0"/>
                  </a:lnTo>
                  <a:lnTo>
                    <a:pt x="3304965" y="216626"/>
                  </a:lnTo>
                  <a:lnTo>
                    <a:pt x="0" y="2166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2976" t="-341402" r="-11692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3416687" y="7999157"/>
              <a:ext cx="3304965" cy="216627"/>
            </a:xfrm>
            <a:custGeom>
              <a:avLst/>
              <a:gdLst/>
              <a:ahLst/>
              <a:cxnLst/>
              <a:rect l="l" t="t" r="r" b="b"/>
              <a:pathLst>
                <a:path w="3304965" h="216627">
                  <a:moveTo>
                    <a:pt x="0" y="0"/>
                  </a:moveTo>
                  <a:lnTo>
                    <a:pt x="3304965" y="0"/>
                  </a:lnTo>
                  <a:lnTo>
                    <a:pt x="3304965" y="216627"/>
                  </a:lnTo>
                  <a:lnTo>
                    <a:pt x="0" y="2166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4039" t="-341402" r="-10629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9" name="Freeform 39"/>
            <p:cNvSpPr/>
            <p:nvPr/>
          </p:nvSpPr>
          <p:spPr>
            <a:xfrm>
              <a:off x="3416687" y="8481075"/>
              <a:ext cx="3304965" cy="216627"/>
            </a:xfrm>
            <a:custGeom>
              <a:avLst/>
              <a:gdLst/>
              <a:ahLst/>
              <a:cxnLst/>
              <a:rect l="l" t="t" r="r" b="b"/>
              <a:pathLst>
                <a:path w="3304965" h="216627">
                  <a:moveTo>
                    <a:pt x="0" y="0"/>
                  </a:moveTo>
                  <a:lnTo>
                    <a:pt x="3304965" y="0"/>
                  </a:lnTo>
                  <a:lnTo>
                    <a:pt x="3304965" y="216627"/>
                  </a:lnTo>
                  <a:lnTo>
                    <a:pt x="0" y="2166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4039" t="-341402" r="-10629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0" name="Freeform 40"/>
            <p:cNvSpPr/>
            <p:nvPr/>
          </p:nvSpPr>
          <p:spPr>
            <a:xfrm>
              <a:off x="3416687" y="8962993"/>
              <a:ext cx="3304965" cy="216627"/>
            </a:xfrm>
            <a:custGeom>
              <a:avLst/>
              <a:gdLst/>
              <a:ahLst/>
              <a:cxnLst/>
              <a:rect l="l" t="t" r="r" b="b"/>
              <a:pathLst>
                <a:path w="3304965" h="216627">
                  <a:moveTo>
                    <a:pt x="0" y="0"/>
                  </a:moveTo>
                  <a:lnTo>
                    <a:pt x="3304965" y="0"/>
                  </a:lnTo>
                  <a:lnTo>
                    <a:pt x="3304965" y="216627"/>
                  </a:lnTo>
                  <a:lnTo>
                    <a:pt x="0" y="2166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4039" t="-341402" r="-10629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1" name="Freeform 41"/>
            <p:cNvSpPr/>
            <p:nvPr/>
          </p:nvSpPr>
          <p:spPr>
            <a:xfrm>
              <a:off x="3416687" y="9444912"/>
              <a:ext cx="3304965" cy="216627"/>
            </a:xfrm>
            <a:custGeom>
              <a:avLst/>
              <a:gdLst/>
              <a:ahLst/>
              <a:cxnLst/>
              <a:rect l="l" t="t" r="r" b="b"/>
              <a:pathLst>
                <a:path w="3304965" h="216627">
                  <a:moveTo>
                    <a:pt x="0" y="0"/>
                  </a:moveTo>
                  <a:lnTo>
                    <a:pt x="3304965" y="0"/>
                  </a:lnTo>
                  <a:lnTo>
                    <a:pt x="3304965" y="216626"/>
                  </a:lnTo>
                  <a:lnTo>
                    <a:pt x="0" y="2166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4039" t="-341402" r="-10629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2" name="Freeform 42"/>
            <p:cNvSpPr/>
            <p:nvPr/>
          </p:nvSpPr>
          <p:spPr>
            <a:xfrm>
              <a:off x="3416687" y="9926830"/>
              <a:ext cx="3304965" cy="216627"/>
            </a:xfrm>
            <a:custGeom>
              <a:avLst/>
              <a:gdLst/>
              <a:ahLst/>
              <a:cxnLst/>
              <a:rect l="l" t="t" r="r" b="b"/>
              <a:pathLst>
                <a:path w="3304965" h="216627">
                  <a:moveTo>
                    <a:pt x="0" y="0"/>
                  </a:moveTo>
                  <a:lnTo>
                    <a:pt x="3304965" y="0"/>
                  </a:lnTo>
                  <a:lnTo>
                    <a:pt x="3304965" y="216627"/>
                  </a:lnTo>
                  <a:lnTo>
                    <a:pt x="0" y="2166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4039" t="-341402" r="-10629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3" name="Freeform 43"/>
            <p:cNvSpPr/>
            <p:nvPr/>
          </p:nvSpPr>
          <p:spPr>
            <a:xfrm>
              <a:off x="3416687" y="10408748"/>
              <a:ext cx="3304965" cy="216627"/>
            </a:xfrm>
            <a:custGeom>
              <a:avLst/>
              <a:gdLst/>
              <a:ahLst/>
              <a:cxnLst/>
              <a:rect l="l" t="t" r="r" b="b"/>
              <a:pathLst>
                <a:path w="3304965" h="216627">
                  <a:moveTo>
                    <a:pt x="0" y="0"/>
                  </a:moveTo>
                  <a:lnTo>
                    <a:pt x="3304965" y="0"/>
                  </a:lnTo>
                  <a:lnTo>
                    <a:pt x="3304965" y="216627"/>
                  </a:lnTo>
                  <a:lnTo>
                    <a:pt x="0" y="2166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4039" t="-341402" r="-10629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4" name="Freeform 44"/>
            <p:cNvSpPr/>
            <p:nvPr/>
          </p:nvSpPr>
          <p:spPr>
            <a:xfrm>
              <a:off x="3416687" y="10890666"/>
              <a:ext cx="3304965" cy="216627"/>
            </a:xfrm>
            <a:custGeom>
              <a:avLst/>
              <a:gdLst/>
              <a:ahLst/>
              <a:cxnLst/>
              <a:rect l="l" t="t" r="r" b="b"/>
              <a:pathLst>
                <a:path w="3304965" h="216627">
                  <a:moveTo>
                    <a:pt x="0" y="0"/>
                  </a:moveTo>
                  <a:lnTo>
                    <a:pt x="3304965" y="0"/>
                  </a:lnTo>
                  <a:lnTo>
                    <a:pt x="3304965" y="216627"/>
                  </a:lnTo>
                  <a:lnTo>
                    <a:pt x="0" y="2166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4039" t="-341402" r="-10629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5" name="Freeform 45"/>
            <p:cNvSpPr/>
            <p:nvPr/>
          </p:nvSpPr>
          <p:spPr>
            <a:xfrm>
              <a:off x="3416687" y="11372585"/>
              <a:ext cx="3304965" cy="216627"/>
            </a:xfrm>
            <a:custGeom>
              <a:avLst/>
              <a:gdLst/>
              <a:ahLst/>
              <a:cxnLst/>
              <a:rect l="l" t="t" r="r" b="b"/>
              <a:pathLst>
                <a:path w="3304965" h="216627">
                  <a:moveTo>
                    <a:pt x="0" y="0"/>
                  </a:moveTo>
                  <a:lnTo>
                    <a:pt x="3304965" y="0"/>
                  </a:lnTo>
                  <a:lnTo>
                    <a:pt x="3304965" y="216626"/>
                  </a:lnTo>
                  <a:lnTo>
                    <a:pt x="0" y="2166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4039" t="-341402" r="-10629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6" name="Freeform 46"/>
            <p:cNvSpPr/>
            <p:nvPr/>
          </p:nvSpPr>
          <p:spPr>
            <a:xfrm>
              <a:off x="8718050" y="10935932"/>
              <a:ext cx="3174183" cy="165218"/>
            </a:xfrm>
            <a:custGeom>
              <a:avLst/>
              <a:gdLst/>
              <a:ahLst/>
              <a:cxnLst/>
              <a:rect l="l" t="t" r="r" b="b"/>
              <a:pathLst>
                <a:path w="3174183" h="165218">
                  <a:moveTo>
                    <a:pt x="0" y="0"/>
                  </a:moveTo>
                  <a:lnTo>
                    <a:pt x="3174183" y="0"/>
                  </a:lnTo>
                  <a:lnTo>
                    <a:pt x="3174183" y="165217"/>
                  </a:lnTo>
                  <a:lnTo>
                    <a:pt x="0" y="165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84743" b="-6280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7" name="Freeform 47"/>
            <p:cNvSpPr/>
            <p:nvPr/>
          </p:nvSpPr>
          <p:spPr>
            <a:xfrm>
              <a:off x="8718050" y="11398289"/>
              <a:ext cx="3174183" cy="165218"/>
            </a:xfrm>
            <a:custGeom>
              <a:avLst/>
              <a:gdLst/>
              <a:ahLst/>
              <a:cxnLst/>
              <a:rect l="l" t="t" r="r" b="b"/>
              <a:pathLst>
                <a:path w="3174183" h="165218">
                  <a:moveTo>
                    <a:pt x="0" y="0"/>
                  </a:moveTo>
                  <a:lnTo>
                    <a:pt x="3174183" y="0"/>
                  </a:lnTo>
                  <a:lnTo>
                    <a:pt x="3174183" y="165218"/>
                  </a:lnTo>
                  <a:lnTo>
                    <a:pt x="0" y="1652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84743" b="-6280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8" name="Freeform 48"/>
            <p:cNvSpPr/>
            <p:nvPr/>
          </p:nvSpPr>
          <p:spPr>
            <a:xfrm>
              <a:off x="8718050" y="9952534"/>
              <a:ext cx="4523160" cy="165218"/>
            </a:xfrm>
            <a:custGeom>
              <a:avLst/>
              <a:gdLst/>
              <a:ahLst/>
              <a:cxnLst/>
              <a:rect l="l" t="t" r="r" b="b"/>
              <a:pathLst>
                <a:path w="4523160" h="165218">
                  <a:moveTo>
                    <a:pt x="0" y="0"/>
                  </a:moveTo>
                  <a:lnTo>
                    <a:pt x="4523160" y="0"/>
                  </a:lnTo>
                  <a:lnTo>
                    <a:pt x="4523160" y="165218"/>
                  </a:lnTo>
                  <a:lnTo>
                    <a:pt x="0" y="1652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486" t="-583543" r="-3883" b="-138600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9" name="Freeform 49"/>
            <p:cNvSpPr/>
            <p:nvPr/>
          </p:nvSpPr>
          <p:spPr>
            <a:xfrm>
              <a:off x="22207803" y="318697"/>
              <a:ext cx="1511473" cy="315763"/>
            </a:xfrm>
            <a:custGeom>
              <a:avLst/>
              <a:gdLst/>
              <a:ahLst/>
              <a:cxnLst/>
              <a:rect l="l" t="t" r="r" b="b"/>
              <a:pathLst>
                <a:path w="1511473" h="315763">
                  <a:moveTo>
                    <a:pt x="0" y="0"/>
                  </a:moveTo>
                  <a:lnTo>
                    <a:pt x="1511473" y="0"/>
                  </a:lnTo>
                  <a:lnTo>
                    <a:pt x="1511473" y="315763"/>
                  </a:lnTo>
                  <a:lnTo>
                    <a:pt x="0" y="3157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43754" t="-393648" r="-155757" b="-51372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50" name="Freeform 50"/>
          <p:cNvSpPr/>
          <p:nvPr/>
        </p:nvSpPr>
        <p:spPr>
          <a:xfrm>
            <a:off x="13964299" y="526761"/>
            <a:ext cx="3337634" cy="501939"/>
          </a:xfrm>
          <a:custGeom>
            <a:avLst/>
            <a:gdLst/>
            <a:ahLst/>
            <a:cxnLst/>
            <a:rect l="l" t="t" r="r" b="b"/>
            <a:pathLst>
              <a:path w="3337634" h="501939">
                <a:moveTo>
                  <a:pt x="0" y="0"/>
                </a:moveTo>
                <a:lnTo>
                  <a:pt x="3337634" y="0"/>
                </a:lnTo>
                <a:lnTo>
                  <a:pt x="3337634" y="501939"/>
                </a:lnTo>
                <a:lnTo>
                  <a:pt x="0" y="5019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51" name="Group 51"/>
          <p:cNvGrpSpPr/>
          <p:nvPr/>
        </p:nvGrpSpPr>
        <p:grpSpPr>
          <a:xfrm>
            <a:off x="16561429" y="1309920"/>
            <a:ext cx="1211770" cy="331180"/>
            <a:chOff x="0" y="0"/>
            <a:chExt cx="319149" cy="87224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319149" cy="87224"/>
            </a:xfrm>
            <a:custGeom>
              <a:avLst/>
              <a:gdLst/>
              <a:ahLst/>
              <a:cxnLst/>
              <a:rect l="l" t="t" r="r" b="b"/>
              <a:pathLst>
                <a:path w="319149" h="87224">
                  <a:moveTo>
                    <a:pt x="0" y="0"/>
                  </a:moveTo>
                  <a:lnTo>
                    <a:pt x="319149" y="0"/>
                  </a:lnTo>
                  <a:lnTo>
                    <a:pt x="319149" y="87224"/>
                  </a:lnTo>
                  <a:lnTo>
                    <a:pt x="0" y="87224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0" y="-38100"/>
              <a:ext cx="319149" cy="1253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3"/>
          <p:cNvSpPr/>
          <p:nvPr/>
        </p:nvSpPr>
        <p:spPr>
          <a:xfrm rot="-8949716">
            <a:off x="-2342739" y="8347255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4"/>
          <p:cNvSpPr/>
          <p:nvPr/>
        </p:nvSpPr>
        <p:spPr>
          <a:xfrm rot="1711277">
            <a:off x="9261101" y="1500259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006092" y="-6332"/>
            <a:ext cx="7281908" cy="4096074"/>
            <a:chOff x="0" y="0"/>
            <a:chExt cx="6089457" cy="34253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4"/>
              <a:stretch>
                <a:fillRect l="-43438" b="-229227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-46214" y="7097814"/>
            <a:ext cx="5669664" cy="3189186"/>
            <a:chOff x="0" y="0"/>
            <a:chExt cx="6089457" cy="34253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solidFill>
              <a:srgbClr val="D94D4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blipFill>
              <a:blip r:embed="rId4"/>
              <a:stretch>
                <a:fillRect l="-909" t="-66592" r="-68040" b="-22118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261" y="1199996"/>
            <a:ext cx="18282739" cy="9079452"/>
            <a:chOff x="0" y="0"/>
            <a:chExt cx="24376985" cy="1210593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4376985" cy="12105935"/>
            </a:xfrm>
            <a:custGeom>
              <a:avLst/>
              <a:gdLst/>
              <a:ahLst/>
              <a:cxnLst/>
              <a:rect l="l" t="t" r="r" b="b"/>
              <a:pathLst>
                <a:path w="24376985" h="12105935">
                  <a:moveTo>
                    <a:pt x="0" y="0"/>
                  </a:moveTo>
                  <a:lnTo>
                    <a:pt x="24376985" y="0"/>
                  </a:lnTo>
                  <a:lnTo>
                    <a:pt x="24376985" y="12105935"/>
                  </a:lnTo>
                  <a:lnTo>
                    <a:pt x="0" y="121059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b="-681"/>
              </a:stretch>
            </a:blipFill>
          </p:spPr>
          <p:txBody>
            <a:bodyPr/>
            <a:lstStyle/>
            <a:p>
              <a:endParaRPr lang="es-MX"/>
            </a:p>
          </p:txBody>
        </p:sp>
        <p:grpSp>
          <p:nvGrpSpPr>
            <p:cNvPr id="13" name="Group 13"/>
            <p:cNvGrpSpPr/>
            <p:nvPr/>
          </p:nvGrpSpPr>
          <p:grpSpPr>
            <a:xfrm>
              <a:off x="18789722" y="294363"/>
              <a:ext cx="1667821" cy="446917"/>
              <a:chOff x="0" y="0"/>
              <a:chExt cx="286340" cy="76729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286340" cy="76729"/>
              </a:xfrm>
              <a:custGeom>
                <a:avLst/>
                <a:gdLst/>
                <a:ahLst/>
                <a:cxnLst/>
                <a:rect l="l" t="t" r="r" b="b"/>
                <a:pathLst>
                  <a:path w="286340" h="76729">
                    <a:moveTo>
                      <a:pt x="0" y="0"/>
                    </a:moveTo>
                    <a:lnTo>
                      <a:pt x="286340" y="0"/>
                    </a:lnTo>
                    <a:lnTo>
                      <a:pt x="286340" y="76729"/>
                    </a:lnTo>
                    <a:lnTo>
                      <a:pt x="0" y="7672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38100"/>
                <a:ext cx="286340" cy="11482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>
              <a:off x="3717960" y="7299247"/>
              <a:ext cx="3757213" cy="214767"/>
            </a:xfrm>
            <a:custGeom>
              <a:avLst/>
              <a:gdLst/>
              <a:ahLst/>
              <a:cxnLst/>
              <a:rect l="l" t="t" r="r" b="b"/>
              <a:pathLst>
                <a:path w="3757213" h="214767">
                  <a:moveTo>
                    <a:pt x="0" y="0"/>
                  </a:moveTo>
                  <a:lnTo>
                    <a:pt x="3757213" y="0"/>
                  </a:lnTo>
                  <a:lnTo>
                    <a:pt x="3757213" y="214767"/>
                  </a:lnTo>
                  <a:lnTo>
                    <a:pt x="0" y="2147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41402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3717960" y="7837988"/>
              <a:ext cx="3757213" cy="214767"/>
            </a:xfrm>
            <a:custGeom>
              <a:avLst/>
              <a:gdLst/>
              <a:ahLst/>
              <a:cxnLst/>
              <a:rect l="l" t="t" r="r" b="b"/>
              <a:pathLst>
                <a:path w="3757213" h="214767">
                  <a:moveTo>
                    <a:pt x="0" y="0"/>
                  </a:moveTo>
                  <a:lnTo>
                    <a:pt x="3757213" y="0"/>
                  </a:lnTo>
                  <a:lnTo>
                    <a:pt x="3757213" y="214766"/>
                  </a:lnTo>
                  <a:lnTo>
                    <a:pt x="0" y="2147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41402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3717960" y="8342056"/>
              <a:ext cx="3757213" cy="214767"/>
            </a:xfrm>
            <a:custGeom>
              <a:avLst/>
              <a:gdLst/>
              <a:ahLst/>
              <a:cxnLst/>
              <a:rect l="l" t="t" r="r" b="b"/>
              <a:pathLst>
                <a:path w="3757213" h="214767">
                  <a:moveTo>
                    <a:pt x="0" y="0"/>
                  </a:moveTo>
                  <a:lnTo>
                    <a:pt x="3757213" y="0"/>
                  </a:lnTo>
                  <a:lnTo>
                    <a:pt x="3757213" y="214767"/>
                  </a:lnTo>
                  <a:lnTo>
                    <a:pt x="0" y="2147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41402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3717960" y="8878284"/>
              <a:ext cx="3757213" cy="214767"/>
            </a:xfrm>
            <a:custGeom>
              <a:avLst/>
              <a:gdLst/>
              <a:ahLst/>
              <a:cxnLst/>
              <a:rect l="l" t="t" r="r" b="b"/>
              <a:pathLst>
                <a:path w="3757213" h="214767">
                  <a:moveTo>
                    <a:pt x="0" y="0"/>
                  </a:moveTo>
                  <a:lnTo>
                    <a:pt x="3757213" y="0"/>
                  </a:lnTo>
                  <a:lnTo>
                    <a:pt x="3757213" y="214767"/>
                  </a:lnTo>
                  <a:lnTo>
                    <a:pt x="0" y="2147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41402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3717960" y="9414512"/>
              <a:ext cx="3757213" cy="214767"/>
            </a:xfrm>
            <a:custGeom>
              <a:avLst/>
              <a:gdLst/>
              <a:ahLst/>
              <a:cxnLst/>
              <a:rect l="l" t="t" r="r" b="b"/>
              <a:pathLst>
                <a:path w="3757213" h="214767">
                  <a:moveTo>
                    <a:pt x="0" y="0"/>
                  </a:moveTo>
                  <a:lnTo>
                    <a:pt x="3757213" y="0"/>
                  </a:lnTo>
                  <a:lnTo>
                    <a:pt x="3757213" y="214766"/>
                  </a:lnTo>
                  <a:lnTo>
                    <a:pt x="0" y="2147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41402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3717960" y="10452101"/>
              <a:ext cx="3757213" cy="214767"/>
            </a:xfrm>
            <a:custGeom>
              <a:avLst/>
              <a:gdLst/>
              <a:ahLst/>
              <a:cxnLst/>
              <a:rect l="l" t="t" r="r" b="b"/>
              <a:pathLst>
                <a:path w="3757213" h="214767">
                  <a:moveTo>
                    <a:pt x="0" y="0"/>
                  </a:moveTo>
                  <a:lnTo>
                    <a:pt x="3757213" y="0"/>
                  </a:lnTo>
                  <a:lnTo>
                    <a:pt x="3757213" y="214767"/>
                  </a:lnTo>
                  <a:lnTo>
                    <a:pt x="0" y="2147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41402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3717960" y="10995809"/>
              <a:ext cx="3757213" cy="214767"/>
            </a:xfrm>
            <a:custGeom>
              <a:avLst/>
              <a:gdLst/>
              <a:ahLst/>
              <a:cxnLst/>
              <a:rect l="l" t="t" r="r" b="b"/>
              <a:pathLst>
                <a:path w="3757213" h="214767">
                  <a:moveTo>
                    <a:pt x="0" y="0"/>
                  </a:moveTo>
                  <a:lnTo>
                    <a:pt x="3757213" y="0"/>
                  </a:lnTo>
                  <a:lnTo>
                    <a:pt x="3757213" y="214766"/>
                  </a:lnTo>
                  <a:lnTo>
                    <a:pt x="0" y="2147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41402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3717960" y="9959709"/>
              <a:ext cx="3757213" cy="214767"/>
            </a:xfrm>
            <a:custGeom>
              <a:avLst/>
              <a:gdLst/>
              <a:ahLst/>
              <a:cxnLst/>
              <a:rect l="l" t="t" r="r" b="b"/>
              <a:pathLst>
                <a:path w="3757213" h="214767">
                  <a:moveTo>
                    <a:pt x="0" y="0"/>
                  </a:moveTo>
                  <a:lnTo>
                    <a:pt x="3757213" y="0"/>
                  </a:lnTo>
                  <a:lnTo>
                    <a:pt x="3757213" y="214767"/>
                  </a:lnTo>
                  <a:lnTo>
                    <a:pt x="0" y="2147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41402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7786580" y="7324731"/>
              <a:ext cx="1369312" cy="163799"/>
            </a:xfrm>
            <a:custGeom>
              <a:avLst/>
              <a:gdLst/>
              <a:ahLst/>
              <a:cxnLst/>
              <a:rect l="l" t="t" r="r" b="b"/>
              <a:pathLst>
                <a:path w="1369312" h="163799">
                  <a:moveTo>
                    <a:pt x="0" y="0"/>
                  </a:moveTo>
                  <a:lnTo>
                    <a:pt x="1369311" y="0"/>
                  </a:lnTo>
                  <a:lnTo>
                    <a:pt x="1369311" y="163799"/>
                  </a:lnTo>
                  <a:lnTo>
                    <a:pt x="0" y="163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7786580" y="7863472"/>
              <a:ext cx="1369312" cy="163799"/>
            </a:xfrm>
            <a:custGeom>
              <a:avLst/>
              <a:gdLst/>
              <a:ahLst/>
              <a:cxnLst/>
              <a:rect l="l" t="t" r="r" b="b"/>
              <a:pathLst>
                <a:path w="1369312" h="163799">
                  <a:moveTo>
                    <a:pt x="0" y="0"/>
                  </a:moveTo>
                  <a:lnTo>
                    <a:pt x="1369311" y="0"/>
                  </a:lnTo>
                  <a:lnTo>
                    <a:pt x="1369311" y="163798"/>
                  </a:lnTo>
                  <a:lnTo>
                    <a:pt x="0" y="1637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7786580" y="8396764"/>
              <a:ext cx="1369312" cy="163799"/>
            </a:xfrm>
            <a:custGeom>
              <a:avLst/>
              <a:gdLst/>
              <a:ahLst/>
              <a:cxnLst/>
              <a:rect l="l" t="t" r="r" b="b"/>
              <a:pathLst>
                <a:path w="1369312" h="163799">
                  <a:moveTo>
                    <a:pt x="0" y="0"/>
                  </a:moveTo>
                  <a:lnTo>
                    <a:pt x="1369311" y="0"/>
                  </a:lnTo>
                  <a:lnTo>
                    <a:pt x="1369311" y="163799"/>
                  </a:lnTo>
                  <a:lnTo>
                    <a:pt x="0" y="163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7786580" y="8925860"/>
              <a:ext cx="1369312" cy="163799"/>
            </a:xfrm>
            <a:custGeom>
              <a:avLst/>
              <a:gdLst/>
              <a:ahLst/>
              <a:cxnLst/>
              <a:rect l="l" t="t" r="r" b="b"/>
              <a:pathLst>
                <a:path w="1369312" h="163799">
                  <a:moveTo>
                    <a:pt x="0" y="0"/>
                  </a:moveTo>
                  <a:lnTo>
                    <a:pt x="1369311" y="0"/>
                  </a:lnTo>
                  <a:lnTo>
                    <a:pt x="1369311" y="163798"/>
                  </a:lnTo>
                  <a:lnTo>
                    <a:pt x="0" y="1637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7786580" y="9444480"/>
              <a:ext cx="1369312" cy="163799"/>
            </a:xfrm>
            <a:custGeom>
              <a:avLst/>
              <a:gdLst/>
              <a:ahLst/>
              <a:cxnLst/>
              <a:rect l="l" t="t" r="r" b="b"/>
              <a:pathLst>
                <a:path w="1369312" h="163799">
                  <a:moveTo>
                    <a:pt x="0" y="0"/>
                  </a:moveTo>
                  <a:lnTo>
                    <a:pt x="1369311" y="0"/>
                  </a:lnTo>
                  <a:lnTo>
                    <a:pt x="1369311" y="163799"/>
                  </a:lnTo>
                  <a:lnTo>
                    <a:pt x="0" y="163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7786580" y="9963101"/>
              <a:ext cx="1369312" cy="163799"/>
            </a:xfrm>
            <a:custGeom>
              <a:avLst/>
              <a:gdLst/>
              <a:ahLst/>
              <a:cxnLst/>
              <a:rect l="l" t="t" r="r" b="b"/>
              <a:pathLst>
                <a:path w="1369312" h="163799">
                  <a:moveTo>
                    <a:pt x="0" y="0"/>
                  </a:moveTo>
                  <a:lnTo>
                    <a:pt x="1369311" y="0"/>
                  </a:lnTo>
                  <a:lnTo>
                    <a:pt x="1369311" y="163799"/>
                  </a:lnTo>
                  <a:lnTo>
                    <a:pt x="0" y="163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0" name="Freeform 30"/>
            <p:cNvSpPr/>
            <p:nvPr/>
          </p:nvSpPr>
          <p:spPr>
            <a:xfrm>
              <a:off x="7786580" y="10477585"/>
              <a:ext cx="1369312" cy="163799"/>
            </a:xfrm>
            <a:custGeom>
              <a:avLst/>
              <a:gdLst/>
              <a:ahLst/>
              <a:cxnLst/>
              <a:rect l="l" t="t" r="r" b="b"/>
              <a:pathLst>
                <a:path w="1369312" h="163799">
                  <a:moveTo>
                    <a:pt x="0" y="0"/>
                  </a:moveTo>
                  <a:lnTo>
                    <a:pt x="1369311" y="0"/>
                  </a:lnTo>
                  <a:lnTo>
                    <a:pt x="1369311" y="163799"/>
                  </a:lnTo>
                  <a:lnTo>
                    <a:pt x="0" y="163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7786580" y="11021292"/>
              <a:ext cx="1369312" cy="163799"/>
            </a:xfrm>
            <a:custGeom>
              <a:avLst/>
              <a:gdLst/>
              <a:ahLst/>
              <a:cxnLst/>
              <a:rect l="l" t="t" r="r" b="b"/>
              <a:pathLst>
                <a:path w="1369312" h="163799">
                  <a:moveTo>
                    <a:pt x="0" y="0"/>
                  </a:moveTo>
                  <a:lnTo>
                    <a:pt x="1369311" y="0"/>
                  </a:lnTo>
                  <a:lnTo>
                    <a:pt x="1369311" y="163799"/>
                  </a:lnTo>
                  <a:lnTo>
                    <a:pt x="0" y="163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2" name="Freeform 32"/>
            <p:cNvSpPr/>
            <p:nvPr/>
          </p:nvSpPr>
          <p:spPr>
            <a:xfrm>
              <a:off x="9397741" y="7324731"/>
              <a:ext cx="2929246" cy="163799"/>
            </a:xfrm>
            <a:custGeom>
              <a:avLst/>
              <a:gdLst/>
              <a:ahLst/>
              <a:cxnLst/>
              <a:rect l="l" t="t" r="r" b="b"/>
              <a:pathLst>
                <a:path w="2929246" h="163799">
                  <a:moveTo>
                    <a:pt x="0" y="0"/>
                  </a:moveTo>
                  <a:lnTo>
                    <a:pt x="2929245" y="0"/>
                  </a:lnTo>
                  <a:lnTo>
                    <a:pt x="2929245" y="163799"/>
                  </a:lnTo>
                  <a:lnTo>
                    <a:pt x="0" y="163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84743" r="-7431" b="-6280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3" name="Freeform 33"/>
            <p:cNvSpPr/>
            <p:nvPr/>
          </p:nvSpPr>
          <p:spPr>
            <a:xfrm>
              <a:off x="9397741" y="7863472"/>
              <a:ext cx="2929246" cy="163799"/>
            </a:xfrm>
            <a:custGeom>
              <a:avLst/>
              <a:gdLst/>
              <a:ahLst/>
              <a:cxnLst/>
              <a:rect l="l" t="t" r="r" b="b"/>
              <a:pathLst>
                <a:path w="2929246" h="163799">
                  <a:moveTo>
                    <a:pt x="0" y="0"/>
                  </a:moveTo>
                  <a:lnTo>
                    <a:pt x="2929245" y="0"/>
                  </a:lnTo>
                  <a:lnTo>
                    <a:pt x="2929245" y="163798"/>
                  </a:lnTo>
                  <a:lnTo>
                    <a:pt x="0" y="1637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84743" r="-7431" b="-6280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4" name="Freeform 34"/>
            <p:cNvSpPr/>
            <p:nvPr/>
          </p:nvSpPr>
          <p:spPr>
            <a:xfrm>
              <a:off x="9397741" y="8402212"/>
              <a:ext cx="2929246" cy="163799"/>
            </a:xfrm>
            <a:custGeom>
              <a:avLst/>
              <a:gdLst/>
              <a:ahLst/>
              <a:cxnLst/>
              <a:rect l="l" t="t" r="r" b="b"/>
              <a:pathLst>
                <a:path w="2929246" h="163799">
                  <a:moveTo>
                    <a:pt x="0" y="0"/>
                  </a:moveTo>
                  <a:lnTo>
                    <a:pt x="2929245" y="0"/>
                  </a:lnTo>
                  <a:lnTo>
                    <a:pt x="2929245" y="163799"/>
                  </a:lnTo>
                  <a:lnTo>
                    <a:pt x="0" y="163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84743" r="-7431" b="-6280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5" name="Freeform 35"/>
            <p:cNvSpPr/>
            <p:nvPr/>
          </p:nvSpPr>
          <p:spPr>
            <a:xfrm>
              <a:off x="9397741" y="8903768"/>
              <a:ext cx="2929246" cy="163799"/>
            </a:xfrm>
            <a:custGeom>
              <a:avLst/>
              <a:gdLst/>
              <a:ahLst/>
              <a:cxnLst/>
              <a:rect l="l" t="t" r="r" b="b"/>
              <a:pathLst>
                <a:path w="2929246" h="163799">
                  <a:moveTo>
                    <a:pt x="0" y="0"/>
                  </a:moveTo>
                  <a:lnTo>
                    <a:pt x="2929245" y="0"/>
                  </a:lnTo>
                  <a:lnTo>
                    <a:pt x="2929245" y="163799"/>
                  </a:lnTo>
                  <a:lnTo>
                    <a:pt x="0" y="163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84743" r="-7431" b="-6280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6" name="Freeform 36"/>
            <p:cNvSpPr/>
            <p:nvPr/>
          </p:nvSpPr>
          <p:spPr>
            <a:xfrm>
              <a:off x="9397741" y="9444480"/>
              <a:ext cx="2929246" cy="163799"/>
            </a:xfrm>
            <a:custGeom>
              <a:avLst/>
              <a:gdLst/>
              <a:ahLst/>
              <a:cxnLst/>
              <a:rect l="l" t="t" r="r" b="b"/>
              <a:pathLst>
                <a:path w="2929246" h="163799">
                  <a:moveTo>
                    <a:pt x="0" y="0"/>
                  </a:moveTo>
                  <a:lnTo>
                    <a:pt x="2929245" y="0"/>
                  </a:lnTo>
                  <a:lnTo>
                    <a:pt x="2929245" y="163799"/>
                  </a:lnTo>
                  <a:lnTo>
                    <a:pt x="0" y="163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84743" r="-7431" b="-6280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7" name="Freeform 37"/>
            <p:cNvSpPr/>
            <p:nvPr/>
          </p:nvSpPr>
          <p:spPr>
            <a:xfrm>
              <a:off x="9397741" y="9985193"/>
              <a:ext cx="2929246" cy="163799"/>
            </a:xfrm>
            <a:custGeom>
              <a:avLst/>
              <a:gdLst/>
              <a:ahLst/>
              <a:cxnLst/>
              <a:rect l="l" t="t" r="r" b="b"/>
              <a:pathLst>
                <a:path w="2929246" h="163799">
                  <a:moveTo>
                    <a:pt x="0" y="0"/>
                  </a:moveTo>
                  <a:lnTo>
                    <a:pt x="2929245" y="0"/>
                  </a:lnTo>
                  <a:lnTo>
                    <a:pt x="2929245" y="163799"/>
                  </a:lnTo>
                  <a:lnTo>
                    <a:pt x="0" y="163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84743" r="-7431" b="-6280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9397741" y="10485065"/>
              <a:ext cx="2929246" cy="174899"/>
            </a:xfrm>
            <a:custGeom>
              <a:avLst/>
              <a:gdLst/>
              <a:ahLst/>
              <a:cxnLst/>
              <a:rect l="l" t="t" r="r" b="b"/>
              <a:pathLst>
                <a:path w="2929246" h="174899">
                  <a:moveTo>
                    <a:pt x="0" y="0"/>
                  </a:moveTo>
                  <a:lnTo>
                    <a:pt x="2929245" y="0"/>
                  </a:lnTo>
                  <a:lnTo>
                    <a:pt x="2929245" y="174899"/>
                  </a:lnTo>
                  <a:lnTo>
                    <a:pt x="0" y="1748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60324" r="-7431" b="-52470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9" name="Freeform 39"/>
            <p:cNvSpPr/>
            <p:nvPr/>
          </p:nvSpPr>
          <p:spPr>
            <a:xfrm>
              <a:off x="9397741" y="11039873"/>
              <a:ext cx="2929246" cy="174899"/>
            </a:xfrm>
            <a:custGeom>
              <a:avLst/>
              <a:gdLst/>
              <a:ahLst/>
              <a:cxnLst/>
              <a:rect l="l" t="t" r="r" b="b"/>
              <a:pathLst>
                <a:path w="2929246" h="174899">
                  <a:moveTo>
                    <a:pt x="0" y="0"/>
                  </a:moveTo>
                  <a:lnTo>
                    <a:pt x="2929245" y="0"/>
                  </a:lnTo>
                  <a:lnTo>
                    <a:pt x="2929245" y="174899"/>
                  </a:lnTo>
                  <a:lnTo>
                    <a:pt x="0" y="1748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60324" r="-7431" b="-52470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0" name="Freeform 40"/>
            <p:cNvSpPr/>
            <p:nvPr/>
          </p:nvSpPr>
          <p:spPr>
            <a:xfrm>
              <a:off x="21885920" y="387893"/>
              <a:ext cx="1511971" cy="315867"/>
            </a:xfrm>
            <a:custGeom>
              <a:avLst/>
              <a:gdLst/>
              <a:ahLst/>
              <a:cxnLst/>
              <a:rect l="l" t="t" r="r" b="b"/>
              <a:pathLst>
                <a:path w="1511971" h="315867">
                  <a:moveTo>
                    <a:pt x="0" y="0"/>
                  </a:moveTo>
                  <a:lnTo>
                    <a:pt x="1511970" y="0"/>
                  </a:lnTo>
                  <a:lnTo>
                    <a:pt x="1511970" y="315867"/>
                  </a:lnTo>
                  <a:lnTo>
                    <a:pt x="0" y="3158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43754" t="-393648" r="-155757" b="-51372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5261" y="5739722"/>
            <a:ext cx="2406380" cy="1737352"/>
            <a:chOff x="0" y="0"/>
            <a:chExt cx="550853" cy="397703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550853" cy="397703"/>
            </a:xfrm>
            <a:custGeom>
              <a:avLst/>
              <a:gdLst/>
              <a:ahLst/>
              <a:cxnLst/>
              <a:rect l="l" t="t" r="r" b="b"/>
              <a:pathLst>
                <a:path w="550853" h="397703">
                  <a:moveTo>
                    <a:pt x="144776" y="0"/>
                  </a:moveTo>
                  <a:lnTo>
                    <a:pt x="406077" y="0"/>
                  </a:lnTo>
                  <a:cubicBezTo>
                    <a:pt x="486035" y="0"/>
                    <a:pt x="550853" y="64818"/>
                    <a:pt x="550853" y="144776"/>
                  </a:cubicBezTo>
                  <a:lnTo>
                    <a:pt x="550853" y="252927"/>
                  </a:lnTo>
                  <a:cubicBezTo>
                    <a:pt x="550853" y="332885"/>
                    <a:pt x="486035" y="397703"/>
                    <a:pt x="406077" y="397703"/>
                  </a:cubicBezTo>
                  <a:lnTo>
                    <a:pt x="144776" y="397703"/>
                  </a:lnTo>
                  <a:cubicBezTo>
                    <a:pt x="64818" y="397703"/>
                    <a:pt x="0" y="332885"/>
                    <a:pt x="0" y="252927"/>
                  </a:cubicBezTo>
                  <a:lnTo>
                    <a:pt x="0" y="144776"/>
                  </a:lnTo>
                  <a:cubicBezTo>
                    <a:pt x="0" y="64818"/>
                    <a:pt x="64818" y="0"/>
                    <a:pt x="144776" y="0"/>
                  </a:cubicBezTo>
                  <a:close/>
                </a:path>
              </a:pathLst>
            </a:custGeom>
            <a:ln w="95250" cap="rnd">
              <a:solidFill>
                <a:srgbClr val="00EED7"/>
              </a:solidFill>
              <a:prstDash val="solid"/>
              <a:round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-38100"/>
              <a:ext cx="550853" cy="4358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4" name="Freeform 44"/>
          <p:cNvSpPr/>
          <p:nvPr/>
        </p:nvSpPr>
        <p:spPr>
          <a:xfrm>
            <a:off x="13964299" y="526761"/>
            <a:ext cx="3337634" cy="501939"/>
          </a:xfrm>
          <a:custGeom>
            <a:avLst/>
            <a:gdLst/>
            <a:ahLst/>
            <a:cxnLst/>
            <a:rect l="l" t="t" r="r" b="b"/>
            <a:pathLst>
              <a:path w="3337634" h="501939">
                <a:moveTo>
                  <a:pt x="0" y="0"/>
                </a:moveTo>
                <a:lnTo>
                  <a:pt x="3337634" y="0"/>
                </a:lnTo>
                <a:lnTo>
                  <a:pt x="3337634" y="501939"/>
                </a:lnTo>
                <a:lnTo>
                  <a:pt x="0" y="5019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45" name="Group 45"/>
          <p:cNvGrpSpPr/>
          <p:nvPr/>
        </p:nvGrpSpPr>
        <p:grpSpPr>
          <a:xfrm>
            <a:off x="16299711" y="1440779"/>
            <a:ext cx="1324370" cy="331180"/>
            <a:chOff x="0" y="0"/>
            <a:chExt cx="348805" cy="87224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348805" cy="87224"/>
            </a:xfrm>
            <a:custGeom>
              <a:avLst/>
              <a:gdLst/>
              <a:ahLst/>
              <a:cxnLst/>
              <a:rect l="l" t="t" r="r" b="b"/>
              <a:pathLst>
                <a:path w="348805" h="87224">
                  <a:moveTo>
                    <a:pt x="0" y="0"/>
                  </a:moveTo>
                  <a:lnTo>
                    <a:pt x="348805" y="0"/>
                  </a:lnTo>
                  <a:lnTo>
                    <a:pt x="348805" y="87224"/>
                  </a:lnTo>
                  <a:lnTo>
                    <a:pt x="0" y="87224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0" y="-38100"/>
              <a:ext cx="348805" cy="1253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3"/>
          <p:cNvSpPr/>
          <p:nvPr/>
        </p:nvSpPr>
        <p:spPr>
          <a:xfrm rot="-8949716">
            <a:off x="-2342739" y="8347255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4"/>
          <p:cNvSpPr/>
          <p:nvPr/>
        </p:nvSpPr>
        <p:spPr>
          <a:xfrm rot="1711277">
            <a:off x="9261101" y="1500259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006092" y="-6332"/>
            <a:ext cx="7281908" cy="4096074"/>
            <a:chOff x="0" y="0"/>
            <a:chExt cx="6089457" cy="34253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4"/>
              <a:stretch>
                <a:fillRect l="-43438" b="-229227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-46214" y="7097814"/>
            <a:ext cx="5669664" cy="3189186"/>
            <a:chOff x="0" y="0"/>
            <a:chExt cx="6089457" cy="34253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solidFill>
              <a:srgbClr val="D94D4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blipFill>
              <a:blip r:embed="rId4"/>
              <a:stretch>
                <a:fillRect l="-909" t="-66592" r="-68040" b="-22118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0" y="1214461"/>
            <a:ext cx="18288000" cy="9082064"/>
            <a:chOff x="0" y="0"/>
            <a:chExt cx="24384000" cy="1210941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4384000" cy="12109419"/>
            </a:xfrm>
            <a:custGeom>
              <a:avLst/>
              <a:gdLst/>
              <a:ahLst/>
              <a:cxnLst/>
              <a:rect l="l" t="t" r="r" b="b"/>
              <a:pathLst>
                <a:path w="24384000" h="12109419">
                  <a:moveTo>
                    <a:pt x="0" y="0"/>
                  </a:moveTo>
                  <a:lnTo>
                    <a:pt x="24384000" y="0"/>
                  </a:lnTo>
                  <a:lnTo>
                    <a:pt x="24384000" y="12109419"/>
                  </a:lnTo>
                  <a:lnTo>
                    <a:pt x="0" y="12109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539" r="-612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22139682" y="376150"/>
              <a:ext cx="1512406" cy="315958"/>
            </a:xfrm>
            <a:custGeom>
              <a:avLst/>
              <a:gdLst/>
              <a:ahLst/>
              <a:cxnLst/>
              <a:rect l="l" t="t" r="r" b="b"/>
              <a:pathLst>
                <a:path w="1512406" h="315958">
                  <a:moveTo>
                    <a:pt x="0" y="0"/>
                  </a:moveTo>
                  <a:lnTo>
                    <a:pt x="1512406" y="0"/>
                  </a:lnTo>
                  <a:lnTo>
                    <a:pt x="1512406" y="315959"/>
                  </a:lnTo>
                  <a:lnTo>
                    <a:pt x="0" y="3159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43754" t="-393648" r="-155757" b="-51372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14" name="Freeform 14"/>
          <p:cNvSpPr/>
          <p:nvPr/>
        </p:nvSpPr>
        <p:spPr>
          <a:xfrm>
            <a:off x="13964299" y="526761"/>
            <a:ext cx="3337634" cy="501939"/>
          </a:xfrm>
          <a:custGeom>
            <a:avLst/>
            <a:gdLst/>
            <a:ahLst/>
            <a:cxnLst/>
            <a:rect l="l" t="t" r="r" b="b"/>
            <a:pathLst>
              <a:path w="3337634" h="501939">
                <a:moveTo>
                  <a:pt x="0" y="0"/>
                </a:moveTo>
                <a:lnTo>
                  <a:pt x="3337634" y="0"/>
                </a:lnTo>
                <a:lnTo>
                  <a:pt x="3337634" y="501939"/>
                </a:lnTo>
                <a:lnTo>
                  <a:pt x="0" y="5019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15" name="Group 15"/>
          <p:cNvGrpSpPr/>
          <p:nvPr/>
        </p:nvGrpSpPr>
        <p:grpSpPr>
          <a:xfrm>
            <a:off x="16461003" y="1465125"/>
            <a:ext cx="1324370" cy="331180"/>
            <a:chOff x="0" y="0"/>
            <a:chExt cx="348805" cy="8722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48805" cy="87224"/>
            </a:xfrm>
            <a:custGeom>
              <a:avLst/>
              <a:gdLst/>
              <a:ahLst/>
              <a:cxnLst/>
              <a:rect l="l" t="t" r="r" b="b"/>
              <a:pathLst>
                <a:path w="348805" h="87224">
                  <a:moveTo>
                    <a:pt x="0" y="0"/>
                  </a:moveTo>
                  <a:lnTo>
                    <a:pt x="348805" y="0"/>
                  </a:lnTo>
                  <a:lnTo>
                    <a:pt x="348805" y="87224"/>
                  </a:lnTo>
                  <a:lnTo>
                    <a:pt x="0" y="87224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348805" cy="1253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6334855" y="6092273"/>
            <a:ext cx="1324370" cy="249414"/>
            <a:chOff x="0" y="0"/>
            <a:chExt cx="348805" cy="6568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48805" cy="65689"/>
            </a:xfrm>
            <a:custGeom>
              <a:avLst/>
              <a:gdLst/>
              <a:ahLst/>
              <a:cxnLst/>
              <a:rect l="l" t="t" r="r" b="b"/>
              <a:pathLst>
                <a:path w="348805" h="65689">
                  <a:moveTo>
                    <a:pt x="0" y="0"/>
                  </a:moveTo>
                  <a:lnTo>
                    <a:pt x="348805" y="0"/>
                  </a:lnTo>
                  <a:lnTo>
                    <a:pt x="348805" y="65689"/>
                  </a:lnTo>
                  <a:lnTo>
                    <a:pt x="0" y="65689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348805" cy="1037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4308747" y="1465125"/>
            <a:ext cx="1324370" cy="331180"/>
            <a:chOff x="0" y="0"/>
            <a:chExt cx="348805" cy="87224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48805" cy="87224"/>
            </a:xfrm>
            <a:custGeom>
              <a:avLst/>
              <a:gdLst/>
              <a:ahLst/>
              <a:cxnLst/>
              <a:rect l="l" t="t" r="r" b="b"/>
              <a:pathLst>
                <a:path w="348805" h="87224">
                  <a:moveTo>
                    <a:pt x="0" y="0"/>
                  </a:moveTo>
                  <a:lnTo>
                    <a:pt x="348805" y="0"/>
                  </a:lnTo>
                  <a:lnTo>
                    <a:pt x="348805" y="87224"/>
                  </a:lnTo>
                  <a:lnTo>
                    <a:pt x="0" y="87224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348805" cy="1253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3"/>
          <p:cNvSpPr/>
          <p:nvPr/>
        </p:nvSpPr>
        <p:spPr>
          <a:xfrm rot="-8949716">
            <a:off x="-2342739" y="8347255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4"/>
          <p:cNvSpPr/>
          <p:nvPr/>
        </p:nvSpPr>
        <p:spPr>
          <a:xfrm rot="1711277">
            <a:off x="9261101" y="1500259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006092" y="-6332"/>
            <a:ext cx="7281908" cy="4096074"/>
            <a:chOff x="0" y="0"/>
            <a:chExt cx="6089457" cy="34253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4"/>
              <a:stretch>
                <a:fillRect l="-43438" b="-229227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-46214" y="7097814"/>
            <a:ext cx="5669664" cy="3189186"/>
            <a:chOff x="0" y="0"/>
            <a:chExt cx="6089457" cy="34253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solidFill>
              <a:srgbClr val="D94D4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blipFill>
              <a:blip r:embed="rId4"/>
              <a:stretch>
                <a:fillRect l="-909" t="-66592" r="-68040" b="-22118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0" y="1237822"/>
            <a:ext cx="18288000" cy="9049178"/>
            <a:chOff x="0" y="0"/>
            <a:chExt cx="24384000" cy="1206557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4384000" cy="12065571"/>
            </a:xfrm>
            <a:custGeom>
              <a:avLst/>
              <a:gdLst/>
              <a:ahLst/>
              <a:cxnLst/>
              <a:rect l="l" t="t" r="r" b="b"/>
              <a:pathLst>
                <a:path w="24384000" h="12065571">
                  <a:moveTo>
                    <a:pt x="0" y="0"/>
                  </a:moveTo>
                  <a:lnTo>
                    <a:pt x="24384000" y="0"/>
                  </a:lnTo>
                  <a:lnTo>
                    <a:pt x="24384000" y="12065571"/>
                  </a:lnTo>
                  <a:lnTo>
                    <a:pt x="0" y="120655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4537" b="-4576"/>
              </a:stretch>
            </a:blipFill>
          </p:spPr>
          <p:txBody>
            <a:bodyPr/>
            <a:lstStyle/>
            <a:p>
              <a:endParaRPr lang="es-MX"/>
            </a:p>
          </p:txBody>
        </p:sp>
        <p:grpSp>
          <p:nvGrpSpPr>
            <p:cNvPr id="13" name="Group 13"/>
            <p:cNvGrpSpPr/>
            <p:nvPr/>
          </p:nvGrpSpPr>
          <p:grpSpPr>
            <a:xfrm>
              <a:off x="19597731" y="277422"/>
              <a:ext cx="1894696" cy="640531"/>
              <a:chOff x="0" y="0"/>
              <a:chExt cx="325198" cy="109938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25198" cy="109938"/>
              </a:xfrm>
              <a:custGeom>
                <a:avLst/>
                <a:gdLst/>
                <a:ahLst/>
                <a:cxnLst/>
                <a:rect l="l" t="t" r="r" b="b"/>
                <a:pathLst>
                  <a:path w="325198" h="109938">
                    <a:moveTo>
                      <a:pt x="0" y="0"/>
                    </a:moveTo>
                    <a:lnTo>
                      <a:pt x="325198" y="0"/>
                    </a:lnTo>
                    <a:lnTo>
                      <a:pt x="325198" y="109938"/>
                    </a:lnTo>
                    <a:lnTo>
                      <a:pt x="0" y="109938"/>
                    </a:lnTo>
                    <a:close/>
                  </a:path>
                </a:pathLst>
              </a:custGeom>
              <a:solidFill>
                <a:srgbClr val="999999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0"/>
                <a:ext cx="325198" cy="10993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42"/>
                  </a:lnSpc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>
              <a:off x="22912399" y="375618"/>
              <a:ext cx="1407099" cy="498330"/>
            </a:xfrm>
            <a:custGeom>
              <a:avLst/>
              <a:gdLst/>
              <a:ahLst/>
              <a:cxnLst/>
              <a:rect l="l" t="t" r="r" b="b"/>
              <a:pathLst>
                <a:path w="1407099" h="498330">
                  <a:moveTo>
                    <a:pt x="0" y="0"/>
                  </a:moveTo>
                  <a:lnTo>
                    <a:pt x="1407099" y="0"/>
                  </a:lnTo>
                  <a:lnTo>
                    <a:pt x="1407099" y="498330"/>
                  </a:lnTo>
                  <a:lnTo>
                    <a:pt x="0" y="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93509" t="-260053" r="-15390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17" name="Freeform 17"/>
          <p:cNvSpPr/>
          <p:nvPr/>
        </p:nvSpPr>
        <p:spPr>
          <a:xfrm>
            <a:off x="13964299" y="526761"/>
            <a:ext cx="3337634" cy="501939"/>
          </a:xfrm>
          <a:custGeom>
            <a:avLst/>
            <a:gdLst/>
            <a:ahLst/>
            <a:cxnLst/>
            <a:rect l="l" t="t" r="r" b="b"/>
            <a:pathLst>
              <a:path w="3337634" h="501939">
                <a:moveTo>
                  <a:pt x="0" y="0"/>
                </a:moveTo>
                <a:lnTo>
                  <a:pt x="3337634" y="0"/>
                </a:lnTo>
                <a:lnTo>
                  <a:pt x="3337634" y="501939"/>
                </a:lnTo>
                <a:lnTo>
                  <a:pt x="0" y="5019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18" name="Group 18"/>
          <p:cNvGrpSpPr/>
          <p:nvPr/>
        </p:nvGrpSpPr>
        <p:grpSpPr>
          <a:xfrm>
            <a:off x="17114574" y="1481125"/>
            <a:ext cx="1135690" cy="368916"/>
            <a:chOff x="0" y="0"/>
            <a:chExt cx="299112" cy="9716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99112" cy="97163"/>
            </a:xfrm>
            <a:custGeom>
              <a:avLst/>
              <a:gdLst/>
              <a:ahLst/>
              <a:cxnLst/>
              <a:rect l="l" t="t" r="r" b="b"/>
              <a:pathLst>
                <a:path w="299112" h="97163">
                  <a:moveTo>
                    <a:pt x="0" y="0"/>
                  </a:moveTo>
                  <a:lnTo>
                    <a:pt x="299112" y="0"/>
                  </a:lnTo>
                  <a:lnTo>
                    <a:pt x="299112" y="97163"/>
                  </a:lnTo>
                  <a:lnTo>
                    <a:pt x="0" y="97163"/>
                  </a:lnTo>
                  <a:close/>
                </a:path>
              </a:pathLst>
            </a:custGeom>
            <a:solidFill>
              <a:srgbClr val="999999"/>
            </a:solidFill>
            <a:ln w="38100" cap="sq">
              <a:solidFill>
                <a:srgbClr val="999999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299112" cy="1352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7653545" y="2176688"/>
            <a:ext cx="1135690" cy="217064"/>
            <a:chOff x="0" y="0"/>
            <a:chExt cx="299112" cy="5716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99112" cy="57169"/>
            </a:xfrm>
            <a:custGeom>
              <a:avLst/>
              <a:gdLst/>
              <a:ahLst/>
              <a:cxnLst/>
              <a:rect l="l" t="t" r="r" b="b"/>
              <a:pathLst>
                <a:path w="299112" h="57169">
                  <a:moveTo>
                    <a:pt x="0" y="0"/>
                  </a:moveTo>
                  <a:lnTo>
                    <a:pt x="299112" y="0"/>
                  </a:lnTo>
                  <a:lnTo>
                    <a:pt x="299112" y="57169"/>
                  </a:lnTo>
                  <a:lnTo>
                    <a:pt x="0" y="57169"/>
                  </a:lnTo>
                  <a:close/>
                </a:path>
              </a:pathLst>
            </a:custGeom>
            <a:solidFill>
              <a:srgbClr val="999999"/>
            </a:solidFill>
            <a:ln w="38100" cap="sq">
              <a:solidFill>
                <a:srgbClr val="999999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299112" cy="952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3"/>
          <p:cNvSpPr/>
          <p:nvPr/>
        </p:nvSpPr>
        <p:spPr>
          <a:xfrm rot="-8949716">
            <a:off x="-2342739" y="8347255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4"/>
          <p:cNvSpPr/>
          <p:nvPr/>
        </p:nvSpPr>
        <p:spPr>
          <a:xfrm rot="1711277">
            <a:off x="9261101" y="1500259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006092" y="-6332"/>
            <a:ext cx="7281908" cy="4096074"/>
            <a:chOff x="0" y="0"/>
            <a:chExt cx="6089457" cy="34253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4"/>
              <a:stretch>
                <a:fillRect l="-43438" b="-229227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-46214" y="7097814"/>
            <a:ext cx="5669664" cy="3189186"/>
            <a:chOff x="0" y="0"/>
            <a:chExt cx="6089457" cy="34253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solidFill>
              <a:srgbClr val="D94D4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blipFill>
              <a:blip r:embed="rId4"/>
              <a:stretch>
                <a:fillRect l="-909" t="-66592" r="-68040" b="-22118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4786" y="1212279"/>
            <a:ext cx="18273214" cy="9074721"/>
            <a:chOff x="0" y="0"/>
            <a:chExt cx="24364285" cy="1209962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4364285" cy="12099628"/>
            </a:xfrm>
            <a:custGeom>
              <a:avLst/>
              <a:gdLst/>
              <a:ahLst/>
              <a:cxnLst/>
              <a:rect l="l" t="t" r="r" b="b"/>
              <a:pathLst>
                <a:path w="24364285" h="12099628">
                  <a:moveTo>
                    <a:pt x="0" y="0"/>
                  </a:moveTo>
                  <a:lnTo>
                    <a:pt x="24364285" y="0"/>
                  </a:lnTo>
                  <a:lnTo>
                    <a:pt x="24364285" y="12099628"/>
                  </a:lnTo>
                  <a:lnTo>
                    <a:pt x="0" y="120996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761" r="-1602"/>
              </a:stretch>
            </a:blipFill>
          </p:spPr>
          <p:txBody>
            <a:bodyPr/>
            <a:lstStyle/>
            <a:p>
              <a:endParaRPr lang="es-MX"/>
            </a:p>
          </p:txBody>
        </p:sp>
        <p:grpSp>
          <p:nvGrpSpPr>
            <p:cNvPr id="13" name="Group 13"/>
            <p:cNvGrpSpPr/>
            <p:nvPr/>
          </p:nvGrpSpPr>
          <p:grpSpPr>
            <a:xfrm>
              <a:off x="18979855" y="286908"/>
              <a:ext cx="1666952" cy="446684"/>
              <a:chOff x="0" y="0"/>
              <a:chExt cx="286340" cy="76729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286340" cy="76729"/>
              </a:xfrm>
              <a:custGeom>
                <a:avLst/>
                <a:gdLst/>
                <a:ahLst/>
                <a:cxnLst/>
                <a:rect l="l" t="t" r="r" b="b"/>
                <a:pathLst>
                  <a:path w="286340" h="76729">
                    <a:moveTo>
                      <a:pt x="0" y="0"/>
                    </a:moveTo>
                    <a:lnTo>
                      <a:pt x="286340" y="0"/>
                    </a:lnTo>
                    <a:lnTo>
                      <a:pt x="286340" y="76729"/>
                    </a:lnTo>
                    <a:lnTo>
                      <a:pt x="0" y="7672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38100"/>
                <a:ext cx="286340" cy="11482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>
              <a:off x="22042378" y="293446"/>
              <a:ext cx="1863142" cy="497927"/>
            </a:xfrm>
            <a:custGeom>
              <a:avLst/>
              <a:gdLst/>
              <a:ahLst/>
              <a:cxnLst/>
              <a:rect l="l" t="t" r="r" b="b"/>
              <a:pathLst>
                <a:path w="1863142" h="497927">
                  <a:moveTo>
                    <a:pt x="0" y="0"/>
                  </a:moveTo>
                  <a:lnTo>
                    <a:pt x="1863142" y="0"/>
                  </a:lnTo>
                  <a:lnTo>
                    <a:pt x="1863142" y="497927"/>
                  </a:lnTo>
                  <a:lnTo>
                    <a:pt x="0" y="497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21488" t="-260053" r="-116142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680696" y="3391545"/>
            <a:ext cx="5233932" cy="868486"/>
            <a:chOff x="0" y="0"/>
            <a:chExt cx="1198743" cy="19891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198743" cy="198912"/>
            </a:xfrm>
            <a:custGeom>
              <a:avLst/>
              <a:gdLst/>
              <a:ahLst/>
              <a:cxnLst/>
              <a:rect l="l" t="t" r="r" b="b"/>
              <a:pathLst>
                <a:path w="1198743" h="198912">
                  <a:moveTo>
                    <a:pt x="82834" y="0"/>
                  </a:moveTo>
                  <a:lnTo>
                    <a:pt x="1115909" y="0"/>
                  </a:lnTo>
                  <a:cubicBezTo>
                    <a:pt x="1161657" y="0"/>
                    <a:pt x="1198743" y="37086"/>
                    <a:pt x="1198743" y="82834"/>
                  </a:cubicBezTo>
                  <a:lnTo>
                    <a:pt x="1198743" y="116078"/>
                  </a:lnTo>
                  <a:cubicBezTo>
                    <a:pt x="1198743" y="161826"/>
                    <a:pt x="1161657" y="198912"/>
                    <a:pt x="1115909" y="198912"/>
                  </a:cubicBezTo>
                  <a:lnTo>
                    <a:pt x="82834" y="198912"/>
                  </a:lnTo>
                  <a:cubicBezTo>
                    <a:pt x="37086" y="198912"/>
                    <a:pt x="0" y="161826"/>
                    <a:pt x="0" y="116078"/>
                  </a:cubicBezTo>
                  <a:lnTo>
                    <a:pt x="0" y="82834"/>
                  </a:lnTo>
                  <a:cubicBezTo>
                    <a:pt x="0" y="37086"/>
                    <a:pt x="37086" y="0"/>
                    <a:pt x="82834" y="0"/>
                  </a:cubicBezTo>
                  <a:close/>
                </a:path>
              </a:pathLst>
            </a:custGeom>
            <a:ln w="95250" cap="rnd">
              <a:solidFill>
                <a:srgbClr val="00EED7"/>
              </a:solidFill>
              <a:prstDash val="solid"/>
              <a:round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198743" cy="2370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3964299" y="526761"/>
            <a:ext cx="3337634" cy="501939"/>
          </a:xfrm>
          <a:custGeom>
            <a:avLst/>
            <a:gdLst/>
            <a:ahLst/>
            <a:cxnLst/>
            <a:rect l="l" t="t" r="r" b="b"/>
            <a:pathLst>
              <a:path w="3337634" h="501939">
                <a:moveTo>
                  <a:pt x="0" y="0"/>
                </a:moveTo>
                <a:lnTo>
                  <a:pt x="3337634" y="0"/>
                </a:lnTo>
                <a:lnTo>
                  <a:pt x="3337634" y="501939"/>
                </a:lnTo>
                <a:lnTo>
                  <a:pt x="0" y="5019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21" name="Group 21"/>
          <p:cNvGrpSpPr/>
          <p:nvPr/>
        </p:nvGrpSpPr>
        <p:grpSpPr>
          <a:xfrm>
            <a:off x="16513868" y="1398243"/>
            <a:ext cx="1469922" cy="331180"/>
            <a:chOff x="0" y="0"/>
            <a:chExt cx="387140" cy="87224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87140" cy="87224"/>
            </a:xfrm>
            <a:custGeom>
              <a:avLst/>
              <a:gdLst/>
              <a:ahLst/>
              <a:cxnLst/>
              <a:rect l="l" t="t" r="r" b="b"/>
              <a:pathLst>
                <a:path w="387140" h="87224">
                  <a:moveTo>
                    <a:pt x="0" y="0"/>
                  </a:moveTo>
                  <a:lnTo>
                    <a:pt x="387140" y="0"/>
                  </a:lnTo>
                  <a:lnTo>
                    <a:pt x="387140" y="87224"/>
                  </a:lnTo>
                  <a:lnTo>
                    <a:pt x="0" y="87224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387140" cy="1253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7442488" y="2176688"/>
            <a:ext cx="944279" cy="179044"/>
            <a:chOff x="0" y="0"/>
            <a:chExt cx="248699" cy="47156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48699" cy="47156"/>
            </a:xfrm>
            <a:custGeom>
              <a:avLst/>
              <a:gdLst/>
              <a:ahLst/>
              <a:cxnLst/>
              <a:rect l="l" t="t" r="r" b="b"/>
              <a:pathLst>
                <a:path w="248699" h="47156">
                  <a:moveTo>
                    <a:pt x="0" y="0"/>
                  </a:moveTo>
                  <a:lnTo>
                    <a:pt x="248699" y="0"/>
                  </a:lnTo>
                  <a:lnTo>
                    <a:pt x="248699" y="47156"/>
                  </a:lnTo>
                  <a:lnTo>
                    <a:pt x="0" y="47156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248699" cy="852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3"/>
          <p:cNvSpPr/>
          <p:nvPr/>
        </p:nvSpPr>
        <p:spPr>
          <a:xfrm rot="-8949716">
            <a:off x="-2342739" y="8347255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4"/>
          <p:cNvSpPr/>
          <p:nvPr/>
        </p:nvSpPr>
        <p:spPr>
          <a:xfrm rot="1711277">
            <a:off x="9261101" y="1500259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006092" y="-6332"/>
            <a:ext cx="7281908" cy="4096074"/>
            <a:chOff x="0" y="0"/>
            <a:chExt cx="6089457" cy="34253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4"/>
              <a:stretch>
                <a:fillRect l="-43438" b="-229227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-46214" y="7097814"/>
            <a:ext cx="5669664" cy="3189186"/>
            <a:chOff x="0" y="0"/>
            <a:chExt cx="6089457" cy="34253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solidFill>
              <a:srgbClr val="D94D4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blipFill>
              <a:blip r:embed="rId4"/>
              <a:stretch>
                <a:fillRect l="-909" t="-66592" r="-68040" b="-22118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4786" y="1332289"/>
            <a:ext cx="18273214" cy="8954711"/>
            <a:chOff x="0" y="0"/>
            <a:chExt cx="24364285" cy="1193961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4364285" cy="11939615"/>
            </a:xfrm>
            <a:custGeom>
              <a:avLst/>
              <a:gdLst/>
              <a:ahLst/>
              <a:cxnLst/>
              <a:rect l="l" t="t" r="r" b="b"/>
              <a:pathLst>
                <a:path w="24364285" h="11939615">
                  <a:moveTo>
                    <a:pt x="0" y="0"/>
                  </a:moveTo>
                  <a:lnTo>
                    <a:pt x="24364285" y="0"/>
                  </a:lnTo>
                  <a:lnTo>
                    <a:pt x="24364285" y="11939615"/>
                  </a:lnTo>
                  <a:lnTo>
                    <a:pt x="0" y="119396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670" r="-1100" b="-2483"/>
              </a:stretch>
            </a:blipFill>
          </p:spPr>
          <p:txBody>
            <a:bodyPr/>
            <a:lstStyle/>
            <a:p>
              <a:endParaRPr lang="es-MX"/>
            </a:p>
          </p:txBody>
        </p:sp>
        <p:grpSp>
          <p:nvGrpSpPr>
            <p:cNvPr id="13" name="Group 13"/>
            <p:cNvGrpSpPr/>
            <p:nvPr/>
          </p:nvGrpSpPr>
          <p:grpSpPr>
            <a:xfrm>
              <a:off x="18938679" y="363759"/>
              <a:ext cx="1920119" cy="518765"/>
              <a:chOff x="0" y="0"/>
              <a:chExt cx="329828" cy="89111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29828" cy="89111"/>
              </a:xfrm>
              <a:custGeom>
                <a:avLst/>
                <a:gdLst/>
                <a:ahLst/>
                <a:cxnLst/>
                <a:rect l="l" t="t" r="r" b="b"/>
                <a:pathLst>
                  <a:path w="329828" h="89111">
                    <a:moveTo>
                      <a:pt x="0" y="0"/>
                    </a:moveTo>
                    <a:lnTo>
                      <a:pt x="329828" y="0"/>
                    </a:lnTo>
                    <a:lnTo>
                      <a:pt x="329828" y="89111"/>
                    </a:lnTo>
                    <a:lnTo>
                      <a:pt x="0" y="89111"/>
                    </a:lnTo>
                    <a:close/>
                  </a:path>
                </a:pathLst>
              </a:custGeom>
              <a:solidFill>
                <a:srgbClr val="8C8C8C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0"/>
                <a:ext cx="329828" cy="891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41"/>
                  </a:lnSpc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>
              <a:off x="6793734" y="5134098"/>
              <a:ext cx="4004636" cy="161548"/>
            </a:xfrm>
            <a:custGeom>
              <a:avLst/>
              <a:gdLst/>
              <a:ahLst/>
              <a:cxnLst/>
              <a:rect l="l" t="t" r="r" b="b"/>
              <a:pathLst>
                <a:path w="4004636" h="161548">
                  <a:moveTo>
                    <a:pt x="0" y="0"/>
                  </a:moveTo>
                  <a:lnTo>
                    <a:pt x="4004635" y="0"/>
                  </a:lnTo>
                  <a:lnTo>
                    <a:pt x="4004635" y="161549"/>
                  </a:lnTo>
                  <a:lnTo>
                    <a:pt x="0" y="161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510940" b="-9554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6793734" y="5641174"/>
              <a:ext cx="4004636" cy="161548"/>
            </a:xfrm>
            <a:custGeom>
              <a:avLst/>
              <a:gdLst/>
              <a:ahLst/>
              <a:cxnLst/>
              <a:rect l="l" t="t" r="r" b="b"/>
              <a:pathLst>
                <a:path w="4004636" h="161548">
                  <a:moveTo>
                    <a:pt x="0" y="0"/>
                  </a:moveTo>
                  <a:lnTo>
                    <a:pt x="4004635" y="0"/>
                  </a:lnTo>
                  <a:lnTo>
                    <a:pt x="4004635" y="161549"/>
                  </a:lnTo>
                  <a:lnTo>
                    <a:pt x="0" y="161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510940" b="-9554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6793734" y="6148251"/>
              <a:ext cx="4004636" cy="161548"/>
            </a:xfrm>
            <a:custGeom>
              <a:avLst/>
              <a:gdLst/>
              <a:ahLst/>
              <a:cxnLst/>
              <a:rect l="l" t="t" r="r" b="b"/>
              <a:pathLst>
                <a:path w="4004636" h="161548">
                  <a:moveTo>
                    <a:pt x="0" y="0"/>
                  </a:moveTo>
                  <a:lnTo>
                    <a:pt x="4004635" y="0"/>
                  </a:lnTo>
                  <a:lnTo>
                    <a:pt x="4004635" y="161548"/>
                  </a:lnTo>
                  <a:lnTo>
                    <a:pt x="0" y="1615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510940" b="-9554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6793734" y="6655327"/>
              <a:ext cx="4004636" cy="161548"/>
            </a:xfrm>
            <a:custGeom>
              <a:avLst/>
              <a:gdLst/>
              <a:ahLst/>
              <a:cxnLst/>
              <a:rect l="l" t="t" r="r" b="b"/>
              <a:pathLst>
                <a:path w="4004636" h="161548">
                  <a:moveTo>
                    <a:pt x="0" y="0"/>
                  </a:moveTo>
                  <a:lnTo>
                    <a:pt x="4004635" y="0"/>
                  </a:lnTo>
                  <a:lnTo>
                    <a:pt x="4004635" y="161548"/>
                  </a:lnTo>
                  <a:lnTo>
                    <a:pt x="0" y="1615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510940" b="-9554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6793734" y="7122080"/>
              <a:ext cx="4004636" cy="161548"/>
            </a:xfrm>
            <a:custGeom>
              <a:avLst/>
              <a:gdLst/>
              <a:ahLst/>
              <a:cxnLst/>
              <a:rect l="l" t="t" r="r" b="b"/>
              <a:pathLst>
                <a:path w="4004636" h="161548">
                  <a:moveTo>
                    <a:pt x="0" y="0"/>
                  </a:moveTo>
                  <a:lnTo>
                    <a:pt x="4004635" y="0"/>
                  </a:lnTo>
                  <a:lnTo>
                    <a:pt x="4004635" y="161549"/>
                  </a:lnTo>
                  <a:lnTo>
                    <a:pt x="0" y="161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510940" b="-9554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6793734" y="7629496"/>
              <a:ext cx="4004636" cy="161548"/>
            </a:xfrm>
            <a:custGeom>
              <a:avLst/>
              <a:gdLst/>
              <a:ahLst/>
              <a:cxnLst/>
              <a:rect l="l" t="t" r="r" b="b"/>
              <a:pathLst>
                <a:path w="4004636" h="161548">
                  <a:moveTo>
                    <a:pt x="0" y="0"/>
                  </a:moveTo>
                  <a:lnTo>
                    <a:pt x="4004635" y="0"/>
                  </a:lnTo>
                  <a:lnTo>
                    <a:pt x="4004635" y="161548"/>
                  </a:lnTo>
                  <a:lnTo>
                    <a:pt x="0" y="1615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510940" b="-9554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6793734" y="8136911"/>
              <a:ext cx="4004636" cy="161548"/>
            </a:xfrm>
            <a:custGeom>
              <a:avLst/>
              <a:gdLst/>
              <a:ahLst/>
              <a:cxnLst/>
              <a:rect l="l" t="t" r="r" b="b"/>
              <a:pathLst>
                <a:path w="4004636" h="161548">
                  <a:moveTo>
                    <a:pt x="0" y="0"/>
                  </a:moveTo>
                  <a:lnTo>
                    <a:pt x="4004635" y="0"/>
                  </a:lnTo>
                  <a:lnTo>
                    <a:pt x="4004635" y="161549"/>
                  </a:lnTo>
                  <a:lnTo>
                    <a:pt x="0" y="161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510940" b="-9554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22012440" y="433676"/>
              <a:ext cx="1863142" cy="491342"/>
            </a:xfrm>
            <a:custGeom>
              <a:avLst/>
              <a:gdLst/>
              <a:ahLst/>
              <a:cxnLst/>
              <a:rect l="l" t="t" r="r" b="b"/>
              <a:pathLst>
                <a:path w="1863142" h="491342">
                  <a:moveTo>
                    <a:pt x="0" y="0"/>
                  </a:moveTo>
                  <a:lnTo>
                    <a:pt x="1863142" y="0"/>
                  </a:lnTo>
                  <a:lnTo>
                    <a:pt x="1863142" y="491343"/>
                  </a:lnTo>
                  <a:lnTo>
                    <a:pt x="0" y="4913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9220" t="-260053" r="-113945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4979060" y="4517963"/>
            <a:ext cx="8598257" cy="3348009"/>
            <a:chOff x="0" y="0"/>
            <a:chExt cx="1969284" cy="766804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969284" cy="766804"/>
            </a:xfrm>
            <a:custGeom>
              <a:avLst/>
              <a:gdLst/>
              <a:ahLst/>
              <a:cxnLst/>
              <a:rect l="l" t="t" r="r" b="b"/>
              <a:pathLst>
                <a:path w="1969284" h="766804">
                  <a:moveTo>
                    <a:pt x="40518" y="0"/>
                  </a:moveTo>
                  <a:lnTo>
                    <a:pt x="1928766" y="0"/>
                  </a:lnTo>
                  <a:cubicBezTo>
                    <a:pt x="1951143" y="0"/>
                    <a:pt x="1969284" y="18141"/>
                    <a:pt x="1969284" y="40518"/>
                  </a:cubicBezTo>
                  <a:lnTo>
                    <a:pt x="1969284" y="726286"/>
                  </a:lnTo>
                  <a:cubicBezTo>
                    <a:pt x="1969284" y="748664"/>
                    <a:pt x="1951143" y="766804"/>
                    <a:pt x="1928766" y="766804"/>
                  </a:cubicBezTo>
                  <a:lnTo>
                    <a:pt x="40518" y="766804"/>
                  </a:lnTo>
                  <a:cubicBezTo>
                    <a:pt x="18141" y="766804"/>
                    <a:pt x="0" y="748664"/>
                    <a:pt x="0" y="726286"/>
                  </a:cubicBezTo>
                  <a:lnTo>
                    <a:pt x="0" y="40518"/>
                  </a:lnTo>
                  <a:cubicBezTo>
                    <a:pt x="0" y="18141"/>
                    <a:pt x="18141" y="0"/>
                    <a:pt x="40518" y="0"/>
                  </a:cubicBezTo>
                  <a:close/>
                </a:path>
              </a:pathLst>
            </a:custGeom>
            <a:ln w="95250" cap="rnd">
              <a:solidFill>
                <a:srgbClr val="00EED7"/>
              </a:solidFill>
              <a:prstDash val="solid"/>
              <a:round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1969284" cy="8049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7" name="Freeform 27"/>
          <p:cNvSpPr/>
          <p:nvPr/>
        </p:nvSpPr>
        <p:spPr>
          <a:xfrm>
            <a:off x="13964299" y="526761"/>
            <a:ext cx="3337634" cy="501939"/>
          </a:xfrm>
          <a:custGeom>
            <a:avLst/>
            <a:gdLst/>
            <a:ahLst/>
            <a:cxnLst/>
            <a:rect l="l" t="t" r="r" b="b"/>
            <a:pathLst>
              <a:path w="3337634" h="501939">
                <a:moveTo>
                  <a:pt x="0" y="0"/>
                </a:moveTo>
                <a:lnTo>
                  <a:pt x="3337634" y="0"/>
                </a:lnTo>
                <a:lnTo>
                  <a:pt x="3337634" y="501939"/>
                </a:lnTo>
                <a:lnTo>
                  <a:pt x="0" y="5019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28" name="Group 28"/>
          <p:cNvGrpSpPr/>
          <p:nvPr/>
        </p:nvGrpSpPr>
        <p:grpSpPr>
          <a:xfrm>
            <a:off x="16489237" y="1594332"/>
            <a:ext cx="1459140" cy="368916"/>
            <a:chOff x="0" y="0"/>
            <a:chExt cx="384300" cy="97163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384300" cy="97163"/>
            </a:xfrm>
            <a:custGeom>
              <a:avLst/>
              <a:gdLst/>
              <a:ahLst/>
              <a:cxnLst/>
              <a:rect l="l" t="t" r="r" b="b"/>
              <a:pathLst>
                <a:path w="384300" h="97163">
                  <a:moveTo>
                    <a:pt x="0" y="0"/>
                  </a:moveTo>
                  <a:lnTo>
                    <a:pt x="384300" y="0"/>
                  </a:lnTo>
                  <a:lnTo>
                    <a:pt x="384300" y="97163"/>
                  </a:lnTo>
                  <a:lnTo>
                    <a:pt x="0" y="97163"/>
                  </a:lnTo>
                  <a:close/>
                </a:path>
              </a:pathLst>
            </a:custGeom>
            <a:solidFill>
              <a:srgbClr val="999999"/>
            </a:solidFill>
            <a:ln w="38100" cap="sq">
              <a:solidFill>
                <a:srgbClr val="999999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38100"/>
              <a:ext cx="384300" cy="1352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7405504" y="2293361"/>
            <a:ext cx="1109122" cy="205575"/>
            <a:chOff x="0" y="0"/>
            <a:chExt cx="292115" cy="54143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292115" cy="54143"/>
            </a:xfrm>
            <a:custGeom>
              <a:avLst/>
              <a:gdLst/>
              <a:ahLst/>
              <a:cxnLst/>
              <a:rect l="l" t="t" r="r" b="b"/>
              <a:pathLst>
                <a:path w="292115" h="54143">
                  <a:moveTo>
                    <a:pt x="0" y="0"/>
                  </a:moveTo>
                  <a:lnTo>
                    <a:pt x="292115" y="0"/>
                  </a:lnTo>
                  <a:lnTo>
                    <a:pt x="292115" y="54143"/>
                  </a:lnTo>
                  <a:lnTo>
                    <a:pt x="0" y="54143"/>
                  </a:lnTo>
                  <a:close/>
                </a:path>
              </a:pathLst>
            </a:custGeom>
            <a:solidFill>
              <a:srgbClr val="999999"/>
            </a:solidFill>
            <a:ln w="38100" cap="sq">
              <a:solidFill>
                <a:srgbClr val="999999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38100"/>
              <a:ext cx="292115" cy="922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3"/>
          <p:cNvSpPr/>
          <p:nvPr/>
        </p:nvSpPr>
        <p:spPr>
          <a:xfrm rot="-8949716">
            <a:off x="-2342739" y="8347255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4"/>
          <p:cNvSpPr/>
          <p:nvPr/>
        </p:nvSpPr>
        <p:spPr>
          <a:xfrm rot="1711277">
            <a:off x="9261101" y="1500259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006092" y="-6332"/>
            <a:ext cx="7281908" cy="4096074"/>
            <a:chOff x="0" y="0"/>
            <a:chExt cx="6089457" cy="34253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4"/>
              <a:stretch>
                <a:fillRect l="-43438" b="-229227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-46214" y="7097814"/>
            <a:ext cx="5669664" cy="3189186"/>
            <a:chOff x="0" y="0"/>
            <a:chExt cx="6089457" cy="34253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solidFill>
              <a:srgbClr val="D94D4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blipFill>
              <a:blip r:embed="rId4"/>
              <a:stretch>
                <a:fillRect l="-909" t="-66592" r="-68040" b="-22118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4786" y="1212279"/>
            <a:ext cx="18273214" cy="9074721"/>
            <a:chOff x="0" y="0"/>
            <a:chExt cx="24364285" cy="1209962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4364285" cy="12099628"/>
            </a:xfrm>
            <a:custGeom>
              <a:avLst/>
              <a:gdLst/>
              <a:ahLst/>
              <a:cxnLst/>
              <a:rect l="l" t="t" r="r" b="b"/>
              <a:pathLst>
                <a:path w="24364285" h="12099628">
                  <a:moveTo>
                    <a:pt x="0" y="0"/>
                  </a:moveTo>
                  <a:lnTo>
                    <a:pt x="24364285" y="0"/>
                  </a:lnTo>
                  <a:lnTo>
                    <a:pt x="24364285" y="12099628"/>
                  </a:lnTo>
                  <a:lnTo>
                    <a:pt x="0" y="120996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761" r="-1602"/>
              </a:stretch>
            </a:blipFill>
          </p:spPr>
          <p:txBody>
            <a:bodyPr/>
            <a:lstStyle/>
            <a:p>
              <a:endParaRPr lang="es-MX"/>
            </a:p>
          </p:txBody>
        </p:sp>
        <p:grpSp>
          <p:nvGrpSpPr>
            <p:cNvPr id="13" name="Group 13"/>
            <p:cNvGrpSpPr/>
            <p:nvPr/>
          </p:nvGrpSpPr>
          <p:grpSpPr>
            <a:xfrm>
              <a:off x="19000704" y="334851"/>
              <a:ext cx="1666952" cy="446684"/>
              <a:chOff x="0" y="0"/>
              <a:chExt cx="286340" cy="76729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286340" cy="76729"/>
              </a:xfrm>
              <a:custGeom>
                <a:avLst/>
                <a:gdLst/>
                <a:ahLst/>
                <a:cxnLst/>
                <a:rect l="l" t="t" r="r" b="b"/>
                <a:pathLst>
                  <a:path w="286340" h="76729">
                    <a:moveTo>
                      <a:pt x="0" y="0"/>
                    </a:moveTo>
                    <a:lnTo>
                      <a:pt x="286340" y="0"/>
                    </a:lnTo>
                    <a:lnTo>
                      <a:pt x="286340" y="76729"/>
                    </a:lnTo>
                    <a:lnTo>
                      <a:pt x="0" y="7672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38100"/>
                <a:ext cx="286340" cy="11482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>
              <a:off x="22056983" y="293446"/>
              <a:ext cx="1474538" cy="360773"/>
            </a:xfrm>
            <a:custGeom>
              <a:avLst/>
              <a:gdLst/>
              <a:ahLst/>
              <a:cxnLst/>
              <a:rect l="l" t="t" r="r" b="b"/>
              <a:pathLst>
                <a:path w="1474538" h="360773">
                  <a:moveTo>
                    <a:pt x="0" y="0"/>
                  </a:moveTo>
                  <a:lnTo>
                    <a:pt x="1474538" y="0"/>
                  </a:lnTo>
                  <a:lnTo>
                    <a:pt x="1474538" y="360773"/>
                  </a:lnTo>
                  <a:lnTo>
                    <a:pt x="0" y="3607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53505" t="-358917" r="-173105" b="-38016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17" name="Freeform 17"/>
          <p:cNvSpPr/>
          <p:nvPr/>
        </p:nvSpPr>
        <p:spPr>
          <a:xfrm rot="5400000" flipH="1">
            <a:off x="13959973" y="1160427"/>
            <a:ext cx="1176361" cy="1515441"/>
          </a:xfrm>
          <a:custGeom>
            <a:avLst/>
            <a:gdLst/>
            <a:ahLst/>
            <a:cxnLst/>
            <a:rect l="l" t="t" r="r" b="b"/>
            <a:pathLst>
              <a:path w="1176361" h="1515441">
                <a:moveTo>
                  <a:pt x="1176362" y="0"/>
                </a:moveTo>
                <a:lnTo>
                  <a:pt x="0" y="0"/>
                </a:lnTo>
                <a:lnTo>
                  <a:pt x="0" y="1515441"/>
                </a:lnTo>
                <a:lnTo>
                  <a:pt x="1176362" y="1515441"/>
                </a:lnTo>
                <a:lnTo>
                  <a:pt x="117636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8" name="Freeform 18"/>
          <p:cNvSpPr/>
          <p:nvPr/>
        </p:nvSpPr>
        <p:spPr>
          <a:xfrm>
            <a:off x="13964299" y="526761"/>
            <a:ext cx="3337634" cy="501939"/>
          </a:xfrm>
          <a:custGeom>
            <a:avLst/>
            <a:gdLst/>
            <a:ahLst/>
            <a:cxnLst/>
            <a:rect l="l" t="t" r="r" b="b"/>
            <a:pathLst>
              <a:path w="3337634" h="501939">
                <a:moveTo>
                  <a:pt x="0" y="0"/>
                </a:moveTo>
                <a:lnTo>
                  <a:pt x="3337634" y="0"/>
                </a:lnTo>
                <a:lnTo>
                  <a:pt x="3337634" y="501939"/>
                </a:lnTo>
                <a:lnTo>
                  <a:pt x="0" y="50193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19" name="Group 19"/>
          <p:cNvGrpSpPr/>
          <p:nvPr/>
        </p:nvGrpSpPr>
        <p:grpSpPr>
          <a:xfrm>
            <a:off x="16513868" y="1398243"/>
            <a:ext cx="1243507" cy="331180"/>
            <a:chOff x="0" y="0"/>
            <a:chExt cx="327508" cy="8722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27508" cy="87224"/>
            </a:xfrm>
            <a:custGeom>
              <a:avLst/>
              <a:gdLst/>
              <a:ahLst/>
              <a:cxnLst/>
              <a:rect l="l" t="t" r="r" b="b"/>
              <a:pathLst>
                <a:path w="327508" h="87224">
                  <a:moveTo>
                    <a:pt x="0" y="0"/>
                  </a:moveTo>
                  <a:lnTo>
                    <a:pt x="327508" y="0"/>
                  </a:lnTo>
                  <a:lnTo>
                    <a:pt x="327508" y="87224"/>
                  </a:lnTo>
                  <a:lnTo>
                    <a:pt x="0" y="87224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327508" cy="1253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7472464" y="2176688"/>
            <a:ext cx="1243507" cy="225127"/>
            <a:chOff x="0" y="0"/>
            <a:chExt cx="327508" cy="59293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327508" cy="59293"/>
            </a:xfrm>
            <a:custGeom>
              <a:avLst/>
              <a:gdLst/>
              <a:ahLst/>
              <a:cxnLst/>
              <a:rect l="l" t="t" r="r" b="b"/>
              <a:pathLst>
                <a:path w="327508" h="59293">
                  <a:moveTo>
                    <a:pt x="0" y="0"/>
                  </a:moveTo>
                  <a:lnTo>
                    <a:pt x="327508" y="0"/>
                  </a:lnTo>
                  <a:lnTo>
                    <a:pt x="327508" y="59293"/>
                  </a:lnTo>
                  <a:lnTo>
                    <a:pt x="0" y="59293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327508" cy="973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9964" b="-1813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3" name="Group 3"/>
          <p:cNvGrpSpPr/>
          <p:nvPr/>
        </p:nvGrpSpPr>
        <p:grpSpPr>
          <a:xfrm>
            <a:off x="2588146" y="1902681"/>
            <a:ext cx="13111707" cy="3816610"/>
            <a:chOff x="0" y="0"/>
            <a:chExt cx="3453257" cy="100531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453257" cy="1005313"/>
            </a:xfrm>
            <a:custGeom>
              <a:avLst/>
              <a:gdLst/>
              <a:ahLst/>
              <a:cxnLst/>
              <a:rect l="l" t="t" r="r" b="b"/>
              <a:pathLst>
                <a:path w="3453257" h="1005313">
                  <a:moveTo>
                    <a:pt x="3453257" y="40742"/>
                  </a:moveTo>
                  <a:lnTo>
                    <a:pt x="3453257" y="964572"/>
                  </a:lnTo>
                  <a:cubicBezTo>
                    <a:pt x="3453257" y="975377"/>
                    <a:pt x="3448965" y="985740"/>
                    <a:pt x="3441324" y="993380"/>
                  </a:cubicBezTo>
                  <a:cubicBezTo>
                    <a:pt x="3433683" y="1001021"/>
                    <a:pt x="3423321" y="1005313"/>
                    <a:pt x="3412515" y="1005313"/>
                  </a:cubicBezTo>
                  <a:lnTo>
                    <a:pt x="40742" y="1005313"/>
                  </a:lnTo>
                  <a:cubicBezTo>
                    <a:pt x="29936" y="1005313"/>
                    <a:pt x="19573" y="1001021"/>
                    <a:pt x="11933" y="993380"/>
                  </a:cubicBezTo>
                  <a:cubicBezTo>
                    <a:pt x="4292" y="985740"/>
                    <a:pt x="0" y="975377"/>
                    <a:pt x="0" y="964572"/>
                  </a:cubicBezTo>
                  <a:lnTo>
                    <a:pt x="0" y="40742"/>
                  </a:lnTo>
                  <a:cubicBezTo>
                    <a:pt x="0" y="29936"/>
                    <a:pt x="4292" y="19573"/>
                    <a:pt x="11933" y="11933"/>
                  </a:cubicBezTo>
                  <a:cubicBezTo>
                    <a:pt x="19573" y="4292"/>
                    <a:pt x="29936" y="0"/>
                    <a:pt x="40742" y="0"/>
                  </a:cubicBezTo>
                  <a:lnTo>
                    <a:pt x="3412515" y="0"/>
                  </a:lnTo>
                  <a:cubicBezTo>
                    <a:pt x="3435016" y="0"/>
                    <a:pt x="3453257" y="18241"/>
                    <a:pt x="3453257" y="40742"/>
                  </a:cubicBezTo>
                  <a:close/>
                </a:path>
              </a:pathLst>
            </a:custGeom>
            <a:solidFill>
              <a:srgbClr val="FFFFFF">
                <a:alpha val="78824"/>
              </a:srgbClr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3453257" cy="10243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588146" y="2642675"/>
            <a:ext cx="13111707" cy="1168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532"/>
              </a:lnSpc>
              <a:spcBef>
                <a:spcPct val="0"/>
              </a:spcBef>
            </a:pPr>
            <a:r>
              <a:rPr lang="en-US" sz="6907" b="1" spc="55">
                <a:solidFill>
                  <a:srgbClr val="1161A8"/>
                </a:solidFill>
                <a:latin typeface="Titillium Web 1 Heavy"/>
                <a:ea typeface="Titillium Web 1 Heavy"/>
                <a:cs typeface="Titillium Web 1 Heavy"/>
                <a:sym typeface="Titillium Web 1 Heavy"/>
              </a:rPr>
              <a:t>ANEXO 20 VERSIÓN 4.0</a:t>
            </a:r>
          </a:p>
        </p:txBody>
      </p:sp>
      <p:sp>
        <p:nvSpPr>
          <p:cNvPr id="7" name="Freeform 7"/>
          <p:cNvSpPr/>
          <p:nvPr/>
        </p:nvSpPr>
        <p:spPr>
          <a:xfrm>
            <a:off x="7088986" y="838484"/>
            <a:ext cx="4110028" cy="618097"/>
          </a:xfrm>
          <a:custGeom>
            <a:avLst/>
            <a:gdLst/>
            <a:ahLst/>
            <a:cxnLst/>
            <a:rect l="l" t="t" r="r" b="b"/>
            <a:pathLst>
              <a:path w="4110028" h="618097">
                <a:moveTo>
                  <a:pt x="0" y="0"/>
                </a:moveTo>
                <a:lnTo>
                  <a:pt x="4110028" y="0"/>
                </a:lnTo>
                <a:lnTo>
                  <a:pt x="4110028" y="618098"/>
                </a:lnTo>
                <a:lnTo>
                  <a:pt x="0" y="6180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8" name="TextBox 8"/>
          <p:cNvSpPr txBox="1"/>
          <p:nvPr/>
        </p:nvSpPr>
        <p:spPr>
          <a:xfrm>
            <a:off x="7378020" y="3964170"/>
            <a:ext cx="3531959" cy="1019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</a:pPr>
            <a:r>
              <a:rPr lang="en-US" sz="5999" b="1">
                <a:solidFill>
                  <a:srgbClr val="1161A8"/>
                </a:solidFill>
                <a:latin typeface="Titillium Web 2 Bold"/>
                <a:ea typeface="Titillium Web 2 Bold"/>
                <a:cs typeface="Titillium Web 2 Bold"/>
                <a:sym typeface="Titillium Web 2 Bold"/>
              </a:rPr>
              <a:t>¿Qué es? </a:t>
            </a:r>
          </a:p>
        </p:txBody>
      </p:sp>
    </p:spTree>
  </p:cSld>
  <p:clrMapOvr>
    <a:masterClrMapping/>
  </p:clrMapOvr>
  <p:transition>
    <p:push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3"/>
          <p:cNvSpPr/>
          <p:nvPr/>
        </p:nvSpPr>
        <p:spPr>
          <a:xfrm rot="-8949716">
            <a:off x="-2342739" y="8347255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4"/>
          <p:cNvSpPr/>
          <p:nvPr/>
        </p:nvSpPr>
        <p:spPr>
          <a:xfrm rot="1711277">
            <a:off x="9261101" y="1500259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006092" y="-6332"/>
            <a:ext cx="7281908" cy="4096074"/>
            <a:chOff x="0" y="0"/>
            <a:chExt cx="6089457" cy="34253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4"/>
              <a:stretch>
                <a:fillRect l="-43438" b="-229227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-46214" y="7097814"/>
            <a:ext cx="5669664" cy="3189186"/>
            <a:chOff x="0" y="0"/>
            <a:chExt cx="6089457" cy="34253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solidFill>
              <a:srgbClr val="D94D4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blipFill>
              <a:blip r:embed="rId4"/>
              <a:stretch>
                <a:fillRect l="-909" t="-66592" r="-68040" b="-22118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0" y="1204936"/>
            <a:ext cx="18288000" cy="9082064"/>
            <a:chOff x="0" y="0"/>
            <a:chExt cx="24384000" cy="1210941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4384000" cy="12109419"/>
            </a:xfrm>
            <a:custGeom>
              <a:avLst/>
              <a:gdLst/>
              <a:ahLst/>
              <a:cxnLst/>
              <a:rect l="l" t="t" r="r" b="b"/>
              <a:pathLst>
                <a:path w="24384000" h="12109419">
                  <a:moveTo>
                    <a:pt x="0" y="0"/>
                  </a:moveTo>
                  <a:lnTo>
                    <a:pt x="24384000" y="0"/>
                  </a:lnTo>
                  <a:lnTo>
                    <a:pt x="24384000" y="12109419"/>
                  </a:lnTo>
                  <a:lnTo>
                    <a:pt x="0" y="12109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4518" b="-4178"/>
              </a:stretch>
            </a:blipFill>
          </p:spPr>
          <p:txBody>
            <a:bodyPr/>
            <a:lstStyle/>
            <a:p>
              <a:endParaRPr lang="es-MX"/>
            </a:p>
          </p:txBody>
        </p:sp>
        <p:grpSp>
          <p:nvGrpSpPr>
            <p:cNvPr id="13" name="Group 13"/>
            <p:cNvGrpSpPr/>
            <p:nvPr/>
          </p:nvGrpSpPr>
          <p:grpSpPr>
            <a:xfrm>
              <a:off x="19690042" y="264158"/>
              <a:ext cx="1668301" cy="447045"/>
              <a:chOff x="0" y="0"/>
              <a:chExt cx="286340" cy="76729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286340" cy="76729"/>
              </a:xfrm>
              <a:custGeom>
                <a:avLst/>
                <a:gdLst/>
                <a:ahLst/>
                <a:cxnLst/>
                <a:rect l="l" t="t" r="r" b="b"/>
                <a:pathLst>
                  <a:path w="286340" h="76729">
                    <a:moveTo>
                      <a:pt x="0" y="0"/>
                    </a:moveTo>
                    <a:lnTo>
                      <a:pt x="286340" y="0"/>
                    </a:lnTo>
                    <a:lnTo>
                      <a:pt x="286340" y="76729"/>
                    </a:lnTo>
                    <a:lnTo>
                      <a:pt x="0" y="7672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38100"/>
                <a:ext cx="286340" cy="11482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>
              <a:off x="22800348" y="405243"/>
              <a:ext cx="1361344" cy="361065"/>
            </a:xfrm>
            <a:custGeom>
              <a:avLst/>
              <a:gdLst/>
              <a:ahLst/>
              <a:cxnLst/>
              <a:rect l="l" t="t" r="r" b="b"/>
              <a:pathLst>
                <a:path w="1361344" h="361065">
                  <a:moveTo>
                    <a:pt x="0" y="0"/>
                  </a:moveTo>
                  <a:lnTo>
                    <a:pt x="1361344" y="0"/>
                  </a:lnTo>
                  <a:lnTo>
                    <a:pt x="1361344" y="361064"/>
                  </a:lnTo>
                  <a:lnTo>
                    <a:pt x="0" y="3610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66403" t="-358917" r="-196053" b="-38016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17" name="Freeform 17"/>
          <p:cNvSpPr/>
          <p:nvPr/>
        </p:nvSpPr>
        <p:spPr>
          <a:xfrm>
            <a:off x="13964299" y="526761"/>
            <a:ext cx="3337634" cy="501939"/>
          </a:xfrm>
          <a:custGeom>
            <a:avLst/>
            <a:gdLst/>
            <a:ahLst/>
            <a:cxnLst/>
            <a:rect l="l" t="t" r="r" b="b"/>
            <a:pathLst>
              <a:path w="3337634" h="501939">
                <a:moveTo>
                  <a:pt x="0" y="0"/>
                </a:moveTo>
                <a:lnTo>
                  <a:pt x="3337634" y="0"/>
                </a:lnTo>
                <a:lnTo>
                  <a:pt x="3337634" y="501939"/>
                </a:lnTo>
                <a:lnTo>
                  <a:pt x="0" y="5019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18" name="Group 18"/>
          <p:cNvGrpSpPr/>
          <p:nvPr/>
        </p:nvGrpSpPr>
        <p:grpSpPr>
          <a:xfrm>
            <a:off x="17044493" y="1484496"/>
            <a:ext cx="1243507" cy="331180"/>
            <a:chOff x="0" y="0"/>
            <a:chExt cx="327508" cy="8722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27508" cy="87224"/>
            </a:xfrm>
            <a:custGeom>
              <a:avLst/>
              <a:gdLst/>
              <a:ahLst/>
              <a:cxnLst/>
              <a:rect l="l" t="t" r="r" b="b"/>
              <a:pathLst>
                <a:path w="327508" h="87224">
                  <a:moveTo>
                    <a:pt x="0" y="0"/>
                  </a:moveTo>
                  <a:lnTo>
                    <a:pt x="327508" y="0"/>
                  </a:lnTo>
                  <a:lnTo>
                    <a:pt x="327508" y="87224"/>
                  </a:lnTo>
                  <a:lnTo>
                    <a:pt x="0" y="87224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327508" cy="1253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7746409" y="2176688"/>
            <a:ext cx="1243507" cy="237842"/>
            <a:chOff x="0" y="0"/>
            <a:chExt cx="327508" cy="62642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27508" cy="62642"/>
            </a:xfrm>
            <a:custGeom>
              <a:avLst/>
              <a:gdLst/>
              <a:ahLst/>
              <a:cxnLst/>
              <a:rect l="l" t="t" r="r" b="b"/>
              <a:pathLst>
                <a:path w="327508" h="62642">
                  <a:moveTo>
                    <a:pt x="0" y="0"/>
                  </a:moveTo>
                  <a:lnTo>
                    <a:pt x="327508" y="0"/>
                  </a:lnTo>
                  <a:lnTo>
                    <a:pt x="327508" y="62642"/>
                  </a:lnTo>
                  <a:lnTo>
                    <a:pt x="0" y="62642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327508" cy="1007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3"/>
          <p:cNvSpPr/>
          <p:nvPr/>
        </p:nvSpPr>
        <p:spPr>
          <a:xfrm rot="-8949716">
            <a:off x="-2342739" y="8347255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4"/>
          <p:cNvSpPr/>
          <p:nvPr/>
        </p:nvSpPr>
        <p:spPr>
          <a:xfrm rot="1711277">
            <a:off x="9261101" y="1500259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006092" y="-6332"/>
            <a:ext cx="7281908" cy="4096074"/>
            <a:chOff x="0" y="0"/>
            <a:chExt cx="6089457" cy="34253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4"/>
              <a:stretch>
                <a:fillRect l="-43438" b="-229227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-46214" y="7097814"/>
            <a:ext cx="5669664" cy="3189186"/>
            <a:chOff x="0" y="0"/>
            <a:chExt cx="6089457" cy="34253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solidFill>
              <a:srgbClr val="D94D4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blipFill>
              <a:blip r:embed="rId4"/>
              <a:stretch>
                <a:fillRect l="-909" t="-66592" r="-68040" b="-22118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4786" y="1147533"/>
            <a:ext cx="18271267" cy="9073755"/>
            <a:chOff x="0" y="0"/>
            <a:chExt cx="24361690" cy="1209834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4361690" cy="12098340"/>
            </a:xfrm>
            <a:custGeom>
              <a:avLst/>
              <a:gdLst/>
              <a:ahLst/>
              <a:cxnLst/>
              <a:rect l="l" t="t" r="r" b="b"/>
              <a:pathLst>
                <a:path w="24361690" h="12098340">
                  <a:moveTo>
                    <a:pt x="0" y="0"/>
                  </a:moveTo>
                  <a:lnTo>
                    <a:pt x="24361690" y="0"/>
                  </a:lnTo>
                  <a:lnTo>
                    <a:pt x="24361690" y="12098340"/>
                  </a:lnTo>
                  <a:lnTo>
                    <a:pt x="0" y="120983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1091"/>
              </a:stretch>
            </a:blipFill>
          </p:spPr>
          <p:txBody>
            <a:bodyPr/>
            <a:lstStyle/>
            <a:p>
              <a:endParaRPr lang="es-MX"/>
            </a:p>
          </p:txBody>
        </p:sp>
        <p:grpSp>
          <p:nvGrpSpPr>
            <p:cNvPr id="13" name="Group 13"/>
            <p:cNvGrpSpPr/>
            <p:nvPr/>
          </p:nvGrpSpPr>
          <p:grpSpPr>
            <a:xfrm>
              <a:off x="19106934" y="326457"/>
              <a:ext cx="1666775" cy="446636"/>
              <a:chOff x="0" y="0"/>
              <a:chExt cx="286340" cy="76729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286340" cy="76729"/>
              </a:xfrm>
              <a:custGeom>
                <a:avLst/>
                <a:gdLst/>
                <a:ahLst/>
                <a:cxnLst/>
                <a:rect l="l" t="t" r="r" b="b"/>
                <a:pathLst>
                  <a:path w="286340" h="76729">
                    <a:moveTo>
                      <a:pt x="0" y="0"/>
                    </a:moveTo>
                    <a:lnTo>
                      <a:pt x="286340" y="0"/>
                    </a:lnTo>
                    <a:lnTo>
                      <a:pt x="286340" y="76729"/>
                    </a:lnTo>
                    <a:lnTo>
                      <a:pt x="0" y="7672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38100"/>
                <a:ext cx="286340" cy="11482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>
              <a:off x="22090188" y="408026"/>
              <a:ext cx="1505171" cy="339561"/>
            </a:xfrm>
            <a:custGeom>
              <a:avLst/>
              <a:gdLst/>
              <a:ahLst/>
              <a:cxnLst/>
              <a:rect l="l" t="t" r="r" b="b"/>
              <a:pathLst>
                <a:path w="1505171" h="339561">
                  <a:moveTo>
                    <a:pt x="0" y="0"/>
                  </a:moveTo>
                  <a:lnTo>
                    <a:pt x="1505170" y="0"/>
                  </a:lnTo>
                  <a:lnTo>
                    <a:pt x="1505170" y="339561"/>
                  </a:lnTo>
                  <a:lnTo>
                    <a:pt x="0" y="3395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91592" t="-485841" r="-240867" b="-86823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560102" y="4441438"/>
            <a:ext cx="14254350" cy="5845562"/>
            <a:chOff x="0" y="0"/>
            <a:chExt cx="3265063" cy="133896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265063" cy="1338969"/>
            </a:xfrm>
            <a:custGeom>
              <a:avLst/>
              <a:gdLst/>
              <a:ahLst/>
              <a:cxnLst/>
              <a:rect l="l" t="t" r="r" b="b"/>
              <a:pathLst>
                <a:path w="3265063" h="1338969">
                  <a:moveTo>
                    <a:pt x="24441" y="0"/>
                  </a:moveTo>
                  <a:lnTo>
                    <a:pt x="3240622" y="0"/>
                  </a:lnTo>
                  <a:cubicBezTo>
                    <a:pt x="3247105" y="0"/>
                    <a:pt x="3253321" y="2575"/>
                    <a:pt x="3257905" y="7159"/>
                  </a:cubicBezTo>
                  <a:cubicBezTo>
                    <a:pt x="3262488" y="11742"/>
                    <a:pt x="3265063" y="17959"/>
                    <a:pt x="3265063" y="24441"/>
                  </a:cubicBezTo>
                  <a:lnTo>
                    <a:pt x="3265063" y="1314528"/>
                  </a:lnTo>
                  <a:cubicBezTo>
                    <a:pt x="3265063" y="1321010"/>
                    <a:pt x="3262488" y="1327227"/>
                    <a:pt x="3257905" y="1331810"/>
                  </a:cubicBezTo>
                  <a:cubicBezTo>
                    <a:pt x="3253321" y="1336394"/>
                    <a:pt x="3247105" y="1338969"/>
                    <a:pt x="3240622" y="1338969"/>
                  </a:cubicBezTo>
                  <a:lnTo>
                    <a:pt x="24441" y="1338969"/>
                  </a:lnTo>
                  <a:cubicBezTo>
                    <a:pt x="17959" y="1338969"/>
                    <a:pt x="11742" y="1336394"/>
                    <a:pt x="7159" y="1331810"/>
                  </a:cubicBezTo>
                  <a:cubicBezTo>
                    <a:pt x="2575" y="1327227"/>
                    <a:pt x="0" y="1321010"/>
                    <a:pt x="0" y="1314528"/>
                  </a:cubicBezTo>
                  <a:lnTo>
                    <a:pt x="0" y="24441"/>
                  </a:lnTo>
                  <a:cubicBezTo>
                    <a:pt x="0" y="17959"/>
                    <a:pt x="2575" y="11742"/>
                    <a:pt x="7159" y="7159"/>
                  </a:cubicBezTo>
                  <a:cubicBezTo>
                    <a:pt x="11742" y="2575"/>
                    <a:pt x="17959" y="0"/>
                    <a:pt x="24441" y="0"/>
                  </a:cubicBezTo>
                  <a:close/>
                </a:path>
              </a:pathLst>
            </a:custGeom>
            <a:ln w="95250" cap="rnd">
              <a:solidFill>
                <a:srgbClr val="00EED7"/>
              </a:solidFill>
              <a:prstDash val="solid"/>
              <a:round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3265063" cy="13770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3964299" y="526761"/>
            <a:ext cx="3337634" cy="501939"/>
          </a:xfrm>
          <a:custGeom>
            <a:avLst/>
            <a:gdLst/>
            <a:ahLst/>
            <a:cxnLst/>
            <a:rect l="l" t="t" r="r" b="b"/>
            <a:pathLst>
              <a:path w="3337634" h="501939">
                <a:moveTo>
                  <a:pt x="0" y="0"/>
                </a:moveTo>
                <a:lnTo>
                  <a:pt x="3337634" y="0"/>
                </a:lnTo>
                <a:lnTo>
                  <a:pt x="3337634" y="501939"/>
                </a:lnTo>
                <a:lnTo>
                  <a:pt x="0" y="5019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21" name="Group 21"/>
          <p:cNvGrpSpPr/>
          <p:nvPr/>
        </p:nvGrpSpPr>
        <p:grpSpPr>
          <a:xfrm>
            <a:off x="16513868" y="1398243"/>
            <a:ext cx="1243507" cy="331180"/>
            <a:chOff x="0" y="0"/>
            <a:chExt cx="327508" cy="87224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27508" cy="87224"/>
            </a:xfrm>
            <a:custGeom>
              <a:avLst/>
              <a:gdLst/>
              <a:ahLst/>
              <a:cxnLst/>
              <a:rect l="l" t="t" r="r" b="b"/>
              <a:pathLst>
                <a:path w="327508" h="87224">
                  <a:moveTo>
                    <a:pt x="0" y="0"/>
                  </a:moveTo>
                  <a:lnTo>
                    <a:pt x="327508" y="0"/>
                  </a:lnTo>
                  <a:lnTo>
                    <a:pt x="327508" y="87224"/>
                  </a:lnTo>
                  <a:lnTo>
                    <a:pt x="0" y="87224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327508" cy="1253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7559007" y="2176688"/>
            <a:ext cx="1243507" cy="225127"/>
            <a:chOff x="0" y="0"/>
            <a:chExt cx="327508" cy="59293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327508" cy="59293"/>
            </a:xfrm>
            <a:custGeom>
              <a:avLst/>
              <a:gdLst/>
              <a:ahLst/>
              <a:cxnLst/>
              <a:rect l="l" t="t" r="r" b="b"/>
              <a:pathLst>
                <a:path w="327508" h="59293">
                  <a:moveTo>
                    <a:pt x="0" y="0"/>
                  </a:moveTo>
                  <a:lnTo>
                    <a:pt x="327508" y="0"/>
                  </a:lnTo>
                  <a:lnTo>
                    <a:pt x="327508" y="59293"/>
                  </a:lnTo>
                  <a:lnTo>
                    <a:pt x="0" y="59293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327508" cy="973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3"/>
          <p:cNvSpPr/>
          <p:nvPr/>
        </p:nvSpPr>
        <p:spPr>
          <a:xfrm rot="-8949716">
            <a:off x="-2342739" y="8347255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4"/>
          <p:cNvSpPr/>
          <p:nvPr/>
        </p:nvSpPr>
        <p:spPr>
          <a:xfrm rot="1711277">
            <a:off x="9261101" y="1500259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006092" y="-6332"/>
            <a:ext cx="7281908" cy="4096074"/>
            <a:chOff x="0" y="0"/>
            <a:chExt cx="6089457" cy="34253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4"/>
              <a:stretch>
                <a:fillRect l="-43438" b="-229227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-46214" y="7097814"/>
            <a:ext cx="5669664" cy="3189186"/>
            <a:chOff x="0" y="0"/>
            <a:chExt cx="6089457" cy="34253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solidFill>
              <a:srgbClr val="D94D4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blipFill>
              <a:blip r:embed="rId4"/>
              <a:stretch>
                <a:fillRect l="-909" t="-66592" r="-68040" b="-22118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46214" y="1202506"/>
            <a:ext cx="18334214" cy="9084494"/>
            <a:chOff x="0" y="0"/>
            <a:chExt cx="24445618" cy="1211265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4445618" cy="12112659"/>
            </a:xfrm>
            <a:custGeom>
              <a:avLst/>
              <a:gdLst/>
              <a:ahLst/>
              <a:cxnLst/>
              <a:rect l="l" t="t" r="r" b="b"/>
              <a:pathLst>
                <a:path w="24445618" h="12112659">
                  <a:moveTo>
                    <a:pt x="0" y="0"/>
                  </a:moveTo>
                  <a:lnTo>
                    <a:pt x="24445618" y="0"/>
                  </a:lnTo>
                  <a:lnTo>
                    <a:pt x="24445618" y="12112659"/>
                  </a:lnTo>
                  <a:lnTo>
                    <a:pt x="0" y="12112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885" r="-47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22283389" y="209883"/>
              <a:ext cx="1456097" cy="328490"/>
            </a:xfrm>
            <a:custGeom>
              <a:avLst/>
              <a:gdLst/>
              <a:ahLst/>
              <a:cxnLst/>
              <a:rect l="l" t="t" r="r" b="b"/>
              <a:pathLst>
                <a:path w="1456097" h="328490">
                  <a:moveTo>
                    <a:pt x="0" y="0"/>
                  </a:moveTo>
                  <a:lnTo>
                    <a:pt x="1456097" y="0"/>
                  </a:lnTo>
                  <a:lnTo>
                    <a:pt x="1456097" y="328490"/>
                  </a:lnTo>
                  <a:lnTo>
                    <a:pt x="0" y="3284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91592" t="-485841" r="-240867" b="-86823"/>
              </a:stretch>
            </a:blipFill>
          </p:spPr>
          <p:txBody>
            <a:bodyPr/>
            <a:lstStyle/>
            <a:p>
              <a:endParaRPr lang="es-MX"/>
            </a:p>
          </p:txBody>
        </p:sp>
        <p:grpSp>
          <p:nvGrpSpPr>
            <p:cNvPr id="14" name="Group 14"/>
            <p:cNvGrpSpPr/>
            <p:nvPr/>
          </p:nvGrpSpPr>
          <p:grpSpPr>
            <a:xfrm>
              <a:off x="19737719" y="158091"/>
              <a:ext cx="1612432" cy="432075"/>
              <a:chOff x="0" y="0"/>
              <a:chExt cx="286340" cy="76729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286340" cy="76729"/>
              </a:xfrm>
              <a:custGeom>
                <a:avLst/>
                <a:gdLst/>
                <a:ahLst/>
                <a:cxnLst/>
                <a:rect l="l" t="t" r="r" b="b"/>
                <a:pathLst>
                  <a:path w="286340" h="76729">
                    <a:moveTo>
                      <a:pt x="0" y="0"/>
                    </a:moveTo>
                    <a:lnTo>
                      <a:pt x="286340" y="0"/>
                    </a:lnTo>
                    <a:lnTo>
                      <a:pt x="286340" y="76729"/>
                    </a:lnTo>
                    <a:lnTo>
                      <a:pt x="0" y="7672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-38100"/>
                <a:ext cx="286340" cy="11482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7" name="Freeform 17"/>
          <p:cNvSpPr/>
          <p:nvPr/>
        </p:nvSpPr>
        <p:spPr>
          <a:xfrm>
            <a:off x="13964299" y="526761"/>
            <a:ext cx="3337634" cy="501939"/>
          </a:xfrm>
          <a:custGeom>
            <a:avLst/>
            <a:gdLst/>
            <a:ahLst/>
            <a:cxnLst/>
            <a:rect l="l" t="t" r="r" b="b"/>
            <a:pathLst>
              <a:path w="3337634" h="501939">
                <a:moveTo>
                  <a:pt x="0" y="0"/>
                </a:moveTo>
                <a:lnTo>
                  <a:pt x="3337634" y="0"/>
                </a:lnTo>
                <a:lnTo>
                  <a:pt x="3337634" y="501939"/>
                </a:lnTo>
                <a:lnTo>
                  <a:pt x="0" y="5019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18" name="Group 18"/>
          <p:cNvGrpSpPr/>
          <p:nvPr/>
        </p:nvGrpSpPr>
        <p:grpSpPr>
          <a:xfrm>
            <a:off x="16637546" y="1317380"/>
            <a:ext cx="1130300" cy="331180"/>
            <a:chOff x="0" y="0"/>
            <a:chExt cx="297692" cy="8722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97692" cy="87224"/>
            </a:xfrm>
            <a:custGeom>
              <a:avLst/>
              <a:gdLst/>
              <a:ahLst/>
              <a:cxnLst/>
              <a:rect l="l" t="t" r="r" b="b"/>
              <a:pathLst>
                <a:path w="297692" h="87224">
                  <a:moveTo>
                    <a:pt x="0" y="0"/>
                  </a:moveTo>
                  <a:lnTo>
                    <a:pt x="297692" y="0"/>
                  </a:lnTo>
                  <a:lnTo>
                    <a:pt x="297692" y="87224"/>
                  </a:lnTo>
                  <a:lnTo>
                    <a:pt x="0" y="87224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297692" cy="1253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3"/>
          <p:cNvSpPr/>
          <p:nvPr/>
        </p:nvSpPr>
        <p:spPr>
          <a:xfrm rot="-8949716">
            <a:off x="-2342739" y="8347255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4"/>
          <p:cNvSpPr/>
          <p:nvPr/>
        </p:nvSpPr>
        <p:spPr>
          <a:xfrm rot="1711277">
            <a:off x="9261101" y="1500259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006092" y="-6332"/>
            <a:ext cx="7281908" cy="4096074"/>
            <a:chOff x="0" y="0"/>
            <a:chExt cx="6089457" cy="34253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4"/>
              <a:stretch>
                <a:fillRect l="-43438" b="-229227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-46214" y="7097814"/>
            <a:ext cx="5669664" cy="3189186"/>
            <a:chOff x="0" y="0"/>
            <a:chExt cx="6089457" cy="34253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solidFill>
              <a:srgbClr val="D94D4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blipFill>
              <a:blip r:embed="rId4"/>
              <a:stretch>
                <a:fillRect l="-909" t="-66592" r="-68040" b="-22118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0" y="1207128"/>
            <a:ext cx="18288000" cy="9079872"/>
            <a:chOff x="0" y="0"/>
            <a:chExt cx="24384000" cy="12106496"/>
          </a:xfrm>
        </p:grpSpPr>
        <p:sp>
          <p:nvSpPr>
            <p:cNvPr id="12" name="Freeform 12"/>
            <p:cNvSpPr/>
            <p:nvPr/>
          </p:nvSpPr>
          <p:spPr>
            <a:xfrm>
              <a:off x="1519028" y="7293309"/>
              <a:ext cx="3758294" cy="214828"/>
            </a:xfrm>
            <a:custGeom>
              <a:avLst/>
              <a:gdLst/>
              <a:ahLst/>
              <a:cxnLst/>
              <a:rect l="l" t="t" r="r" b="b"/>
              <a:pathLst>
                <a:path w="3758294" h="214828">
                  <a:moveTo>
                    <a:pt x="0" y="0"/>
                  </a:moveTo>
                  <a:lnTo>
                    <a:pt x="3758294" y="0"/>
                  </a:lnTo>
                  <a:lnTo>
                    <a:pt x="3758294" y="214828"/>
                  </a:lnTo>
                  <a:lnTo>
                    <a:pt x="0" y="2148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341402" b="-57187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0"/>
              <a:ext cx="24384000" cy="12106496"/>
            </a:xfrm>
            <a:custGeom>
              <a:avLst/>
              <a:gdLst/>
              <a:ahLst/>
              <a:cxnLst/>
              <a:rect l="l" t="t" r="r" b="b"/>
              <a:pathLst>
                <a:path w="24384000" h="12106496">
                  <a:moveTo>
                    <a:pt x="0" y="0"/>
                  </a:moveTo>
                  <a:lnTo>
                    <a:pt x="24384000" y="0"/>
                  </a:lnTo>
                  <a:lnTo>
                    <a:pt x="24384000" y="12106496"/>
                  </a:lnTo>
                  <a:lnTo>
                    <a:pt x="0" y="121064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r="-4895" b="-2995"/>
              </a:stretch>
            </a:blipFill>
          </p:spPr>
          <p:txBody>
            <a:bodyPr/>
            <a:lstStyle/>
            <a:p>
              <a:endParaRPr lang="es-MX"/>
            </a:p>
          </p:txBody>
        </p:sp>
        <p:grpSp>
          <p:nvGrpSpPr>
            <p:cNvPr id="14" name="Group 14"/>
            <p:cNvGrpSpPr/>
            <p:nvPr/>
          </p:nvGrpSpPr>
          <p:grpSpPr>
            <a:xfrm>
              <a:off x="19913918" y="140157"/>
              <a:ext cx="2745264" cy="640531"/>
              <a:chOff x="0" y="0"/>
              <a:chExt cx="471186" cy="109938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471185" cy="109938"/>
              </a:xfrm>
              <a:custGeom>
                <a:avLst/>
                <a:gdLst/>
                <a:ahLst/>
                <a:cxnLst/>
                <a:rect l="l" t="t" r="r" b="b"/>
                <a:pathLst>
                  <a:path w="471185" h="109938">
                    <a:moveTo>
                      <a:pt x="0" y="0"/>
                    </a:moveTo>
                    <a:lnTo>
                      <a:pt x="471185" y="0"/>
                    </a:lnTo>
                    <a:lnTo>
                      <a:pt x="471185" y="109938"/>
                    </a:lnTo>
                    <a:lnTo>
                      <a:pt x="0" y="109938"/>
                    </a:lnTo>
                    <a:close/>
                  </a:path>
                </a:pathLst>
              </a:custGeom>
              <a:solidFill>
                <a:srgbClr val="8C8C8C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0"/>
                <a:ext cx="471186" cy="10993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42"/>
                  </a:lnSpc>
                </a:pPr>
                <a:endParaRPr/>
              </a:p>
            </p:txBody>
          </p:sp>
        </p:grpSp>
        <p:sp>
          <p:nvSpPr>
            <p:cNvPr id="17" name="Freeform 17"/>
            <p:cNvSpPr/>
            <p:nvPr/>
          </p:nvSpPr>
          <p:spPr>
            <a:xfrm>
              <a:off x="7071071" y="5332290"/>
              <a:ext cx="1369706" cy="163846"/>
            </a:xfrm>
            <a:custGeom>
              <a:avLst/>
              <a:gdLst/>
              <a:ahLst/>
              <a:cxnLst/>
              <a:rect l="l" t="t" r="r" b="b"/>
              <a:pathLst>
                <a:path w="1369706" h="163846">
                  <a:moveTo>
                    <a:pt x="0" y="0"/>
                  </a:moveTo>
                  <a:lnTo>
                    <a:pt x="1369706" y="0"/>
                  </a:lnTo>
                  <a:lnTo>
                    <a:pt x="1369706" y="163846"/>
                  </a:lnTo>
                  <a:lnTo>
                    <a:pt x="0" y="1638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7071071" y="5794781"/>
              <a:ext cx="1369706" cy="163846"/>
            </a:xfrm>
            <a:custGeom>
              <a:avLst/>
              <a:gdLst/>
              <a:ahLst/>
              <a:cxnLst/>
              <a:rect l="l" t="t" r="r" b="b"/>
              <a:pathLst>
                <a:path w="1369706" h="163846">
                  <a:moveTo>
                    <a:pt x="0" y="0"/>
                  </a:moveTo>
                  <a:lnTo>
                    <a:pt x="1369706" y="0"/>
                  </a:lnTo>
                  <a:lnTo>
                    <a:pt x="1369706" y="163846"/>
                  </a:lnTo>
                  <a:lnTo>
                    <a:pt x="0" y="1638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7071071" y="6169953"/>
              <a:ext cx="1369706" cy="163846"/>
            </a:xfrm>
            <a:custGeom>
              <a:avLst/>
              <a:gdLst/>
              <a:ahLst/>
              <a:cxnLst/>
              <a:rect l="l" t="t" r="r" b="b"/>
              <a:pathLst>
                <a:path w="1369706" h="163846">
                  <a:moveTo>
                    <a:pt x="0" y="0"/>
                  </a:moveTo>
                  <a:lnTo>
                    <a:pt x="1369706" y="0"/>
                  </a:lnTo>
                  <a:lnTo>
                    <a:pt x="1369706" y="163846"/>
                  </a:lnTo>
                  <a:lnTo>
                    <a:pt x="0" y="1638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7071071" y="6626121"/>
              <a:ext cx="1369706" cy="163846"/>
            </a:xfrm>
            <a:custGeom>
              <a:avLst/>
              <a:gdLst/>
              <a:ahLst/>
              <a:cxnLst/>
              <a:rect l="l" t="t" r="r" b="b"/>
              <a:pathLst>
                <a:path w="1369706" h="163846">
                  <a:moveTo>
                    <a:pt x="0" y="0"/>
                  </a:moveTo>
                  <a:lnTo>
                    <a:pt x="1369706" y="0"/>
                  </a:lnTo>
                  <a:lnTo>
                    <a:pt x="1369706" y="163846"/>
                  </a:lnTo>
                  <a:lnTo>
                    <a:pt x="0" y="1638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7071071" y="7053056"/>
              <a:ext cx="1369706" cy="163846"/>
            </a:xfrm>
            <a:custGeom>
              <a:avLst/>
              <a:gdLst/>
              <a:ahLst/>
              <a:cxnLst/>
              <a:rect l="l" t="t" r="r" b="b"/>
              <a:pathLst>
                <a:path w="1369706" h="163846">
                  <a:moveTo>
                    <a:pt x="0" y="0"/>
                  </a:moveTo>
                  <a:lnTo>
                    <a:pt x="1369706" y="0"/>
                  </a:lnTo>
                  <a:lnTo>
                    <a:pt x="1369706" y="163846"/>
                  </a:lnTo>
                  <a:lnTo>
                    <a:pt x="0" y="1638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7280" t="-250334" r="-37280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10291265" y="5332290"/>
              <a:ext cx="3213323" cy="163846"/>
            </a:xfrm>
            <a:custGeom>
              <a:avLst/>
              <a:gdLst/>
              <a:ahLst/>
              <a:cxnLst/>
              <a:rect l="l" t="t" r="r" b="b"/>
              <a:pathLst>
                <a:path w="3213323" h="163846">
                  <a:moveTo>
                    <a:pt x="0" y="0"/>
                  </a:moveTo>
                  <a:lnTo>
                    <a:pt x="3213323" y="0"/>
                  </a:lnTo>
                  <a:lnTo>
                    <a:pt x="3213323" y="163846"/>
                  </a:lnTo>
                  <a:lnTo>
                    <a:pt x="0" y="1638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393787" b="-6514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10291265" y="5794781"/>
              <a:ext cx="3213323" cy="163846"/>
            </a:xfrm>
            <a:custGeom>
              <a:avLst/>
              <a:gdLst/>
              <a:ahLst/>
              <a:cxnLst/>
              <a:rect l="l" t="t" r="r" b="b"/>
              <a:pathLst>
                <a:path w="3213323" h="163846">
                  <a:moveTo>
                    <a:pt x="0" y="0"/>
                  </a:moveTo>
                  <a:lnTo>
                    <a:pt x="3213323" y="0"/>
                  </a:lnTo>
                  <a:lnTo>
                    <a:pt x="3213323" y="163846"/>
                  </a:lnTo>
                  <a:lnTo>
                    <a:pt x="0" y="1638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393787" b="-6514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10291265" y="6169953"/>
              <a:ext cx="3213323" cy="163846"/>
            </a:xfrm>
            <a:custGeom>
              <a:avLst/>
              <a:gdLst/>
              <a:ahLst/>
              <a:cxnLst/>
              <a:rect l="l" t="t" r="r" b="b"/>
              <a:pathLst>
                <a:path w="3213323" h="163846">
                  <a:moveTo>
                    <a:pt x="0" y="0"/>
                  </a:moveTo>
                  <a:lnTo>
                    <a:pt x="3213323" y="0"/>
                  </a:lnTo>
                  <a:lnTo>
                    <a:pt x="3213323" y="163846"/>
                  </a:lnTo>
                  <a:lnTo>
                    <a:pt x="0" y="1638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393787" b="-6514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10291265" y="6626121"/>
              <a:ext cx="3213323" cy="163846"/>
            </a:xfrm>
            <a:custGeom>
              <a:avLst/>
              <a:gdLst/>
              <a:ahLst/>
              <a:cxnLst/>
              <a:rect l="l" t="t" r="r" b="b"/>
              <a:pathLst>
                <a:path w="3213323" h="163846">
                  <a:moveTo>
                    <a:pt x="0" y="0"/>
                  </a:moveTo>
                  <a:lnTo>
                    <a:pt x="3213323" y="0"/>
                  </a:lnTo>
                  <a:lnTo>
                    <a:pt x="3213323" y="163846"/>
                  </a:lnTo>
                  <a:lnTo>
                    <a:pt x="0" y="1638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393787" b="-6514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10291265" y="7053056"/>
              <a:ext cx="3213323" cy="163846"/>
            </a:xfrm>
            <a:custGeom>
              <a:avLst/>
              <a:gdLst/>
              <a:ahLst/>
              <a:cxnLst/>
              <a:rect l="l" t="t" r="r" b="b"/>
              <a:pathLst>
                <a:path w="3213323" h="163846">
                  <a:moveTo>
                    <a:pt x="0" y="0"/>
                  </a:moveTo>
                  <a:lnTo>
                    <a:pt x="3213323" y="0"/>
                  </a:lnTo>
                  <a:lnTo>
                    <a:pt x="3213323" y="163846"/>
                  </a:lnTo>
                  <a:lnTo>
                    <a:pt x="0" y="1638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393787" b="-6514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27" name="Freeform 27"/>
          <p:cNvSpPr/>
          <p:nvPr/>
        </p:nvSpPr>
        <p:spPr>
          <a:xfrm>
            <a:off x="17573050" y="1455189"/>
            <a:ext cx="577573" cy="207559"/>
          </a:xfrm>
          <a:custGeom>
            <a:avLst/>
            <a:gdLst/>
            <a:ahLst/>
            <a:cxnLst/>
            <a:rect l="l" t="t" r="r" b="b"/>
            <a:pathLst>
              <a:path w="577573" h="207559">
                <a:moveTo>
                  <a:pt x="0" y="0"/>
                </a:moveTo>
                <a:lnTo>
                  <a:pt x="577573" y="0"/>
                </a:lnTo>
                <a:lnTo>
                  <a:pt x="577573" y="207559"/>
                </a:lnTo>
                <a:lnTo>
                  <a:pt x="0" y="20755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98040" t="-780406" r="-576610" b="-130479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28" name="Freeform 28"/>
          <p:cNvSpPr/>
          <p:nvPr/>
        </p:nvSpPr>
        <p:spPr>
          <a:xfrm>
            <a:off x="13964299" y="526761"/>
            <a:ext cx="3337634" cy="501939"/>
          </a:xfrm>
          <a:custGeom>
            <a:avLst/>
            <a:gdLst/>
            <a:ahLst/>
            <a:cxnLst/>
            <a:rect l="l" t="t" r="r" b="b"/>
            <a:pathLst>
              <a:path w="3337634" h="501939">
                <a:moveTo>
                  <a:pt x="0" y="0"/>
                </a:moveTo>
                <a:lnTo>
                  <a:pt x="3337634" y="0"/>
                </a:lnTo>
                <a:lnTo>
                  <a:pt x="3337634" y="501939"/>
                </a:lnTo>
                <a:lnTo>
                  <a:pt x="0" y="5019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29" name="Group 29"/>
          <p:cNvGrpSpPr/>
          <p:nvPr/>
        </p:nvGrpSpPr>
        <p:grpSpPr>
          <a:xfrm>
            <a:off x="17558430" y="1388514"/>
            <a:ext cx="1459140" cy="274234"/>
            <a:chOff x="0" y="0"/>
            <a:chExt cx="384300" cy="72226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384300" cy="72226"/>
            </a:xfrm>
            <a:custGeom>
              <a:avLst/>
              <a:gdLst/>
              <a:ahLst/>
              <a:cxnLst/>
              <a:rect l="l" t="t" r="r" b="b"/>
              <a:pathLst>
                <a:path w="384300" h="72226">
                  <a:moveTo>
                    <a:pt x="0" y="0"/>
                  </a:moveTo>
                  <a:lnTo>
                    <a:pt x="384300" y="0"/>
                  </a:lnTo>
                  <a:lnTo>
                    <a:pt x="384300" y="72226"/>
                  </a:lnTo>
                  <a:lnTo>
                    <a:pt x="0" y="72226"/>
                  </a:lnTo>
                  <a:close/>
                </a:path>
              </a:pathLst>
            </a:custGeom>
            <a:solidFill>
              <a:srgbClr val="999999"/>
            </a:solidFill>
            <a:ln w="38100" cap="sq">
              <a:solidFill>
                <a:srgbClr val="999999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38100"/>
              <a:ext cx="384300" cy="1103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3"/>
          <p:cNvSpPr/>
          <p:nvPr/>
        </p:nvSpPr>
        <p:spPr>
          <a:xfrm rot="-8949716">
            <a:off x="-2342739" y="8347255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4"/>
          <p:cNvSpPr/>
          <p:nvPr/>
        </p:nvSpPr>
        <p:spPr>
          <a:xfrm rot="1711277">
            <a:off x="9261101" y="1500259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006092" y="-6332"/>
            <a:ext cx="7281908" cy="4096074"/>
            <a:chOff x="0" y="0"/>
            <a:chExt cx="6089457" cy="34253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4"/>
              <a:stretch>
                <a:fillRect l="-43438" b="-229227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-46214" y="7097814"/>
            <a:ext cx="5669664" cy="3189186"/>
            <a:chOff x="0" y="0"/>
            <a:chExt cx="6089457" cy="34253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solidFill>
              <a:srgbClr val="D94D4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blipFill>
              <a:blip r:embed="rId4"/>
              <a:stretch>
                <a:fillRect l="-909" t="-66592" r="-68040" b="-22118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0" y="1214831"/>
            <a:ext cx="18309338" cy="9072169"/>
            <a:chOff x="0" y="0"/>
            <a:chExt cx="24412451" cy="1209622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4412451" cy="12096225"/>
            </a:xfrm>
            <a:custGeom>
              <a:avLst/>
              <a:gdLst/>
              <a:ahLst/>
              <a:cxnLst/>
              <a:rect l="l" t="t" r="r" b="b"/>
              <a:pathLst>
                <a:path w="24412451" h="12096225">
                  <a:moveTo>
                    <a:pt x="0" y="0"/>
                  </a:moveTo>
                  <a:lnTo>
                    <a:pt x="24412451" y="0"/>
                  </a:lnTo>
                  <a:lnTo>
                    <a:pt x="24412451" y="12096225"/>
                  </a:lnTo>
                  <a:lnTo>
                    <a:pt x="0" y="120962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885" r="-47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22253156" y="209598"/>
              <a:ext cx="1454122" cy="328045"/>
            </a:xfrm>
            <a:custGeom>
              <a:avLst/>
              <a:gdLst/>
              <a:ahLst/>
              <a:cxnLst/>
              <a:rect l="l" t="t" r="r" b="b"/>
              <a:pathLst>
                <a:path w="1454122" h="328045">
                  <a:moveTo>
                    <a:pt x="0" y="0"/>
                  </a:moveTo>
                  <a:lnTo>
                    <a:pt x="1454121" y="0"/>
                  </a:lnTo>
                  <a:lnTo>
                    <a:pt x="1454121" y="328045"/>
                  </a:lnTo>
                  <a:lnTo>
                    <a:pt x="0" y="328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91592" t="-485841" r="-240867" b="-86823"/>
              </a:stretch>
            </a:blipFill>
          </p:spPr>
          <p:txBody>
            <a:bodyPr/>
            <a:lstStyle/>
            <a:p>
              <a:endParaRPr lang="es-MX"/>
            </a:p>
          </p:txBody>
        </p:sp>
        <p:grpSp>
          <p:nvGrpSpPr>
            <p:cNvPr id="14" name="Group 14"/>
            <p:cNvGrpSpPr/>
            <p:nvPr/>
          </p:nvGrpSpPr>
          <p:grpSpPr>
            <a:xfrm>
              <a:off x="19710940" y="157876"/>
              <a:ext cx="1610245" cy="431488"/>
              <a:chOff x="0" y="0"/>
              <a:chExt cx="286340" cy="76729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286340" cy="76729"/>
              </a:xfrm>
              <a:custGeom>
                <a:avLst/>
                <a:gdLst/>
                <a:ahLst/>
                <a:cxnLst/>
                <a:rect l="l" t="t" r="r" b="b"/>
                <a:pathLst>
                  <a:path w="286340" h="76729">
                    <a:moveTo>
                      <a:pt x="0" y="0"/>
                    </a:moveTo>
                    <a:lnTo>
                      <a:pt x="286340" y="0"/>
                    </a:lnTo>
                    <a:lnTo>
                      <a:pt x="286340" y="76729"/>
                    </a:lnTo>
                    <a:lnTo>
                      <a:pt x="0" y="7672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-38100"/>
                <a:ext cx="286340" cy="11482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sp>
        <p:nvSpPr>
          <p:cNvPr id="17" name="Freeform 17"/>
          <p:cNvSpPr/>
          <p:nvPr/>
        </p:nvSpPr>
        <p:spPr>
          <a:xfrm>
            <a:off x="13964299" y="526761"/>
            <a:ext cx="3337634" cy="501939"/>
          </a:xfrm>
          <a:custGeom>
            <a:avLst/>
            <a:gdLst/>
            <a:ahLst/>
            <a:cxnLst/>
            <a:rect l="l" t="t" r="r" b="b"/>
            <a:pathLst>
              <a:path w="3337634" h="501939">
                <a:moveTo>
                  <a:pt x="0" y="0"/>
                </a:moveTo>
                <a:lnTo>
                  <a:pt x="3337634" y="0"/>
                </a:lnTo>
                <a:lnTo>
                  <a:pt x="3337634" y="501939"/>
                </a:lnTo>
                <a:lnTo>
                  <a:pt x="0" y="5019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18" name="Group 18"/>
          <p:cNvGrpSpPr/>
          <p:nvPr/>
        </p:nvGrpSpPr>
        <p:grpSpPr>
          <a:xfrm>
            <a:off x="16637546" y="1317380"/>
            <a:ext cx="1168323" cy="331180"/>
            <a:chOff x="0" y="0"/>
            <a:chExt cx="307706" cy="8722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07706" cy="87224"/>
            </a:xfrm>
            <a:custGeom>
              <a:avLst/>
              <a:gdLst/>
              <a:ahLst/>
              <a:cxnLst/>
              <a:rect l="l" t="t" r="r" b="b"/>
              <a:pathLst>
                <a:path w="307706" h="87224">
                  <a:moveTo>
                    <a:pt x="0" y="0"/>
                  </a:moveTo>
                  <a:lnTo>
                    <a:pt x="307706" y="0"/>
                  </a:lnTo>
                  <a:lnTo>
                    <a:pt x="307706" y="87224"/>
                  </a:lnTo>
                  <a:lnTo>
                    <a:pt x="0" y="87224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307706" cy="1253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3"/>
          <p:cNvSpPr/>
          <p:nvPr/>
        </p:nvSpPr>
        <p:spPr>
          <a:xfrm rot="-8949716">
            <a:off x="-2342739" y="8347255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4"/>
          <p:cNvSpPr/>
          <p:nvPr/>
        </p:nvSpPr>
        <p:spPr>
          <a:xfrm rot="1711277">
            <a:off x="9261101" y="1500259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006092" y="-6332"/>
            <a:ext cx="7281908" cy="4096074"/>
            <a:chOff x="0" y="0"/>
            <a:chExt cx="6089457" cy="34253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4"/>
              <a:stretch>
                <a:fillRect l="-43438" b="-229227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-46214" y="7097814"/>
            <a:ext cx="5669664" cy="3189186"/>
            <a:chOff x="0" y="0"/>
            <a:chExt cx="6089457" cy="34253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solidFill>
              <a:srgbClr val="D94D4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blipFill>
              <a:blip r:embed="rId4"/>
              <a:stretch>
                <a:fillRect l="-909" t="-66592" r="-68040" b="-22118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79167" y="1659589"/>
            <a:ext cx="15890557" cy="7891462"/>
            <a:chOff x="0" y="0"/>
            <a:chExt cx="21187410" cy="1052195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1187410" cy="10521950"/>
            </a:xfrm>
            <a:custGeom>
              <a:avLst/>
              <a:gdLst/>
              <a:ahLst/>
              <a:cxnLst/>
              <a:rect l="l" t="t" r="r" b="b"/>
              <a:pathLst>
                <a:path w="21187410" h="10521950">
                  <a:moveTo>
                    <a:pt x="0" y="0"/>
                  </a:moveTo>
                  <a:lnTo>
                    <a:pt x="21187410" y="0"/>
                  </a:lnTo>
                  <a:lnTo>
                    <a:pt x="21187410" y="10521950"/>
                  </a:lnTo>
                  <a:lnTo>
                    <a:pt x="0" y="105219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579"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grpSp>
          <p:nvGrpSpPr>
            <p:cNvPr id="13" name="Group 13"/>
            <p:cNvGrpSpPr/>
            <p:nvPr/>
          </p:nvGrpSpPr>
          <p:grpSpPr>
            <a:xfrm>
              <a:off x="17246265" y="276280"/>
              <a:ext cx="1577605" cy="441165"/>
              <a:chOff x="0" y="0"/>
              <a:chExt cx="311626" cy="87144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11626" cy="87144"/>
              </a:xfrm>
              <a:custGeom>
                <a:avLst/>
                <a:gdLst/>
                <a:ahLst/>
                <a:cxnLst/>
                <a:rect l="l" t="t" r="r" b="b"/>
                <a:pathLst>
                  <a:path w="311626" h="87144">
                    <a:moveTo>
                      <a:pt x="0" y="0"/>
                    </a:moveTo>
                    <a:lnTo>
                      <a:pt x="311626" y="0"/>
                    </a:lnTo>
                    <a:lnTo>
                      <a:pt x="311626" y="87144"/>
                    </a:lnTo>
                    <a:lnTo>
                      <a:pt x="0" y="87144"/>
                    </a:lnTo>
                    <a:close/>
                  </a:path>
                </a:pathLst>
              </a:custGeom>
              <a:solidFill>
                <a:srgbClr val="8C8C8C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0"/>
                <a:ext cx="311626" cy="8714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42"/>
                  </a:lnSpc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>
              <a:off x="5940630" y="4205279"/>
              <a:ext cx="1092177" cy="142367"/>
            </a:xfrm>
            <a:custGeom>
              <a:avLst/>
              <a:gdLst/>
              <a:ahLst/>
              <a:cxnLst/>
              <a:rect l="l" t="t" r="r" b="b"/>
              <a:pathLst>
                <a:path w="1092177" h="142367">
                  <a:moveTo>
                    <a:pt x="0" y="0"/>
                  </a:moveTo>
                  <a:lnTo>
                    <a:pt x="1092176" y="0"/>
                  </a:lnTo>
                  <a:lnTo>
                    <a:pt x="1092176" y="142367"/>
                  </a:lnTo>
                  <a:lnTo>
                    <a:pt x="0" y="1423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40624" t="-250334" r="-49594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8542738" y="4205279"/>
              <a:ext cx="2792076" cy="142367"/>
            </a:xfrm>
            <a:custGeom>
              <a:avLst/>
              <a:gdLst/>
              <a:ahLst/>
              <a:cxnLst/>
              <a:rect l="l" t="t" r="r" b="b"/>
              <a:pathLst>
                <a:path w="2792076" h="142367">
                  <a:moveTo>
                    <a:pt x="0" y="0"/>
                  </a:moveTo>
                  <a:lnTo>
                    <a:pt x="2792076" y="0"/>
                  </a:lnTo>
                  <a:lnTo>
                    <a:pt x="2792076" y="142367"/>
                  </a:lnTo>
                  <a:lnTo>
                    <a:pt x="0" y="1423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93787" b="-6514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5940630" y="4535023"/>
              <a:ext cx="1092177" cy="142367"/>
            </a:xfrm>
            <a:custGeom>
              <a:avLst/>
              <a:gdLst/>
              <a:ahLst/>
              <a:cxnLst/>
              <a:rect l="l" t="t" r="r" b="b"/>
              <a:pathLst>
                <a:path w="1092177" h="142367">
                  <a:moveTo>
                    <a:pt x="0" y="0"/>
                  </a:moveTo>
                  <a:lnTo>
                    <a:pt x="1092176" y="0"/>
                  </a:lnTo>
                  <a:lnTo>
                    <a:pt x="1092176" y="142367"/>
                  </a:lnTo>
                  <a:lnTo>
                    <a:pt x="0" y="1423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40624" t="-250334" r="-49594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5940630" y="4897423"/>
              <a:ext cx="1092177" cy="142367"/>
            </a:xfrm>
            <a:custGeom>
              <a:avLst/>
              <a:gdLst/>
              <a:ahLst/>
              <a:cxnLst/>
              <a:rect l="l" t="t" r="r" b="b"/>
              <a:pathLst>
                <a:path w="1092177" h="142367">
                  <a:moveTo>
                    <a:pt x="0" y="0"/>
                  </a:moveTo>
                  <a:lnTo>
                    <a:pt x="1092176" y="0"/>
                  </a:lnTo>
                  <a:lnTo>
                    <a:pt x="1092176" y="142367"/>
                  </a:lnTo>
                  <a:lnTo>
                    <a:pt x="0" y="1423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40624" t="-250334" r="-49594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5940630" y="5259823"/>
              <a:ext cx="1092177" cy="142367"/>
            </a:xfrm>
            <a:custGeom>
              <a:avLst/>
              <a:gdLst/>
              <a:ahLst/>
              <a:cxnLst/>
              <a:rect l="l" t="t" r="r" b="b"/>
              <a:pathLst>
                <a:path w="1092177" h="142367">
                  <a:moveTo>
                    <a:pt x="0" y="0"/>
                  </a:moveTo>
                  <a:lnTo>
                    <a:pt x="1092176" y="0"/>
                  </a:lnTo>
                  <a:lnTo>
                    <a:pt x="1092176" y="142367"/>
                  </a:lnTo>
                  <a:lnTo>
                    <a:pt x="0" y="1423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40624" t="-250334" r="-49594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5940630" y="5622224"/>
              <a:ext cx="1092177" cy="142367"/>
            </a:xfrm>
            <a:custGeom>
              <a:avLst/>
              <a:gdLst/>
              <a:ahLst/>
              <a:cxnLst/>
              <a:rect l="l" t="t" r="r" b="b"/>
              <a:pathLst>
                <a:path w="1092177" h="142367">
                  <a:moveTo>
                    <a:pt x="0" y="0"/>
                  </a:moveTo>
                  <a:lnTo>
                    <a:pt x="1092176" y="0"/>
                  </a:lnTo>
                  <a:lnTo>
                    <a:pt x="1092176" y="142367"/>
                  </a:lnTo>
                  <a:lnTo>
                    <a:pt x="0" y="1423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40624" t="-250334" r="-49594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5940630" y="5955091"/>
              <a:ext cx="1092177" cy="142367"/>
            </a:xfrm>
            <a:custGeom>
              <a:avLst/>
              <a:gdLst/>
              <a:ahLst/>
              <a:cxnLst/>
              <a:rect l="l" t="t" r="r" b="b"/>
              <a:pathLst>
                <a:path w="1092177" h="142367">
                  <a:moveTo>
                    <a:pt x="0" y="0"/>
                  </a:moveTo>
                  <a:lnTo>
                    <a:pt x="1092176" y="0"/>
                  </a:lnTo>
                  <a:lnTo>
                    <a:pt x="1092176" y="142366"/>
                  </a:lnTo>
                  <a:lnTo>
                    <a:pt x="0" y="1423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40624" t="-250334" r="-49594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8542738" y="4535023"/>
              <a:ext cx="2792076" cy="142367"/>
            </a:xfrm>
            <a:custGeom>
              <a:avLst/>
              <a:gdLst/>
              <a:ahLst/>
              <a:cxnLst/>
              <a:rect l="l" t="t" r="r" b="b"/>
              <a:pathLst>
                <a:path w="2792076" h="142367">
                  <a:moveTo>
                    <a:pt x="0" y="0"/>
                  </a:moveTo>
                  <a:lnTo>
                    <a:pt x="2792076" y="0"/>
                  </a:lnTo>
                  <a:lnTo>
                    <a:pt x="2792076" y="142367"/>
                  </a:lnTo>
                  <a:lnTo>
                    <a:pt x="0" y="1423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93787" b="-6514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8542738" y="4897423"/>
              <a:ext cx="2792076" cy="142367"/>
            </a:xfrm>
            <a:custGeom>
              <a:avLst/>
              <a:gdLst/>
              <a:ahLst/>
              <a:cxnLst/>
              <a:rect l="l" t="t" r="r" b="b"/>
              <a:pathLst>
                <a:path w="2792076" h="142367">
                  <a:moveTo>
                    <a:pt x="0" y="0"/>
                  </a:moveTo>
                  <a:lnTo>
                    <a:pt x="2792076" y="0"/>
                  </a:lnTo>
                  <a:lnTo>
                    <a:pt x="2792076" y="142367"/>
                  </a:lnTo>
                  <a:lnTo>
                    <a:pt x="0" y="1423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93787" b="-6514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8542738" y="5259823"/>
              <a:ext cx="2792076" cy="142367"/>
            </a:xfrm>
            <a:custGeom>
              <a:avLst/>
              <a:gdLst/>
              <a:ahLst/>
              <a:cxnLst/>
              <a:rect l="l" t="t" r="r" b="b"/>
              <a:pathLst>
                <a:path w="2792076" h="142367">
                  <a:moveTo>
                    <a:pt x="0" y="0"/>
                  </a:moveTo>
                  <a:lnTo>
                    <a:pt x="2792076" y="0"/>
                  </a:lnTo>
                  <a:lnTo>
                    <a:pt x="2792076" y="142367"/>
                  </a:lnTo>
                  <a:lnTo>
                    <a:pt x="0" y="1423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93787" b="-6514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8542738" y="5622224"/>
              <a:ext cx="2792076" cy="142367"/>
            </a:xfrm>
            <a:custGeom>
              <a:avLst/>
              <a:gdLst/>
              <a:ahLst/>
              <a:cxnLst/>
              <a:rect l="l" t="t" r="r" b="b"/>
              <a:pathLst>
                <a:path w="2792076" h="142367">
                  <a:moveTo>
                    <a:pt x="0" y="0"/>
                  </a:moveTo>
                  <a:lnTo>
                    <a:pt x="2792076" y="0"/>
                  </a:lnTo>
                  <a:lnTo>
                    <a:pt x="2792076" y="142367"/>
                  </a:lnTo>
                  <a:lnTo>
                    <a:pt x="0" y="1423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93787" b="-6514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8542738" y="5984624"/>
              <a:ext cx="2792076" cy="142367"/>
            </a:xfrm>
            <a:custGeom>
              <a:avLst/>
              <a:gdLst/>
              <a:ahLst/>
              <a:cxnLst/>
              <a:rect l="l" t="t" r="r" b="b"/>
              <a:pathLst>
                <a:path w="2792076" h="142367">
                  <a:moveTo>
                    <a:pt x="0" y="0"/>
                  </a:moveTo>
                  <a:lnTo>
                    <a:pt x="2792076" y="0"/>
                  </a:lnTo>
                  <a:lnTo>
                    <a:pt x="2792076" y="142367"/>
                  </a:lnTo>
                  <a:lnTo>
                    <a:pt x="0" y="1423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93787" b="-6514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8542738" y="6317491"/>
              <a:ext cx="2792076" cy="142367"/>
            </a:xfrm>
            <a:custGeom>
              <a:avLst/>
              <a:gdLst/>
              <a:ahLst/>
              <a:cxnLst/>
              <a:rect l="l" t="t" r="r" b="b"/>
              <a:pathLst>
                <a:path w="2792076" h="142367">
                  <a:moveTo>
                    <a:pt x="0" y="0"/>
                  </a:moveTo>
                  <a:lnTo>
                    <a:pt x="2792076" y="0"/>
                  </a:lnTo>
                  <a:lnTo>
                    <a:pt x="2792076" y="142367"/>
                  </a:lnTo>
                  <a:lnTo>
                    <a:pt x="0" y="1423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93787" b="-6514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8542738" y="6650358"/>
              <a:ext cx="2792076" cy="142367"/>
            </a:xfrm>
            <a:custGeom>
              <a:avLst/>
              <a:gdLst/>
              <a:ahLst/>
              <a:cxnLst/>
              <a:rect l="l" t="t" r="r" b="b"/>
              <a:pathLst>
                <a:path w="2792076" h="142367">
                  <a:moveTo>
                    <a:pt x="0" y="0"/>
                  </a:moveTo>
                  <a:lnTo>
                    <a:pt x="2792076" y="0"/>
                  </a:lnTo>
                  <a:lnTo>
                    <a:pt x="2792076" y="142367"/>
                  </a:lnTo>
                  <a:lnTo>
                    <a:pt x="0" y="1423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93787" b="-6514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0" name="Freeform 30"/>
            <p:cNvSpPr/>
            <p:nvPr/>
          </p:nvSpPr>
          <p:spPr>
            <a:xfrm>
              <a:off x="8542738" y="7008625"/>
              <a:ext cx="2792076" cy="142367"/>
            </a:xfrm>
            <a:custGeom>
              <a:avLst/>
              <a:gdLst/>
              <a:ahLst/>
              <a:cxnLst/>
              <a:rect l="l" t="t" r="r" b="b"/>
              <a:pathLst>
                <a:path w="2792076" h="142367">
                  <a:moveTo>
                    <a:pt x="0" y="0"/>
                  </a:moveTo>
                  <a:lnTo>
                    <a:pt x="2792076" y="0"/>
                  </a:lnTo>
                  <a:lnTo>
                    <a:pt x="2792076" y="142366"/>
                  </a:lnTo>
                  <a:lnTo>
                    <a:pt x="0" y="1423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93787" b="-6514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5940630" y="6287957"/>
              <a:ext cx="1092177" cy="142367"/>
            </a:xfrm>
            <a:custGeom>
              <a:avLst/>
              <a:gdLst/>
              <a:ahLst/>
              <a:cxnLst/>
              <a:rect l="l" t="t" r="r" b="b"/>
              <a:pathLst>
                <a:path w="1092177" h="142367">
                  <a:moveTo>
                    <a:pt x="0" y="0"/>
                  </a:moveTo>
                  <a:lnTo>
                    <a:pt x="1092176" y="0"/>
                  </a:lnTo>
                  <a:lnTo>
                    <a:pt x="1092176" y="142367"/>
                  </a:lnTo>
                  <a:lnTo>
                    <a:pt x="0" y="1423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40624" t="-250334" r="-49594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2" name="Freeform 32"/>
            <p:cNvSpPr/>
            <p:nvPr/>
          </p:nvSpPr>
          <p:spPr>
            <a:xfrm>
              <a:off x="5940630" y="6650358"/>
              <a:ext cx="1092177" cy="142367"/>
            </a:xfrm>
            <a:custGeom>
              <a:avLst/>
              <a:gdLst/>
              <a:ahLst/>
              <a:cxnLst/>
              <a:rect l="l" t="t" r="r" b="b"/>
              <a:pathLst>
                <a:path w="1092177" h="142367">
                  <a:moveTo>
                    <a:pt x="0" y="0"/>
                  </a:moveTo>
                  <a:lnTo>
                    <a:pt x="1092176" y="0"/>
                  </a:lnTo>
                  <a:lnTo>
                    <a:pt x="1092176" y="142367"/>
                  </a:lnTo>
                  <a:lnTo>
                    <a:pt x="0" y="1423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40624" t="-250334" r="-49594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3" name="Freeform 33"/>
            <p:cNvSpPr/>
            <p:nvPr/>
          </p:nvSpPr>
          <p:spPr>
            <a:xfrm>
              <a:off x="5940630" y="7008625"/>
              <a:ext cx="1092177" cy="142367"/>
            </a:xfrm>
            <a:custGeom>
              <a:avLst/>
              <a:gdLst/>
              <a:ahLst/>
              <a:cxnLst/>
              <a:rect l="l" t="t" r="r" b="b"/>
              <a:pathLst>
                <a:path w="1092177" h="142367">
                  <a:moveTo>
                    <a:pt x="0" y="0"/>
                  </a:moveTo>
                  <a:lnTo>
                    <a:pt x="1092176" y="0"/>
                  </a:lnTo>
                  <a:lnTo>
                    <a:pt x="1092176" y="142366"/>
                  </a:lnTo>
                  <a:lnTo>
                    <a:pt x="0" y="1423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40624" t="-250334" r="-49594" b="-65558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34" name="Freeform 34"/>
          <p:cNvSpPr/>
          <p:nvPr/>
        </p:nvSpPr>
        <p:spPr>
          <a:xfrm>
            <a:off x="15659231" y="1924548"/>
            <a:ext cx="857250" cy="106775"/>
          </a:xfrm>
          <a:custGeom>
            <a:avLst/>
            <a:gdLst/>
            <a:ahLst/>
            <a:cxnLst/>
            <a:rect l="l" t="t" r="r" b="b"/>
            <a:pathLst>
              <a:path w="857250" h="106775">
                <a:moveTo>
                  <a:pt x="0" y="0"/>
                </a:moveTo>
                <a:lnTo>
                  <a:pt x="857250" y="0"/>
                </a:lnTo>
                <a:lnTo>
                  <a:pt x="857250" y="106776"/>
                </a:lnTo>
                <a:lnTo>
                  <a:pt x="0" y="10677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38817" t="-250334" r="-42942" b="-65558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5" name="Freeform 35"/>
          <p:cNvSpPr/>
          <p:nvPr/>
        </p:nvSpPr>
        <p:spPr>
          <a:xfrm>
            <a:off x="13964299" y="526761"/>
            <a:ext cx="3337634" cy="501939"/>
          </a:xfrm>
          <a:custGeom>
            <a:avLst/>
            <a:gdLst/>
            <a:ahLst/>
            <a:cxnLst/>
            <a:rect l="l" t="t" r="r" b="b"/>
            <a:pathLst>
              <a:path w="3337634" h="501939">
                <a:moveTo>
                  <a:pt x="0" y="0"/>
                </a:moveTo>
                <a:lnTo>
                  <a:pt x="3337634" y="0"/>
                </a:lnTo>
                <a:lnTo>
                  <a:pt x="3337634" y="501939"/>
                </a:lnTo>
                <a:lnTo>
                  <a:pt x="0" y="5019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36" name="Group 36"/>
          <p:cNvGrpSpPr/>
          <p:nvPr/>
        </p:nvGrpSpPr>
        <p:grpSpPr>
          <a:xfrm>
            <a:off x="15633116" y="1840819"/>
            <a:ext cx="920057" cy="274234"/>
            <a:chOff x="0" y="0"/>
            <a:chExt cx="242320" cy="72226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242320" cy="72226"/>
            </a:xfrm>
            <a:custGeom>
              <a:avLst/>
              <a:gdLst/>
              <a:ahLst/>
              <a:cxnLst/>
              <a:rect l="l" t="t" r="r" b="b"/>
              <a:pathLst>
                <a:path w="242320" h="72226">
                  <a:moveTo>
                    <a:pt x="0" y="0"/>
                  </a:moveTo>
                  <a:lnTo>
                    <a:pt x="242320" y="0"/>
                  </a:lnTo>
                  <a:lnTo>
                    <a:pt x="242320" y="72226"/>
                  </a:lnTo>
                  <a:lnTo>
                    <a:pt x="0" y="72226"/>
                  </a:lnTo>
                  <a:close/>
                </a:path>
              </a:pathLst>
            </a:custGeom>
            <a:solidFill>
              <a:srgbClr val="999999"/>
            </a:solidFill>
            <a:ln w="38100" cap="sq">
              <a:solidFill>
                <a:srgbClr val="999999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38100"/>
              <a:ext cx="242320" cy="1103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3"/>
          <p:cNvSpPr/>
          <p:nvPr/>
        </p:nvSpPr>
        <p:spPr>
          <a:xfrm rot="-8949716">
            <a:off x="-2342739" y="8347255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4"/>
          <p:cNvSpPr/>
          <p:nvPr/>
        </p:nvSpPr>
        <p:spPr>
          <a:xfrm rot="1711277">
            <a:off x="9261101" y="1500259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006092" y="-6332"/>
            <a:ext cx="7281908" cy="4096074"/>
            <a:chOff x="0" y="0"/>
            <a:chExt cx="6089457" cy="34253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4"/>
              <a:stretch>
                <a:fillRect l="-43438" b="-229227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-46214" y="7097814"/>
            <a:ext cx="5669664" cy="3189186"/>
            <a:chOff x="0" y="0"/>
            <a:chExt cx="6089457" cy="34253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solidFill>
              <a:srgbClr val="D94D4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blipFill>
              <a:blip r:embed="rId4"/>
              <a:stretch>
                <a:fillRect l="-909" t="-66592" r="-68040" b="-22118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0" y="1214831"/>
            <a:ext cx="18309338" cy="9072169"/>
            <a:chOff x="0" y="0"/>
            <a:chExt cx="24412451" cy="1209622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4412451" cy="12096225"/>
            </a:xfrm>
            <a:custGeom>
              <a:avLst/>
              <a:gdLst/>
              <a:ahLst/>
              <a:cxnLst/>
              <a:rect l="l" t="t" r="r" b="b"/>
              <a:pathLst>
                <a:path w="24412451" h="12096225">
                  <a:moveTo>
                    <a:pt x="0" y="0"/>
                  </a:moveTo>
                  <a:lnTo>
                    <a:pt x="24412451" y="0"/>
                  </a:lnTo>
                  <a:lnTo>
                    <a:pt x="24412451" y="12096225"/>
                  </a:lnTo>
                  <a:lnTo>
                    <a:pt x="0" y="120962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885" r="-478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22253156" y="209598"/>
              <a:ext cx="1454122" cy="328045"/>
            </a:xfrm>
            <a:custGeom>
              <a:avLst/>
              <a:gdLst/>
              <a:ahLst/>
              <a:cxnLst/>
              <a:rect l="l" t="t" r="r" b="b"/>
              <a:pathLst>
                <a:path w="1454122" h="328045">
                  <a:moveTo>
                    <a:pt x="0" y="0"/>
                  </a:moveTo>
                  <a:lnTo>
                    <a:pt x="1454121" y="0"/>
                  </a:lnTo>
                  <a:lnTo>
                    <a:pt x="1454121" y="328045"/>
                  </a:lnTo>
                  <a:lnTo>
                    <a:pt x="0" y="328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91592" t="-485841" r="-240867" b="-86823"/>
              </a:stretch>
            </a:blipFill>
          </p:spPr>
          <p:txBody>
            <a:bodyPr/>
            <a:lstStyle/>
            <a:p>
              <a:endParaRPr lang="es-MX"/>
            </a:p>
          </p:txBody>
        </p:sp>
        <p:grpSp>
          <p:nvGrpSpPr>
            <p:cNvPr id="14" name="Group 14"/>
            <p:cNvGrpSpPr/>
            <p:nvPr/>
          </p:nvGrpSpPr>
          <p:grpSpPr>
            <a:xfrm>
              <a:off x="19710940" y="157876"/>
              <a:ext cx="1610245" cy="431488"/>
              <a:chOff x="0" y="0"/>
              <a:chExt cx="286340" cy="76729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286340" cy="76729"/>
              </a:xfrm>
              <a:custGeom>
                <a:avLst/>
                <a:gdLst/>
                <a:ahLst/>
                <a:cxnLst/>
                <a:rect l="l" t="t" r="r" b="b"/>
                <a:pathLst>
                  <a:path w="286340" h="76729">
                    <a:moveTo>
                      <a:pt x="0" y="0"/>
                    </a:moveTo>
                    <a:lnTo>
                      <a:pt x="286340" y="0"/>
                    </a:lnTo>
                    <a:lnTo>
                      <a:pt x="286340" y="76729"/>
                    </a:lnTo>
                    <a:lnTo>
                      <a:pt x="0" y="7672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-38100"/>
                <a:ext cx="286340" cy="11482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sp>
        <p:nvSpPr>
          <p:cNvPr id="17" name="Freeform 17"/>
          <p:cNvSpPr/>
          <p:nvPr/>
        </p:nvSpPr>
        <p:spPr>
          <a:xfrm>
            <a:off x="13964299" y="526761"/>
            <a:ext cx="3337634" cy="501939"/>
          </a:xfrm>
          <a:custGeom>
            <a:avLst/>
            <a:gdLst/>
            <a:ahLst/>
            <a:cxnLst/>
            <a:rect l="l" t="t" r="r" b="b"/>
            <a:pathLst>
              <a:path w="3337634" h="501939">
                <a:moveTo>
                  <a:pt x="0" y="0"/>
                </a:moveTo>
                <a:lnTo>
                  <a:pt x="3337634" y="0"/>
                </a:lnTo>
                <a:lnTo>
                  <a:pt x="3337634" y="501939"/>
                </a:lnTo>
                <a:lnTo>
                  <a:pt x="0" y="5019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18" name="Group 18"/>
          <p:cNvGrpSpPr/>
          <p:nvPr/>
        </p:nvGrpSpPr>
        <p:grpSpPr>
          <a:xfrm>
            <a:off x="16637546" y="1317380"/>
            <a:ext cx="1168323" cy="331180"/>
            <a:chOff x="0" y="0"/>
            <a:chExt cx="307706" cy="8722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07706" cy="87224"/>
            </a:xfrm>
            <a:custGeom>
              <a:avLst/>
              <a:gdLst/>
              <a:ahLst/>
              <a:cxnLst/>
              <a:rect l="l" t="t" r="r" b="b"/>
              <a:pathLst>
                <a:path w="307706" h="87224">
                  <a:moveTo>
                    <a:pt x="0" y="0"/>
                  </a:moveTo>
                  <a:lnTo>
                    <a:pt x="307706" y="0"/>
                  </a:lnTo>
                  <a:lnTo>
                    <a:pt x="307706" y="87224"/>
                  </a:lnTo>
                  <a:lnTo>
                    <a:pt x="0" y="87224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307706" cy="1253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3"/>
          <p:cNvSpPr/>
          <p:nvPr/>
        </p:nvSpPr>
        <p:spPr>
          <a:xfrm rot="-8949716">
            <a:off x="-2342739" y="8347255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4"/>
          <p:cNvSpPr/>
          <p:nvPr/>
        </p:nvSpPr>
        <p:spPr>
          <a:xfrm rot="1711277">
            <a:off x="9261101" y="1500259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006092" y="-6332"/>
            <a:ext cx="7281908" cy="4096074"/>
            <a:chOff x="0" y="0"/>
            <a:chExt cx="6089457" cy="34253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4"/>
              <a:stretch>
                <a:fillRect l="-43438" b="-229227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-46214" y="7097814"/>
            <a:ext cx="5669664" cy="3189186"/>
            <a:chOff x="0" y="0"/>
            <a:chExt cx="6089457" cy="34253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solidFill>
              <a:srgbClr val="D94D4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blipFill>
              <a:blip r:embed="rId4"/>
              <a:stretch>
                <a:fillRect l="-909" t="-66592" r="-68040" b="-22118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11" name="Freeform 11"/>
          <p:cNvSpPr/>
          <p:nvPr/>
        </p:nvSpPr>
        <p:spPr>
          <a:xfrm>
            <a:off x="13964299" y="526761"/>
            <a:ext cx="3337634" cy="501939"/>
          </a:xfrm>
          <a:custGeom>
            <a:avLst/>
            <a:gdLst/>
            <a:ahLst/>
            <a:cxnLst/>
            <a:rect l="l" t="t" r="r" b="b"/>
            <a:pathLst>
              <a:path w="3337634" h="501939">
                <a:moveTo>
                  <a:pt x="0" y="0"/>
                </a:moveTo>
                <a:lnTo>
                  <a:pt x="3337634" y="0"/>
                </a:lnTo>
                <a:lnTo>
                  <a:pt x="3337634" y="501939"/>
                </a:lnTo>
                <a:lnTo>
                  <a:pt x="0" y="5019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2" name="Freeform 12"/>
          <p:cNvSpPr/>
          <p:nvPr/>
        </p:nvSpPr>
        <p:spPr>
          <a:xfrm>
            <a:off x="0" y="1242633"/>
            <a:ext cx="19010002" cy="8848711"/>
          </a:xfrm>
          <a:custGeom>
            <a:avLst/>
            <a:gdLst/>
            <a:ahLst/>
            <a:cxnLst/>
            <a:rect l="l" t="t" r="r" b="b"/>
            <a:pathLst>
              <a:path w="19010002" h="8848711">
                <a:moveTo>
                  <a:pt x="0" y="0"/>
                </a:moveTo>
                <a:lnTo>
                  <a:pt x="19010002" y="0"/>
                </a:lnTo>
                <a:lnTo>
                  <a:pt x="19010002" y="8848711"/>
                </a:lnTo>
                <a:lnTo>
                  <a:pt x="0" y="884871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871" r="-871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13" name="Group 13"/>
          <p:cNvGrpSpPr/>
          <p:nvPr/>
        </p:nvGrpSpPr>
        <p:grpSpPr>
          <a:xfrm>
            <a:off x="16233743" y="1938549"/>
            <a:ext cx="1358102" cy="360968"/>
            <a:chOff x="0" y="0"/>
            <a:chExt cx="357689" cy="9507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57689" cy="95070"/>
            </a:xfrm>
            <a:custGeom>
              <a:avLst/>
              <a:gdLst/>
              <a:ahLst/>
              <a:cxnLst/>
              <a:rect l="l" t="t" r="r" b="b"/>
              <a:pathLst>
                <a:path w="357689" h="95070">
                  <a:moveTo>
                    <a:pt x="0" y="0"/>
                  </a:moveTo>
                  <a:lnTo>
                    <a:pt x="357689" y="0"/>
                  </a:lnTo>
                  <a:lnTo>
                    <a:pt x="357689" y="95070"/>
                  </a:lnTo>
                  <a:lnTo>
                    <a:pt x="0" y="95070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357689" cy="1331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2542385" y="2070635"/>
            <a:ext cx="16174469" cy="7723309"/>
          </a:xfrm>
          <a:custGeom>
            <a:avLst/>
            <a:gdLst/>
            <a:ahLst/>
            <a:cxnLst/>
            <a:rect l="l" t="t" r="r" b="b"/>
            <a:pathLst>
              <a:path w="16174469" h="7723309">
                <a:moveTo>
                  <a:pt x="0" y="0"/>
                </a:moveTo>
                <a:lnTo>
                  <a:pt x="16174469" y="0"/>
                </a:lnTo>
                <a:lnTo>
                  <a:pt x="16174469" y="7723309"/>
                </a:lnTo>
                <a:lnTo>
                  <a:pt x="0" y="772330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17" name="Group 17"/>
          <p:cNvGrpSpPr/>
          <p:nvPr/>
        </p:nvGrpSpPr>
        <p:grpSpPr>
          <a:xfrm>
            <a:off x="16912794" y="1551296"/>
            <a:ext cx="1375206" cy="178127"/>
            <a:chOff x="0" y="0"/>
            <a:chExt cx="362194" cy="4691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62194" cy="46914"/>
            </a:xfrm>
            <a:custGeom>
              <a:avLst/>
              <a:gdLst/>
              <a:ahLst/>
              <a:cxnLst/>
              <a:rect l="l" t="t" r="r" b="b"/>
              <a:pathLst>
                <a:path w="362194" h="46914">
                  <a:moveTo>
                    <a:pt x="0" y="0"/>
                  </a:moveTo>
                  <a:lnTo>
                    <a:pt x="362194" y="0"/>
                  </a:lnTo>
                  <a:lnTo>
                    <a:pt x="362194" y="46914"/>
                  </a:lnTo>
                  <a:lnTo>
                    <a:pt x="0" y="46914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362194" cy="85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3"/>
          <p:cNvSpPr/>
          <p:nvPr/>
        </p:nvSpPr>
        <p:spPr>
          <a:xfrm rot="-8949716">
            <a:off x="-2342739" y="8347255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4"/>
          <p:cNvSpPr/>
          <p:nvPr/>
        </p:nvSpPr>
        <p:spPr>
          <a:xfrm rot="1711277">
            <a:off x="9261101" y="1500259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006092" y="-6332"/>
            <a:ext cx="7281908" cy="4096074"/>
            <a:chOff x="0" y="0"/>
            <a:chExt cx="6089457" cy="34253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4"/>
              <a:stretch>
                <a:fillRect l="-43438" b="-229227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-46214" y="7097814"/>
            <a:ext cx="5669664" cy="3189186"/>
            <a:chOff x="0" y="0"/>
            <a:chExt cx="6089457" cy="34253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solidFill>
              <a:srgbClr val="D94D4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blipFill>
              <a:blip r:embed="rId4"/>
              <a:stretch>
                <a:fillRect l="-909" t="-66592" r="-68040" b="-22118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11" name="Freeform 11"/>
          <p:cNvSpPr/>
          <p:nvPr/>
        </p:nvSpPr>
        <p:spPr>
          <a:xfrm>
            <a:off x="13964299" y="526761"/>
            <a:ext cx="3337634" cy="501939"/>
          </a:xfrm>
          <a:custGeom>
            <a:avLst/>
            <a:gdLst/>
            <a:ahLst/>
            <a:cxnLst/>
            <a:rect l="l" t="t" r="r" b="b"/>
            <a:pathLst>
              <a:path w="3337634" h="501939">
                <a:moveTo>
                  <a:pt x="0" y="0"/>
                </a:moveTo>
                <a:lnTo>
                  <a:pt x="3337634" y="0"/>
                </a:lnTo>
                <a:lnTo>
                  <a:pt x="3337634" y="501939"/>
                </a:lnTo>
                <a:lnTo>
                  <a:pt x="0" y="5019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2" name="Freeform 12"/>
          <p:cNvSpPr/>
          <p:nvPr/>
        </p:nvSpPr>
        <p:spPr>
          <a:xfrm>
            <a:off x="0" y="1242633"/>
            <a:ext cx="19010002" cy="8848711"/>
          </a:xfrm>
          <a:custGeom>
            <a:avLst/>
            <a:gdLst/>
            <a:ahLst/>
            <a:cxnLst/>
            <a:rect l="l" t="t" r="r" b="b"/>
            <a:pathLst>
              <a:path w="19010002" h="8848711">
                <a:moveTo>
                  <a:pt x="0" y="0"/>
                </a:moveTo>
                <a:lnTo>
                  <a:pt x="19010002" y="0"/>
                </a:lnTo>
                <a:lnTo>
                  <a:pt x="19010002" y="8848711"/>
                </a:lnTo>
                <a:lnTo>
                  <a:pt x="0" y="884871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871" r="-871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13" name="Group 13"/>
          <p:cNvGrpSpPr/>
          <p:nvPr/>
        </p:nvGrpSpPr>
        <p:grpSpPr>
          <a:xfrm>
            <a:off x="16233743" y="1938549"/>
            <a:ext cx="1358102" cy="360968"/>
            <a:chOff x="0" y="0"/>
            <a:chExt cx="357689" cy="9507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57689" cy="95070"/>
            </a:xfrm>
            <a:custGeom>
              <a:avLst/>
              <a:gdLst/>
              <a:ahLst/>
              <a:cxnLst/>
              <a:rect l="l" t="t" r="r" b="b"/>
              <a:pathLst>
                <a:path w="357689" h="95070">
                  <a:moveTo>
                    <a:pt x="0" y="0"/>
                  </a:moveTo>
                  <a:lnTo>
                    <a:pt x="357689" y="0"/>
                  </a:lnTo>
                  <a:lnTo>
                    <a:pt x="357689" y="95070"/>
                  </a:lnTo>
                  <a:lnTo>
                    <a:pt x="0" y="95070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357689" cy="1331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2542385" y="2070635"/>
            <a:ext cx="16174469" cy="7723309"/>
          </a:xfrm>
          <a:custGeom>
            <a:avLst/>
            <a:gdLst/>
            <a:ahLst/>
            <a:cxnLst/>
            <a:rect l="l" t="t" r="r" b="b"/>
            <a:pathLst>
              <a:path w="16174469" h="7723309">
                <a:moveTo>
                  <a:pt x="0" y="0"/>
                </a:moveTo>
                <a:lnTo>
                  <a:pt x="16174469" y="0"/>
                </a:lnTo>
                <a:lnTo>
                  <a:pt x="16174469" y="7723309"/>
                </a:lnTo>
                <a:lnTo>
                  <a:pt x="0" y="772330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17" name="Group 17"/>
          <p:cNvGrpSpPr/>
          <p:nvPr/>
        </p:nvGrpSpPr>
        <p:grpSpPr>
          <a:xfrm>
            <a:off x="16912794" y="1551296"/>
            <a:ext cx="1375206" cy="178127"/>
            <a:chOff x="0" y="0"/>
            <a:chExt cx="362194" cy="4691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62194" cy="46914"/>
            </a:xfrm>
            <a:custGeom>
              <a:avLst/>
              <a:gdLst/>
              <a:ahLst/>
              <a:cxnLst/>
              <a:rect l="l" t="t" r="r" b="b"/>
              <a:pathLst>
                <a:path w="362194" h="46914">
                  <a:moveTo>
                    <a:pt x="0" y="0"/>
                  </a:moveTo>
                  <a:lnTo>
                    <a:pt x="362194" y="0"/>
                  </a:lnTo>
                  <a:lnTo>
                    <a:pt x="362194" y="46914"/>
                  </a:lnTo>
                  <a:lnTo>
                    <a:pt x="0" y="46914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362194" cy="85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3"/>
          <p:cNvSpPr/>
          <p:nvPr/>
        </p:nvSpPr>
        <p:spPr>
          <a:xfrm rot="-8949716">
            <a:off x="-2342739" y="8347255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4"/>
          <p:cNvSpPr/>
          <p:nvPr/>
        </p:nvSpPr>
        <p:spPr>
          <a:xfrm rot="1711277">
            <a:off x="9261101" y="1500259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006092" y="-6332"/>
            <a:ext cx="7281908" cy="4096074"/>
            <a:chOff x="0" y="0"/>
            <a:chExt cx="6089457" cy="34253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4"/>
              <a:stretch>
                <a:fillRect l="-43438" b="-229227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-46214" y="7097814"/>
            <a:ext cx="5669664" cy="3189186"/>
            <a:chOff x="0" y="0"/>
            <a:chExt cx="6089457" cy="34253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solidFill>
              <a:srgbClr val="D94D4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blipFill>
              <a:blip r:embed="rId4"/>
              <a:stretch>
                <a:fillRect l="-909" t="-66592" r="-68040" b="-22118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11" name="Freeform 11"/>
          <p:cNvSpPr/>
          <p:nvPr/>
        </p:nvSpPr>
        <p:spPr>
          <a:xfrm>
            <a:off x="13964299" y="526761"/>
            <a:ext cx="3337634" cy="501939"/>
          </a:xfrm>
          <a:custGeom>
            <a:avLst/>
            <a:gdLst/>
            <a:ahLst/>
            <a:cxnLst/>
            <a:rect l="l" t="t" r="r" b="b"/>
            <a:pathLst>
              <a:path w="3337634" h="501939">
                <a:moveTo>
                  <a:pt x="0" y="0"/>
                </a:moveTo>
                <a:lnTo>
                  <a:pt x="3337634" y="0"/>
                </a:lnTo>
                <a:lnTo>
                  <a:pt x="3337634" y="501939"/>
                </a:lnTo>
                <a:lnTo>
                  <a:pt x="0" y="5019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2" name="Freeform 12"/>
          <p:cNvSpPr/>
          <p:nvPr/>
        </p:nvSpPr>
        <p:spPr>
          <a:xfrm>
            <a:off x="-46214" y="1511423"/>
            <a:ext cx="18872210" cy="8775577"/>
          </a:xfrm>
          <a:custGeom>
            <a:avLst/>
            <a:gdLst/>
            <a:ahLst/>
            <a:cxnLst/>
            <a:rect l="l" t="t" r="r" b="b"/>
            <a:pathLst>
              <a:path w="18872210" h="8775577">
                <a:moveTo>
                  <a:pt x="0" y="0"/>
                </a:moveTo>
                <a:lnTo>
                  <a:pt x="18872210" y="0"/>
                </a:lnTo>
                <a:lnTo>
                  <a:pt x="18872210" y="8775577"/>
                </a:lnTo>
                <a:lnTo>
                  <a:pt x="0" y="87755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13" name="Group 13"/>
          <p:cNvGrpSpPr/>
          <p:nvPr/>
        </p:nvGrpSpPr>
        <p:grpSpPr>
          <a:xfrm>
            <a:off x="16804880" y="1848161"/>
            <a:ext cx="1591034" cy="193543"/>
            <a:chOff x="0" y="0"/>
            <a:chExt cx="419038" cy="5097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19038" cy="50974"/>
            </a:xfrm>
            <a:custGeom>
              <a:avLst/>
              <a:gdLst/>
              <a:ahLst/>
              <a:cxnLst/>
              <a:rect l="l" t="t" r="r" b="b"/>
              <a:pathLst>
                <a:path w="419038" h="50974">
                  <a:moveTo>
                    <a:pt x="0" y="0"/>
                  </a:moveTo>
                  <a:lnTo>
                    <a:pt x="419038" y="0"/>
                  </a:lnTo>
                  <a:lnTo>
                    <a:pt x="419038" y="50974"/>
                  </a:lnTo>
                  <a:lnTo>
                    <a:pt x="0" y="50974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419038" cy="890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798857" y="6816326"/>
            <a:ext cx="1591034" cy="193543"/>
            <a:chOff x="0" y="0"/>
            <a:chExt cx="419038" cy="5097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419038" cy="50974"/>
            </a:xfrm>
            <a:custGeom>
              <a:avLst/>
              <a:gdLst/>
              <a:ahLst/>
              <a:cxnLst/>
              <a:rect l="l" t="t" r="r" b="b"/>
              <a:pathLst>
                <a:path w="419038" h="50974">
                  <a:moveTo>
                    <a:pt x="0" y="0"/>
                  </a:moveTo>
                  <a:lnTo>
                    <a:pt x="419038" y="0"/>
                  </a:lnTo>
                  <a:lnTo>
                    <a:pt x="419038" y="50974"/>
                  </a:lnTo>
                  <a:lnTo>
                    <a:pt x="0" y="50974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419038" cy="890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7462473" y="7297907"/>
            <a:ext cx="2027170" cy="466677"/>
            <a:chOff x="0" y="0"/>
            <a:chExt cx="533905" cy="122911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533905" cy="122911"/>
            </a:xfrm>
            <a:custGeom>
              <a:avLst/>
              <a:gdLst/>
              <a:ahLst/>
              <a:cxnLst/>
              <a:rect l="l" t="t" r="r" b="b"/>
              <a:pathLst>
                <a:path w="533905" h="122911">
                  <a:moveTo>
                    <a:pt x="0" y="0"/>
                  </a:moveTo>
                  <a:lnTo>
                    <a:pt x="533905" y="0"/>
                  </a:lnTo>
                  <a:lnTo>
                    <a:pt x="533905" y="122911"/>
                  </a:lnTo>
                  <a:lnTo>
                    <a:pt x="0" y="122911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533905" cy="1610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5964490" y="6861702"/>
            <a:ext cx="1336496" cy="1339087"/>
          </a:xfrm>
          <a:custGeom>
            <a:avLst/>
            <a:gdLst/>
            <a:ahLst/>
            <a:cxnLst/>
            <a:rect l="l" t="t" r="r" b="b"/>
            <a:pathLst>
              <a:path w="1336496" h="1339087">
                <a:moveTo>
                  <a:pt x="0" y="0"/>
                </a:moveTo>
                <a:lnTo>
                  <a:pt x="1336496" y="0"/>
                </a:lnTo>
                <a:lnTo>
                  <a:pt x="1336496" y="1339086"/>
                </a:lnTo>
                <a:lnTo>
                  <a:pt x="0" y="133908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23" name="Group 23"/>
          <p:cNvGrpSpPr/>
          <p:nvPr/>
        </p:nvGrpSpPr>
        <p:grpSpPr>
          <a:xfrm>
            <a:off x="8778037" y="9153479"/>
            <a:ext cx="4250831" cy="1133521"/>
            <a:chOff x="0" y="0"/>
            <a:chExt cx="1119560" cy="298541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119560" cy="298541"/>
            </a:xfrm>
            <a:custGeom>
              <a:avLst/>
              <a:gdLst/>
              <a:ahLst/>
              <a:cxnLst/>
              <a:rect l="l" t="t" r="r" b="b"/>
              <a:pathLst>
                <a:path w="1119560" h="298541">
                  <a:moveTo>
                    <a:pt x="0" y="0"/>
                  </a:moveTo>
                  <a:lnTo>
                    <a:pt x="1119560" y="0"/>
                  </a:lnTo>
                  <a:lnTo>
                    <a:pt x="1119560" y="298541"/>
                  </a:lnTo>
                  <a:lnTo>
                    <a:pt x="0" y="298541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1119560" cy="3366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1135628" y="8522924"/>
            <a:ext cx="1591034" cy="169483"/>
            <a:chOff x="0" y="0"/>
            <a:chExt cx="419038" cy="44637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419038" cy="44637"/>
            </a:xfrm>
            <a:custGeom>
              <a:avLst/>
              <a:gdLst/>
              <a:ahLst/>
              <a:cxnLst/>
              <a:rect l="l" t="t" r="r" b="b"/>
              <a:pathLst>
                <a:path w="419038" h="44637">
                  <a:moveTo>
                    <a:pt x="0" y="0"/>
                  </a:moveTo>
                  <a:lnTo>
                    <a:pt x="419038" y="0"/>
                  </a:lnTo>
                  <a:lnTo>
                    <a:pt x="419038" y="44637"/>
                  </a:lnTo>
                  <a:lnTo>
                    <a:pt x="0" y="44637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419038" cy="827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8599743" y="-4717334"/>
            <a:ext cx="1088513" cy="18288000"/>
            <a:chOff x="0" y="0"/>
            <a:chExt cx="286687" cy="48165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6687" cy="4816592"/>
            </a:xfrm>
            <a:custGeom>
              <a:avLst/>
              <a:gdLst/>
              <a:ahLst/>
              <a:cxnLst/>
              <a:rect l="l" t="t" r="r" b="b"/>
              <a:pathLst>
                <a:path w="286687" h="4816592">
                  <a:moveTo>
                    <a:pt x="0" y="0"/>
                  </a:moveTo>
                  <a:lnTo>
                    <a:pt x="286687" y="0"/>
                  </a:lnTo>
                  <a:lnTo>
                    <a:pt x="286687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1">
              <a:gsLst>
                <a:gs pos="0">
                  <a:srgbClr val="696969">
                    <a:alpha val="72000"/>
                  </a:srgbClr>
                </a:gs>
                <a:gs pos="33333">
                  <a:srgbClr val="B4B4B4">
                    <a:alpha val="82500"/>
                  </a:srgbClr>
                </a:gs>
                <a:gs pos="66667">
                  <a:srgbClr val="EEEEEE">
                    <a:alpha val="70500"/>
                  </a:srgbClr>
                </a:gs>
                <a:gs pos="100000">
                  <a:srgbClr val="FBFBFB">
                    <a:alpha val="22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286687" cy="4835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18374084" cy="4165455"/>
          </a:xfrm>
          <a:custGeom>
            <a:avLst/>
            <a:gdLst/>
            <a:ahLst/>
            <a:cxnLst/>
            <a:rect l="l" t="t" r="r" b="b"/>
            <a:pathLst>
              <a:path w="18374084" h="4165455">
                <a:moveTo>
                  <a:pt x="0" y="0"/>
                </a:moveTo>
                <a:lnTo>
                  <a:pt x="18374084" y="0"/>
                </a:lnTo>
                <a:lnTo>
                  <a:pt x="18374084" y="4165455"/>
                </a:lnTo>
                <a:lnTo>
                  <a:pt x="0" y="41654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1348" b="-116472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6" name="TextBox 6"/>
          <p:cNvSpPr txBox="1"/>
          <p:nvPr/>
        </p:nvSpPr>
        <p:spPr>
          <a:xfrm>
            <a:off x="1505187" y="4466650"/>
            <a:ext cx="15277627" cy="12416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68"/>
              </a:lnSpc>
              <a:spcBef>
                <a:spcPct val="0"/>
              </a:spcBef>
            </a:pPr>
            <a:r>
              <a:rPr lang="en-US" sz="3600">
                <a:solidFill>
                  <a:srgbClr val="231F20"/>
                </a:solidFill>
                <a:latin typeface="Titillium Web 2"/>
                <a:ea typeface="Titillium Web 2"/>
                <a:cs typeface="Titillium Web 2"/>
                <a:sym typeface="Titillium Web 2"/>
              </a:rPr>
              <a:t>Es el conjunto de reglas y formatos que usa el SAT en México para que las facturas electrónicas (CFDI) se hagan de manera correcta y uniforme.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335125" y="6065516"/>
            <a:ext cx="3617750" cy="670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19"/>
              </a:lnSpc>
              <a:spcBef>
                <a:spcPct val="0"/>
              </a:spcBef>
            </a:pPr>
            <a:r>
              <a:rPr lang="en-US" sz="3999" b="1">
                <a:solidFill>
                  <a:srgbClr val="1F3665"/>
                </a:solidFill>
                <a:latin typeface="Titillium Web 2 Bold"/>
                <a:ea typeface="Titillium Web 2 Bold"/>
                <a:cs typeface="Titillium Web 2 Bold"/>
                <a:sym typeface="Titillium Web 2 Bold"/>
              </a:rPr>
              <a:t>Sirve para que: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393518" y="8500107"/>
            <a:ext cx="8711786" cy="596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46" lvl="1" indent="-377823" algn="l">
              <a:lnSpc>
                <a:spcPts val="4829"/>
              </a:lnSpc>
              <a:buFont typeface="Arial"/>
              <a:buChar char="•"/>
            </a:pPr>
            <a:r>
              <a:rPr lang="en-US" sz="3499">
                <a:solidFill>
                  <a:srgbClr val="1F3665"/>
                </a:solidFill>
                <a:latin typeface="Titillium Web 2 Light"/>
                <a:ea typeface="Titillium Web 2 Light"/>
                <a:cs typeface="Titillium Web 2 Light"/>
                <a:sym typeface="Titillium Web 2 Light"/>
              </a:rPr>
              <a:t>Se reduzcan errores y confusiones fiscales.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393518" y="7713341"/>
            <a:ext cx="9377693" cy="596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46" lvl="1" indent="-377823" algn="l">
              <a:lnSpc>
                <a:spcPts val="4829"/>
              </a:lnSpc>
              <a:spcBef>
                <a:spcPct val="0"/>
              </a:spcBef>
              <a:buFont typeface="Arial"/>
              <a:buChar char="•"/>
            </a:pPr>
            <a:r>
              <a:rPr lang="en-US" sz="3499">
                <a:solidFill>
                  <a:srgbClr val="1F3665"/>
                </a:solidFill>
                <a:latin typeface="Titillium Web 2 Light"/>
                <a:ea typeface="Titillium Web 2 Light"/>
                <a:cs typeface="Titillium Web 2 Light"/>
                <a:sym typeface="Titillium Web 2 Light"/>
              </a:rPr>
              <a:t>El SAT pueda leerlas, validarlas y compararlas.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393518" y="6926576"/>
            <a:ext cx="9500965" cy="596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46" lvl="1" indent="-377823" algn="l">
              <a:lnSpc>
                <a:spcPts val="4829"/>
              </a:lnSpc>
              <a:buFont typeface="Arial"/>
              <a:buChar char="•"/>
            </a:pPr>
            <a:r>
              <a:rPr lang="en-US" sz="3499">
                <a:solidFill>
                  <a:srgbClr val="1F3665"/>
                </a:solidFill>
                <a:latin typeface="Titillium Web 2 Light"/>
                <a:ea typeface="Titillium Web 2 Light"/>
                <a:cs typeface="Titillium Web 2 Light"/>
                <a:sym typeface="Titillium Web 2 Light"/>
              </a:rPr>
              <a:t>Todas las facturas tengan la misma estructura.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156951" y="1901210"/>
            <a:ext cx="8102349" cy="1388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0983"/>
              </a:lnSpc>
            </a:pPr>
            <a:r>
              <a:rPr lang="en-US" sz="9153" b="1" spc="73">
                <a:solidFill>
                  <a:srgbClr val="FFFFFF"/>
                </a:solidFill>
                <a:latin typeface="Titillium Web 1 Heavy"/>
                <a:ea typeface="Titillium Web 1 Heavy"/>
                <a:cs typeface="Titillium Web 1 Heavy"/>
                <a:sym typeface="Titillium Web 1 Heavy"/>
              </a:rPr>
              <a:t>ANEXO 20 4.0</a:t>
            </a:r>
          </a:p>
        </p:txBody>
      </p:sp>
      <p:sp>
        <p:nvSpPr>
          <p:cNvPr id="12" name="Freeform 12"/>
          <p:cNvSpPr/>
          <p:nvPr/>
        </p:nvSpPr>
        <p:spPr>
          <a:xfrm>
            <a:off x="13149272" y="1028700"/>
            <a:ext cx="4110028" cy="618097"/>
          </a:xfrm>
          <a:custGeom>
            <a:avLst/>
            <a:gdLst/>
            <a:ahLst/>
            <a:cxnLst/>
            <a:rect l="l" t="t" r="r" b="b"/>
            <a:pathLst>
              <a:path w="4110028" h="618097">
                <a:moveTo>
                  <a:pt x="0" y="0"/>
                </a:moveTo>
                <a:lnTo>
                  <a:pt x="4110028" y="0"/>
                </a:lnTo>
                <a:lnTo>
                  <a:pt x="4110028" y="618097"/>
                </a:lnTo>
                <a:lnTo>
                  <a:pt x="0" y="6180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  <p:transition>
    <p:push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3"/>
          <p:cNvSpPr/>
          <p:nvPr/>
        </p:nvSpPr>
        <p:spPr>
          <a:xfrm rot="-8949716">
            <a:off x="-2342739" y="8347255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4"/>
          <p:cNvSpPr/>
          <p:nvPr/>
        </p:nvSpPr>
        <p:spPr>
          <a:xfrm rot="1711277">
            <a:off x="9261101" y="1500259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006092" y="-6332"/>
            <a:ext cx="7281908" cy="4096074"/>
            <a:chOff x="0" y="0"/>
            <a:chExt cx="6089457" cy="34253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4"/>
              <a:stretch>
                <a:fillRect l="-43438" b="-229227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-46214" y="7097814"/>
            <a:ext cx="5669664" cy="3189186"/>
            <a:chOff x="0" y="0"/>
            <a:chExt cx="6089457" cy="34253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solidFill>
              <a:srgbClr val="D94D4D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blipFill>
              <a:blip r:embed="rId4"/>
              <a:stretch>
                <a:fillRect l="-909" t="-66592" r="-68040" b="-22118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11" name="Freeform 11"/>
          <p:cNvSpPr/>
          <p:nvPr/>
        </p:nvSpPr>
        <p:spPr>
          <a:xfrm>
            <a:off x="13964299" y="526761"/>
            <a:ext cx="3337634" cy="501939"/>
          </a:xfrm>
          <a:custGeom>
            <a:avLst/>
            <a:gdLst/>
            <a:ahLst/>
            <a:cxnLst/>
            <a:rect l="l" t="t" r="r" b="b"/>
            <a:pathLst>
              <a:path w="3337634" h="501939">
                <a:moveTo>
                  <a:pt x="0" y="0"/>
                </a:moveTo>
                <a:lnTo>
                  <a:pt x="3337634" y="0"/>
                </a:lnTo>
                <a:lnTo>
                  <a:pt x="3337634" y="501939"/>
                </a:lnTo>
                <a:lnTo>
                  <a:pt x="0" y="5019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2" name="Freeform 12"/>
          <p:cNvSpPr/>
          <p:nvPr/>
        </p:nvSpPr>
        <p:spPr>
          <a:xfrm>
            <a:off x="-46214" y="1729423"/>
            <a:ext cx="19104906" cy="8716613"/>
          </a:xfrm>
          <a:custGeom>
            <a:avLst/>
            <a:gdLst/>
            <a:ahLst/>
            <a:cxnLst/>
            <a:rect l="l" t="t" r="r" b="b"/>
            <a:pathLst>
              <a:path w="19104906" h="8716613">
                <a:moveTo>
                  <a:pt x="0" y="0"/>
                </a:moveTo>
                <a:lnTo>
                  <a:pt x="19104906" y="0"/>
                </a:lnTo>
                <a:lnTo>
                  <a:pt x="19104906" y="8716614"/>
                </a:lnTo>
                <a:lnTo>
                  <a:pt x="0" y="87166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3" name="Freeform 13"/>
          <p:cNvSpPr/>
          <p:nvPr/>
        </p:nvSpPr>
        <p:spPr>
          <a:xfrm>
            <a:off x="1028700" y="3277798"/>
            <a:ext cx="17259300" cy="7286769"/>
          </a:xfrm>
          <a:custGeom>
            <a:avLst/>
            <a:gdLst/>
            <a:ahLst/>
            <a:cxnLst/>
            <a:rect l="l" t="t" r="r" b="b"/>
            <a:pathLst>
              <a:path w="17259300" h="7286769">
                <a:moveTo>
                  <a:pt x="0" y="0"/>
                </a:moveTo>
                <a:lnTo>
                  <a:pt x="17259300" y="0"/>
                </a:lnTo>
                <a:lnTo>
                  <a:pt x="17259300" y="7286769"/>
                </a:lnTo>
                <a:lnTo>
                  <a:pt x="0" y="728676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r="-3288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14" name="Group 14"/>
          <p:cNvGrpSpPr/>
          <p:nvPr/>
        </p:nvGrpSpPr>
        <p:grpSpPr>
          <a:xfrm>
            <a:off x="6121726" y="6533952"/>
            <a:ext cx="3310949" cy="142203"/>
            <a:chOff x="0" y="0"/>
            <a:chExt cx="872020" cy="3745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72020" cy="37453"/>
            </a:xfrm>
            <a:custGeom>
              <a:avLst/>
              <a:gdLst/>
              <a:ahLst/>
              <a:cxnLst/>
              <a:rect l="l" t="t" r="r" b="b"/>
              <a:pathLst>
                <a:path w="872020" h="37453">
                  <a:moveTo>
                    <a:pt x="0" y="0"/>
                  </a:moveTo>
                  <a:lnTo>
                    <a:pt x="872020" y="0"/>
                  </a:lnTo>
                  <a:lnTo>
                    <a:pt x="872020" y="37453"/>
                  </a:lnTo>
                  <a:lnTo>
                    <a:pt x="0" y="37453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872020" cy="755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957525" y="7082332"/>
            <a:ext cx="2592179" cy="125089"/>
            <a:chOff x="0" y="0"/>
            <a:chExt cx="682714" cy="3294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82714" cy="32945"/>
            </a:xfrm>
            <a:custGeom>
              <a:avLst/>
              <a:gdLst/>
              <a:ahLst/>
              <a:cxnLst/>
              <a:rect l="l" t="t" r="r" b="b"/>
              <a:pathLst>
                <a:path w="682714" h="32945">
                  <a:moveTo>
                    <a:pt x="0" y="0"/>
                  </a:moveTo>
                  <a:lnTo>
                    <a:pt x="682714" y="0"/>
                  </a:lnTo>
                  <a:lnTo>
                    <a:pt x="682714" y="32945"/>
                  </a:lnTo>
                  <a:lnTo>
                    <a:pt x="0" y="32945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682714" cy="710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6696966" y="2041705"/>
            <a:ext cx="1591034" cy="193543"/>
            <a:chOff x="0" y="0"/>
            <a:chExt cx="419038" cy="50974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419038" cy="50974"/>
            </a:xfrm>
            <a:custGeom>
              <a:avLst/>
              <a:gdLst/>
              <a:ahLst/>
              <a:cxnLst/>
              <a:rect l="l" t="t" r="r" b="b"/>
              <a:pathLst>
                <a:path w="419038" h="50974">
                  <a:moveTo>
                    <a:pt x="0" y="0"/>
                  </a:moveTo>
                  <a:lnTo>
                    <a:pt x="419038" y="0"/>
                  </a:lnTo>
                  <a:lnTo>
                    <a:pt x="419038" y="50974"/>
                  </a:lnTo>
                  <a:lnTo>
                    <a:pt x="0" y="50974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419038" cy="890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18284"/>
            <a:ext cx="18288000" cy="10591800"/>
          </a:xfrm>
          <a:custGeom>
            <a:avLst/>
            <a:gdLst/>
            <a:ahLst/>
            <a:cxnLst/>
            <a:rect l="l" t="t" r="r" b="b"/>
            <a:pathLst>
              <a:path w="18288000" h="10591800">
                <a:moveTo>
                  <a:pt x="0" y="0"/>
                </a:moveTo>
                <a:lnTo>
                  <a:pt x="18288000" y="0"/>
                </a:lnTo>
                <a:lnTo>
                  <a:pt x="18288000" y="10591800"/>
                </a:lnTo>
                <a:lnTo>
                  <a:pt x="0" y="105918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43" r="-1543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3" name="Group 3"/>
          <p:cNvGrpSpPr/>
          <p:nvPr/>
        </p:nvGrpSpPr>
        <p:grpSpPr>
          <a:xfrm>
            <a:off x="2588146" y="3240885"/>
            <a:ext cx="13111707" cy="4545580"/>
            <a:chOff x="0" y="0"/>
            <a:chExt cx="3453257" cy="11973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453257" cy="1197328"/>
            </a:xfrm>
            <a:custGeom>
              <a:avLst/>
              <a:gdLst/>
              <a:ahLst/>
              <a:cxnLst/>
              <a:rect l="l" t="t" r="r" b="b"/>
              <a:pathLst>
                <a:path w="3453257" h="1197328">
                  <a:moveTo>
                    <a:pt x="3453257" y="40742"/>
                  </a:moveTo>
                  <a:lnTo>
                    <a:pt x="3453257" y="1156586"/>
                  </a:lnTo>
                  <a:cubicBezTo>
                    <a:pt x="3453257" y="1167391"/>
                    <a:pt x="3448965" y="1177754"/>
                    <a:pt x="3441324" y="1185395"/>
                  </a:cubicBezTo>
                  <a:cubicBezTo>
                    <a:pt x="3433683" y="1193035"/>
                    <a:pt x="3423321" y="1197328"/>
                    <a:pt x="3412515" y="1197328"/>
                  </a:cubicBezTo>
                  <a:lnTo>
                    <a:pt x="40742" y="1197328"/>
                  </a:lnTo>
                  <a:cubicBezTo>
                    <a:pt x="29936" y="1197328"/>
                    <a:pt x="19573" y="1193035"/>
                    <a:pt x="11933" y="1185395"/>
                  </a:cubicBezTo>
                  <a:cubicBezTo>
                    <a:pt x="4292" y="1177754"/>
                    <a:pt x="0" y="1167391"/>
                    <a:pt x="0" y="1156586"/>
                  </a:cubicBezTo>
                  <a:lnTo>
                    <a:pt x="0" y="40742"/>
                  </a:lnTo>
                  <a:cubicBezTo>
                    <a:pt x="0" y="29936"/>
                    <a:pt x="4292" y="19573"/>
                    <a:pt x="11933" y="11933"/>
                  </a:cubicBezTo>
                  <a:cubicBezTo>
                    <a:pt x="19573" y="4292"/>
                    <a:pt x="29936" y="0"/>
                    <a:pt x="40742" y="0"/>
                  </a:cubicBezTo>
                  <a:lnTo>
                    <a:pt x="3412515" y="0"/>
                  </a:lnTo>
                  <a:cubicBezTo>
                    <a:pt x="3435016" y="0"/>
                    <a:pt x="3453257" y="18241"/>
                    <a:pt x="3453257" y="40742"/>
                  </a:cubicBezTo>
                  <a:close/>
                </a:path>
              </a:pathLst>
            </a:custGeom>
            <a:solidFill>
              <a:srgbClr val="FFFFFF">
                <a:alpha val="78824"/>
              </a:srgbClr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3453257" cy="12163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845151" y="4117532"/>
            <a:ext cx="8597699" cy="1168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532"/>
              </a:lnSpc>
              <a:spcBef>
                <a:spcPct val="0"/>
              </a:spcBef>
            </a:pPr>
            <a:r>
              <a:rPr lang="en-US" sz="6907" b="1" spc="55">
                <a:solidFill>
                  <a:srgbClr val="1161A8"/>
                </a:solidFill>
                <a:latin typeface="Titillium Web 1 Heavy"/>
                <a:ea typeface="Titillium Web 1 Heavy"/>
                <a:cs typeface="Titillium Web 1 Heavy"/>
                <a:sym typeface="Titillium Web 1 Heavy"/>
              </a:rPr>
              <a:t>Y... ¿EL PRECIO?</a:t>
            </a:r>
          </a:p>
        </p:txBody>
      </p:sp>
      <p:sp>
        <p:nvSpPr>
          <p:cNvPr id="7" name="Freeform 7"/>
          <p:cNvSpPr/>
          <p:nvPr/>
        </p:nvSpPr>
        <p:spPr>
          <a:xfrm>
            <a:off x="7088986" y="2176688"/>
            <a:ext cx="4110028" cy="618097"/>
          </a:xfrm>
          <a:custGeom>
            <a:avLst/>
            <a:gdLst/>
            <a:ahLst/>
            <a:cxnLst/>
            <a:rect l="l" t="t" r="r" b="b"/>
            <a:pathLst>
              <a:path w="4110028" h="618097">
                <a:moveTo>
                  <a:pt x="0" y="0"/>
                </a:moveTo>
                <a:lnTo>
                  <a:pt x="4110028" y="0"/>
                </a:lnTo>
                <a:lnTo>
                  <a:pt x="4110028" y="618097"/>
                </a:lnTo>
                <a:lnTo>
                  <a:pt x="0" y="6180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8" name="TextBox 8"/>
          <p:cNvSpPr txBox="1"/>
          <p:nvPr/>
        </p:nvSpPr>
        <p:spPr>
          <a:xfrm>
            <a:off x="5984750" y="5609648"/>
            <a:ext cx="6318501" cy="6380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82"/>
              </a:lnSpc>
              <a:spcBef>
                <a:spcPct val="0"/>
              </a:spcBef>
            </a:pPr>
            <a:r>
              <a:rPr lang="en-US" sz="3755" b="1">
                <a:solidFill>
                  <a:srgbClr val="1F3665"/>
                </a:solidFill>
                <a:latin typeface="Titillium Web 2 Bold"/>
                <a:ea typeface="Titillium Web 2 Bold"/>
                <a:cs typeface="Titillium Web 2 Bold"/>
                <a:sym typeface="Titillium Web 2 Bold"/>
              </a:rPr>
              <a:t>Lista de precios y promociones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3" name="Group 3"/>
          <p:cNvGrpSpPr/>
          <p:nvPr/>
        </p:nvGrpSpPr>
        <p:grpSpPr>
          <a:xfrm rot="-10800000">
            <a:off x="12063422" y="0"/>
            <a:ext cx="1367222" cy="10674983"/>
            <a:chOff x="0" y="0"/>
            <a:chExt cx="360091" cy="281151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60091" cy="2811518"/>
            </a:xfrm>
            <a:custGeom>
              <a:avLst/>
              <a:gdLst/>
              <a:ahLst/>
              <a:cxnLst/>
              <a:rect l="l" t="t" r="r" b="b"/>
              <a:pathLst>
                <a:path w="360091" h="2811518">
                  <a:moveTo>
                    <a:pt x="0" y="0"/>
                  </a:moveTo>
                  <a:lnTo>
                    <a:pt x="360091" y="0"/>
                  </a:lnTo>
                  <a:lnTo>
                    <a:pt x="360091" y="2811518"/>
                  </a:lnTo>
                  <a:lnTo>
                    <a:pt x="0" y="2811518"/>
                  </a:lnTo>
                  <a:close/>
                </a:path>
              </a:pathLst>
            </a:custGeom>
            <a:gradFill rotWithShape="1">
              <a:gsLst>
                <a:gs pos="0">
                  <a:srgbClr val="696969">
                    <a:alpha val="72000"/>
                  </a:srgbClr>
                </a:gs>
                <a:gs pos="33333">
                  <a:srgbClr val="B4B4B4">
                    <a:alpha val="82500"/>
                  </a:srgbClr>
                </a:gs>
                <a:gs pos="66667">
                  <a:srgbClr val="EEEEEE">
                    <a:alpha val="70500"/>
                  </a:srgbClr>
                </a:gs>
                <a:gs pos="100000">
                  <a:srgbClr val="FBFBFB">
                    <a:alpha val="22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360091" cy="28305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12921914" y="0"/>
            <a:ext cx="5366086" cy="10287000"/>
          </a:xfrm>
          <a:custGeom>
            <a:avLst/>
            <a:gdLst/>
            <a:ahLst/>
            <a:cxnLst/>
            <a:rect l="l" t="t" r="r" b="b"/>
            <a:pathLst>
              <a:path w="5366086" h="10287000">
                <a:moveTo>
                  <a:pt x="5366086" y="0"/>
                </a:moveTo>
                <a:lnTo>
                  <a:pt x="0" y="0"/>
                </a:lnTo>
                <a:lnTo>
                  <a:pt x="0" y="10287000"/>
                </a:lnTo>
                <a:lnTo>
                  <a:pt x="5366086" y="10287000"/>
                </a:lnTo>
                <a:lnTo>
                  <a:pt x="5366086" y="0"/>
                </a:lnTo>
                <a:close/>
              </a:path>
            </a:pathLst>
          </a:custGeom>
          <a:blipFill>
            <a:blip r:embed="rId3"/>
            <a:stretch>
              <a:fillRect l="-37993" r="-71623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7" name="Freeform 7"/>
          <p:cNvSpPr/>
          <p:nvPr/>
        </p:nvSpPr>
        <p:spPr>
          <a:xfrm>
            <a:off x="13936140" y="1147533"/>
            <a:ext cx="3337634" cy="501939"/>
          </a:xfrm>
          <a:custGeom>
            <a:avLst/>
            <a:gdLst/>
            <a:ahLst/>
            <a:cxnLst/>
            <a:rect l="l" t="t" r="r" b="b"/>
            <a:pathLst>
              <a:path w="3337634" h="501939">
                <a:moveTo>
                  <a:pt x="0" y="0"/>
                </a:moveTo>
                <a:lnTo>
                  <a:pt x="3337634" y="0"/>
                </a:lnTo>
                <a:lnTo>
                  <a:pt x="3337634" y="501939"/>
                </a:lnTo>
                <a:lnTo>
                  <a:pt x="0" y="5019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8" name="Freeform 8"/>
          <p:cNvSpPr/>
          <p:nvPr/>
        </p:nvSpPr>
        <p:spPr>
          <a:xfrm>
            <a:off x="0" y="197359"/>
            <a:ext cx="10318257" cy="4475975"/>
          </a:xfrm>
          <a:custGeom>
            <a:avLst/>
            <a:gdLst/>
            <a:ahLst/>
            <a:cxnLst/>
            <a:rect l="l" t="t" r="r" b="b"/>
            <a:pathLst>
              <a:path w="10318257" h="4475975">
                <a:moveTo>
                  <a:pt x="0" y="0"/>
                </a:moveTo>
                <a:lnTo>
                  <a:pt x="10318257" y="0"/>
                </a:lnTo>
                <a:lnTo>
                  <a:pt x="10318257" y="4475975"/>
                </a:lnTo>
                <a:lnTo>
                  <a:pt x="0" y="44759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28517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9" name="Freeform 9"/>
          <p:cNvSpPr/>
          <p:nvPr/>
        </p:nvSpPr>
        <p:spPr>
          <a:xfrm>
            <a:off x="10421926" y="1918394"/>
            <a:ext cx="2499988" cy="1033905"/>
          </a:xfrm>
          <a:custGeom>
            <a:avLst/>
            <a:gdLst/>
            <a:ahLst/>
            <a:cxnLst/>
            <a:rect l="l" t="t" r="r" b="b"/>
            <a:pathLst>
              <a:path w="2499988" h="1033905">
                <a:moveTo>
                  <a:pt x="0" y="0"/>
                </a:moveTo>
                <a:lnTo>
                  <a:pt x="2499988" y="0"/>
                </a:lnTo>
                <a:lnTo>
                  <a:pt x="2499988" y="1033905"/>
                </a:lnTo>
                <a:lnTo>
                  <a:pt x="0" y="103390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0" name="Freeform 10"/>
          <p:cNvSpPr/>
          <p:nvPr/>
        </p:nvSpPr>
        <p:spPr>
          <a:xfrm>
            <a:off x="123585" y="6335873"/>
            <a:ext cx="2470337" cy="1021072"/>
          </a:xfrm>
          <a:custGeom>
            <a:avLst/>
            <a:gdLst/>
            <a:ahLst/>
            <a:cxnLst/>
            <a:rect l="l" t="t" r="r" b="b"/>
            <a:pathLst>
              <a:path w="2470337" h="1021072">
                <a:moveTo>
                  <a:pt x="0" y="0"/>
                </a:moveTo>
                <a:lnTo>
                  <a:pt x="2470336" y="0"/>
                </a:lnTo>
                <a:lnTo>
                  <a:pt x="2470336" y="1021072"/>
                </a:lnTo>
                <a:lnTo>
                  <a:pt x="0" y="102107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1" name="Freeform 11"/>
          <p:cNvSpPr/>
          <p:nvPr/>
        </p:nvSpPr>
        <p:spPr>
          <a:xfrm>
            <a:off x="2651071" y="4874954"/>
            <a:ext cx="10166863" cy="3733360"/>
          </a:xfrm>
          <a:custGeom>
            <a:avLst/>
            <a:gdLst/>
            <a:ahLst/>
            <a:cxnLst/>
            <a:rect l="l" t="t" r="r" b="b"/>
            <a:pathLst>
              <a:path w="10166863" h="3733360">
                <a:moveTo>
                  <a:pt x="0" y="0"/>
                </a:moveTo>
                <a:lnTo>
                  <a:pt x="10166863" y="0"/>
                </a:lnTo>
                <a:lnTo>
                  <a:pt x="10166863" y="3733360"/>
                </a:lnTo>
                <a:lnTo>
                  <a:pt x="0" y="373336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2" name="Freeform 12"/>
          <p:cNvSpPr/>
          <p:nvPr/>
        </p:nvSpPr>
        <p:spPr>
          <a:xfrm>
            <a:off x="9503926" y="8655939"/>
            <a:ext cx="3314008" cy="1438421"/>
          </a:xfrm>
          <a:custGeom>
            <a:avLst/>
            <a:gdLst/>
            <a:ahLst/>
            <a:cxnLst/>
            <a:rect l="l" t="t" r="r" b="b"/>
            <a:pathLst>
              <a:path w="3314008" h="1438421">
                <a:moveTo>
                  <a:pt x="0" y="0"/>
                </a:moveTo>
                <a:lnTo>
                  <a:pt x="3314008" y="0"/>
                </a:lnTo>
                <a:lnTo>
                  <a:pt x="3314008" y="1438421"/>
                </a:lnTo>
                <a:lnTo>
                  <a:pt x="0" y="143842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  <p:transition>
    <p:push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764344">
            <a:off x="7138605" y="-832843"/>
            <a:ext cx="1088513" cy="11908815"/>
            <a:chOff x="0" y="0"/>
            <a:chExt cx="286687" cy="31364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6687" cy="3136478"/>
            </a:xfrm>
            <a:custGeom>
              <a:avLst/>
              <a:gdLst/>
              <a:ahLst/>
              <a:cxnLst/>
              <a:rect l="l" t="t" r="r" b="b"/>
              <a:pathLst>
                <a:path w="286687" h="3136478">
                  <a:moveTo>
                    <a:pt x="0" y="0"/>
                  </a:moveTo>
                  <a:lnTo>
                    <a:pt x="286687" y="0"/>
                  </a:lnTo>
                  <a:lnTo>
                    <a:pt x="286687" y="3136478"/>
                  </a:lnTo>
                  <a:lnTo>
                    <a:pt x="0" y="3136478"/>
                  </a:lnTo>
                  <a:close/>
                </a:path>
              </a:pathLst>
            </a:custGeom>
            <a:gradFill rotWithShape="1">
              <a:gsLst>
                <a:gs pos="0">
                  <a:srgbClr val="696969">
                    <a:alpha val="41040"/>
                  </a:srgbClr>
                </a:gs>
                <a:gs pos="33333">
                  <a:srgbClr val="B4B4B4">
                    <a:alpha val="47025"/>
                  </a:srgbClr>
                </a:gs>
                <a:gs pos="66667">
                  <a:srgbClr val="EEEEEE">
                    <a:alpha val="40185"/>
                  </a:srgbClr>
                </a:gs>
                <a:gs pos="100000">
                  <a:srgbClr val="FBFBFB">
                    <a:alpha val="1254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286687" cy="31555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-133350" y="0"/>
            <a:ext cx="8585708" cy="10287000"/>
            <a:chOff x="0" y="0"/>
            <a:chExt cx="8585708" cy="10287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585708" cy="10286999"/>
            </a:xfrm>
            <a:custGeom>
              <a:avLst/>
              <a:gdLst/>
              <a:ahLst/>
              <a:cxnLst/>
              <a:rect l="l" t="t" r="r" b="b"/>
              <a:pathLst>
                <a:path w="8585708" h="10286999">
                  <a:moveTo>
                    <a:pt x="8585708" y="762"/>
                  </a:moveTo>
                  <a:cubicBezTo>
                    <a:pt x="8581644" y="20447"/>
                    <a:pt x="8577961" y="40132"/>
                    <a:pt x="8573515" y="59690"/>
                  </a:cubicBezTo>
                  <a:cubicBezTo>
                    <a:pt x="8478138" y="485521"/>
                    <a:pt x="8382634" y="911225"/>
                    <a:pt x="8287258" y="1337056"/>
                  </a:cubicBezTo>
                  <a:cubicBezTo>
                    <a:pt x="8146288" y="1966722"/>
                    <a:pt x="8005699" y="2596388"/>
                    <a:pt x="7864602" y="3225927"/>
                  </a:cubicBezTo>
                  <a:cubicBezTo>
                    <a:pt x="7691247" y="3999103"/>
                    <a:pt x="7517384" y="4772152"/>
                    <a:pt x="7344029" y="5545328"/>
                  </a:cubicBezTo>
                  <a:cubicBezTo>
                    <a:pt x="7194677" y="6211443"/>
                    <a:pt x="7045579" y="6877558"/>
                    <a:pt x="6896354" y="7543800"/>
                  </a:cubicBezTo>
                  <a:cubicBezTo>
                    <a:pt x="6765290" y="8129016"/>
                    <a:pt x="6634480" y="8714105"/>
                    <a:pt x="6503162" y="9299194"/>
                  </a:cubicBezTo>
                  <a:cubicBezTo>
                    <a:pt x="6429375" y="9628250"/>
                    <a:pt x="6354953" y="9957181"/>
                    <a:pt x="6280785" y="10286237"/>
                  </a:cubicBezTo>
                  <a:cubicBezTo>
                    <a:pt x="4199382" y="10286237"/>
                    <a:pt x="2118106" y="10286110"/>
                    <a:pt x="36830" y="10286999"/>
                  </a:cubicBezTo>
                  <a:cubicBezTo>
                    <a:pt x="6731" y="10286999"/>
                    <a:pt x="0" y="10280268"/>
                    <a:pt x="0" y="10250043"/>
                  </a:cubicBezTo>
                  <a:cubicBezTo>
                    <a:pt x="762" y="6845681"/>
                    <a:pt x="762" y="3441319"/>
                    <a:pt x="0" y="36957"/>
                  </a:cubicBezTo>
                  <a:cubicBezTo>
                    <a:pt x="0" y="6731"/>
                    <a:pt x="6731" y="0"/>
                    <a:pt x="36830" y="0"/>
                  </a:cubicBezTo>
                  <a:cubicBezTo>
                    <a:pt x="2886456" y="762"/>
                    <a:pt x="5736082" y="762"/>
                    <a:pt x="8585708" y="762"/>
                  </a:cubicBezTo>
                  <a:close/>
                </a:path>
              </a:pathLst>
            </a:custGeom>
            <a:blipFill>
              <a:blip r:embed="rId2"/>
              <a:stretch>
                <a:fillRect l="-3067" r="-110196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178858" y="737179"/>
            <a:ext cx="8879738" cy="8768771"/>
            <a:chOff x="0" y="0"/>
            <a:chExt cx="2338696" cy="230947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338696" cy="2309471"/>
            </a:xfrm>
            <a:custGeom>
              <a:avLst/>
              <a:gdLst/>
              <a:ahLst/>
              <a:cxnLst/>
              <a:rect l="l" t="t" r="r" b="b"/>
              <a:pathLst>
                <a:path w="2338696" h="2309471">
                  <a:moveTo>
                    <a:pt x="22668" y="0"/>
                  </a:moveTo>
                  <a:lnTo>
                    <a:pt x="2316028" y="0"/>
                  </a:lnTo>
                  <a:cubicBezTo>
                    <a:pt x="2322040" y="0"/>
                    <a:pt x="2327806" y="2388"/>
                    <a:pt x="2332057" y="6639"/>
                  </a:cubicBezTo>
                  <a:cubicBezTo>
                    <a:pt x="2336308" y="10891"/>
                    <a:pt x="2338696" y="16656"/>
                    <a:pt x="2338696" y="22668"/>
                  </a:cubicBezTo>
                  <a:lnTo>
                    <a:pt x="2338696" y="2286802"/>
                  </a:lnTo>
                  <a:cubicBezTo>
                    <a:pt x="2338696" y="2292814"/>
                    <a:pt x="2336308" y="2298580"/>
                    <a:pt x="2332057" y="2302831"/>
                  </a:cubicBezTo>
                  <a:cubicBezTo>
                    <a:pt x="2327806" y="2307082"/>
                    <a:pt x="2322040" y="2309471"/>
                    <a:pt x="2316028" y="2309471"/>
                  </a:cubicBezTo>
                  <a:lnTo>
                    <a:pt x="22668" y="2309471"/>
                  </a:lnTo>
                  <a:cubicBezTo>
                    <a:pt x="16656" y="2309471"/>
                    <a:pt x="10891" y="2307082"/>
                    <a:pt x="6639" y="2302831"/>
                  </a:cubicBezTo>
                  <a:cubicBezTo>
                    <a:pt x="2388" y="2298580"/>
                    <a:pt x="0" y="2292814"/>
                    <a:pt x="0" y="2286802"/>
                  </a:cubicBezTo>
                  <a:lnTo>
                    <a:pt x="0" y="22668"/>
                  </a:lnTo>
                  <a:cubicBezTo>
                    <a:pt x="0" y="16656"/>
                    <a:pt x="2388" y="10891"/>
                    <a:pt x="6639" y="6639"/>
                  </a:cubicBezTo>
                  <a:cubicBezTo>
                    <a:pt x="10891" y="2388"/>
                    <a:pt x="16656" y="0"/>
                    <a:pt x="22668" y="0"/>
                  </a:cubicBezTo>
                  <a:close/>
                </a:path>
              </a:pathLst>
            </a:custGeom>
            <a:solidFill>
              <a:srgbClr val="FFFFFF">
                <a:alpha val="58824"/>
              </a:srgbClr>
            </a:solidFill>
            <a:ln w="38100" cap="rnd">
              <a:solidFill>
                <a:srgbClr val="FFFFFF">
                  <a:alpha val="58824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2338696" cy="23285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6416399" y="984829"/>
            <a:ext cx="8404656" cy="8273471"/>
          </a:xfrm>
          <a:custGeom>
            <a:avLst/>
            <a:gdLst/>
            <a:ahLst/>
            <a:cxnLst/>
            <a:rect l="l" t="t" r="r" b="b"/>
            <a:pathLst>
              <a:path w="8404656" h="8273471">
                <a:moveTo>
                  <a:pt x="0" y="0"/>
                </a:moveTo>
                <a:lnTo>
                  <a:pt x="8404655" y="0"/>
                </a:lnTo>
                <a:lnTo>
                  <a:pt x="8404655" y="8273471"/>
                </a:lnTo>
                <a:lnTo>
                  <a:pt x="0" y="82734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84" b="-1671"/>
            </a:stretch>
          </a:blipFill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  <p:transition>
    <p:push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764344">
            <a:off x="7138605" y="-832843"/>
            <a:ext cx="1088513" cy="11908815"/>
            <a:chOff x="0" y="0"/>
            <a:chExt cx="286687" cy="31364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6687" cy="3136478"/>
            </a:xfrm>
            <a:custGeom>
              <a:avLst/>
              <a:gdLst/>
              <a:ahLst/>
              <a:cxnLst/>
              <a:rect l="l" t="t" r="r" b="b"/>
              <a:pathLst>
                <a:path w="286687" h="3136478">
                  <a:moveTo>
                    <a:pt x="0" y="0"/>
                  </a:moveTo>
                  <a:lnTo>
                    <a:pt x="286687" y="0"/>
                  </a:lnTo>
                  <a:lnTo>
                    <a:pt x="286687" y="3136478"/>
                  </a:lnTo>
                  <a:lnTo>
                    <a:pt x="0" y="3136478"/>
                  </a:lnTo>
                  <a:close/>
                </a:path>
              </a:pathLst>
            </a:custGeom>
            <a:gradFill rotWithShape="1">
              <a:gsLst>
                <a:gs pos="0">
                  <a:srgbClr val="696969">
                    <a:alpha val="41040"/>
                  </a:srgbClr>
                </a:gs>
                <a:gs pos="33333">
                  <a:srgbClr val="B4B4B4">
                    <a:alpha val="47025"/>
                  </a:srgbClr>
                </a:gs>
                <a:gs pos="66667">
                  <a:srgbClr val="EEEEEE">
                    <a:alpha val="40185"/>
                  </a:srgbClr>
                </a:gs>
                <a:gs pos="100000">
                  <a:srgbClr val="FBFBFB">
                    <a:alpha val="1254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286687" cy="31555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0" y="0"/>
            <a:ext cx="8585708" cy="10287000"/>
            <a:chOff x="0" y="0"/>
            <a:chExt cx="8585708" cy="10287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585708" cy="10286999"/>
            </a:xfrm>
            <a:custGeom>
              <a:avLst/>
              <a:gdLst/>
              <a:ahLst/>
              <a:cxnLst/>
              <a:rect l="l" t="t" r="r" b="b"/>
              <a:pathLst>
                <a:path w="8585708" h="10286999">
                  <a:moveTo>
                    <a:pt x="8585708" y="762"/>
                  </a:moveTo>
                  <a:cubicBezTo>
                    <a:pt x="8581644" y="20447"/>
                    <a:pt x="8577961" y="40132"/>
                    <a:pt x="8573515" y="59690"/>
                  </a:cubicBezTo>
                  <a:cubicBezTo>
                    <a:pt x="8478138" y="485521"/>
                    <a:pt x="8382634" y="911225"/>
                    <a:pt x="8287258" y="1337056"/>
                  </a:cubicBezTo>
                  <a:cubicBezTo>
                    <a:pt x="8146288" y="1966722"/>
                    <a:pt x="8005699" y="2596388"/>
                    <a:pt x="7864602" y="3225927"/>
                  </a:cubicBezTo>
                  <a:cubicBezTo>
                    <a:pt x="7691247" y="3999103"/>
                    <a:pt x="7517384" y="4772152"/>
                    <a:pt x="7344029" y="5545328"/>
                  </a:cubicBezTo>
                  <a:cubicBezTo>
                    <a:pt x="7194677" y="6211443"/>
                    <a:pt x="7045579" y="6877558"/>
                    <a:pt x="6896354" y="7543800"/>
                  </a:cubicBezTo>
                  <a:cubicBezTo>
                    <a:pt x="6765290" y="8129016"/>
                    <a:pt x="6634480" y="8714105"/>
                    <a:pt x="6503162" y="9299194"/>
                  </a:cubicBezTo>
                  <a:cubicBezTo>
                    <a:pt x="6429375" y="9628250"/>
                    <a:pt x="6354953" y="9957181"/>
                    <a:pt x="6280785" y="10286237"/>
                  </a:cubicBezTo>
                  <a:cubicBezTo>
                    <a:pt x="4199382" y="10286237"/>
                    <a:pt x="2118106" y="10286110"/>
                    <a:pt x="36830" y="10286999"/>
                  </a:cubicBezTo>
                  <a:cubicBezTo>
                    <a:pt x="6731" y="10286999"/>
                    <a:pt x="0" y="10280268"/>
                    <a:pt x="0" y="10250043"/>
                  </a:cubicBezTo>
                  <a:cubicBezTo>
                    <a:pt x="762" y="6845681"/>
                    <a:pt x="762" y="3441319"/>
                    <a:pt x="0" y="36957"/>
                  </a:cubicBezTo>
                  <a:cubicBezTo>
                    <a:pt x="0" y="6731"/>
                    <a:pt x="6731" y="0"/>
                    <a:pt x="36830" y="0"/>
                  </a:cubicBezTo>
                  <a:cubicBezTo>
                    <a:pt x="2886456" y="762"/>
                    <a:pt x="5736082" y="762"/>
                    <a:pt x="8585708" y="762"/>
                  </a:cubicBezTo>
                  <a:close/>
                </a:path>
              </a:pathLst>
            </a:custGeom>
            <a:blipFill>
              <a:blip r:embed="rId2"/>
              <a:stretch>
                <a:fillRect l="-975" r="-112288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197908" y="756229"/>
            <a:ext cx="8841638" cy="8730671"/>
            <a:chOff x="0" y="0"/>
            <a:chExt cx="2328662" cy="229943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328662" cy="2299436"/>
            </a:xfrm>
            <a:custGeom>
              <a:avLst/>
              <a:gdLst/>
              <a:ahLst/>
              <a:cxnLst/>
              <a:rect l="l" t="t" r="r" b="b"/>
              <a:pathLst>
                <a:path w="2328662" h="2299436">
                  <a:moveTo>
                    <a:pt x="22766" y="0"/>
                  </a:moveTo>
                  <a:lnTo>
                    <a:pt x="2305896" y="0"/>
                  </a:lnTo>
                  <a:cubicBezTo>
                    <a:pt x="2318469" y="0"/>
                    <a:pt x="2328662" y="10193"/>
                    <a:pt x="2328662" y="22766"/>
                  </a:cubicBezTo>
                  <a:lnTo>
                    <a:pt x="2328662" y="2276670"/>
                  </a:lnTo>
                  <a:cubicBezTo>
                    <a:pt x="2328662" y="2282708"/>
                    <a:pt x="2326263" y="2288499"/>
                    <a:pt x="2321994" y="2292768"/>
                  </a:cubicBezTo>
                  <a:cubicBezTo>
                    <a:pt x="2317724" y="2297038"/>
                    <a:pt x="2311933" y="2299436"/>
                    <a:pt x="2305896" y="2299436"/>
                  </a:cubicBezTo>
                  <a:lnTo>
                    <a:pt x="22766" y="2299436"/>
                  </a:lnTo>
                  <a:cubicBezTo>
                    <a:pt x="16728" y="2299436"/>
                    <a:pt x="10938" y="2297038"/>
                    <a:pt x="6668" y="2292768"/>
                  </a:cubicBezTo>
                  <a:cubicBezTo>
                    <a:pt x="2399" y="2288499"/>
                    <a:pt x="0" y="2282708"/>
                    <a:pt x="0" y="2276670"/>
                  </a:cubicBezTo>
                  <a:lnTo>
                    <a:pt x="0" y="22766"/>
                  </a:lnTo>
                  <a:cubicBezTo>
                    <a:pt x="0" y="16728"/>
                    <a:pt x="2399" y="10938"/>
                    <a:pt x="6668" y="6668"/>
                  </a:cubicBezTo>
                  <a:cubicBezTo>
                    <a:pt x="10938" y="2399"/>
                    <a:pt x="16728" y="0"/>
                    <a:pt x="22766" y="0"/>
                  </a:cubicBezTo>
                  <a:close/>
                </a:path>
              </a:pathLst>
            </a:custGeom>
            <a:solidFill>
              <a:srgbClr val="FFFFFF">
                <a:alpha val="58824"/>
              </a:srgbClr>
            </a:solidFill>
            <a:ln w="38100" cap="rnd">
              <a:solidFill>
                <a:srgbClr val="FFFFFF">
                  <a:alpha val="58824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2328662" cy="23184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6427727" y="984829"/>
            <a:ext cx="8382000" cy="8273471"/>
          </a:xfrm>
          <a:custGeom>
            <a:avLst/>
            <a:gdLst/>
            <a:ahLst/>
            <a:cxnLst/>
            <a:rect l="l" t="t" r="r" b="b"/>
            <a:pathLst>
              <a:path w="8382000" h="8273471">
                <a:moveTo>
                  <a:pt x="0" y="0"/>
                </a:moveTo>
                <a:lnTo>
                  <a:pt x="8382000" y="0"/>
                </a:lnTo>
                <a:lnTo>
                  <a:pt x="8382000" y="8273471"/>
                </a:lnTo>
                <a:lnTo>
                  <a:pt x="0" y="82734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35" b="-1347"/>
            </a:stretch>
          </a:blipFill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  <p:transition>
    <p:push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764344">
            <a:off x="7138605" y="-832843"/>
            <a:ext cx="1088513" cy="11908815"/>
            <a:chOff x="0" y="0"/>
            <a:chExt cx="286687" cy="31364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6687" cy="3136478"/>
            </a:xfrm>
            <a:custGeom>
              <a:avLst/>
              <a:gdLst/>
              <a:ahLst/>
              <a:cxnLst/>
              <a:rect l="l" t="t" r="r" b="b"/>
              <a:pathLst>
                <a:path w="286687" h="3136478">
                  <a:moveTo>
                    <a:pt x="0" y="0"/>
                  </a:moveTo>
                  <a:lnTo>
                    <a:pt x="286687" y="0"/>
                  </a:lnTo>
                  <a:lnTo>
                    <a:pt x="286687" y="3136478"/>
                  </a:lnTo>
                  <a:lnTo>
                    <a:pt x="0" y="3136478"/>
                  </a:lnTo>
                  <a:close/>
                </a:path>
              </a:pathLst>
            </a:custGeom>
            <a:gradFill rotWithShape="1">
              <a:gsLst>
                <a:gs pos="0">
                  <a:srgbClr val="696969">
                    <a:alpha val="41040"/>
                  </a:srgbClr>
                </a:gs>
                <a:gs pos="33333">
                  <a:srgbClr val="B4B4B4">
                    <a:alpha val="47025"/>
                  </a:srgbClr>
                </a:gs>
                <a:gs pos="66667">
                  <a:srgbClr val="EEEEEE">
                    <a:alpha val="40185"/>
                  </a:srgbClr>
                </a:gs>
                <a:gs pos="100000">
                  <a:srgbClr val="FBFBFB">
                    <a:alpha val="1254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286687" cy="31555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-128532" y="0"/>
            <a:ext cx="8585708" cy="10287000"/>
            <a:chOff x="0" y="0"/>
            <a:chExt cx="8585708" cy="10287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585708" cy="10286999"/>
            </a:xfrm>
            <a:custGeom>
              <a:avLst/>
              <a:gdLst/>
              <a:ahLst/>
              <a:cxnLst/>
              <a:rect l="l" t="t" r="r" b="b"/>
              <a:pathLst>
                <a:path w="8585708" h="10286999">
                  <a:moveTo>
                    <a:pt x="8585708" y="762"/>
                  </a:moveTo>
                  <a:cubicBezTo>
                    <a:pt x="8581644" y="20447"/>
                    <a:pt x="8577961" y="40132"/>
                    <a:pt x="8573515" y="59690"/>
                  </a:cubicBezTo>
                  <a:cubicBezTo>
                    <a:pt x="8478138" y="485521"/>
                    <a:pt x="8382634" y="911225"/>
                    <a:pt x="8287258" y="1337056"/>
                  </a:cubicBezTo>
                  <a:cubicBezTo>
                    <a:pt x="8146288" y="1966722"/>
                    <a:pt x="8005699" y="2596388"/>
                    <a:pt x="7864602" y="3225927"/>
                  </a:cubicBezTo>
                  <a:cubicBezTo>
                    <a:pt x="7691247" y="3999103"/>
                    <a:pt x="7517384" y="4772152"/>
                    <a:pt x="7344029" y="5545328"/>
                  </a:cubicBezTo>
                  <a:cubicBezTo>
                    <a:pt x="7194677" y="6211443"/>
                    <a:pt x="7045579" y="6877558"/>
                    <a:pt x="6896354" y="7543800"/>
                  </a:cubicBezTo>
                  <a:cubicBezTo>
                    <a:pt x="6765290" y="8129016"/>
                    <a:pt x="6634480" y="8714105"/>
                    <a:pt x="6503162" y="9299194"/>
                  </a:cubicBezTo>
                  <a:cubicBezTo>
                    <a:pt x="6429375" y="9628250"/>
                    <a:pt x="6354953" y="9957181"/>
                    <a:pt x="6280785" y="10286237"/>
                  </a:cubicBezTo>
                  <a:cubicBezTo>
                    <a:pt x="4199382" y="10286237"/>
                    <a:pt x="2118106" y="10286110"/>
                    <a:pt x="36830" y="10286999"/>
                  </a:cubicBezTo>
                  <a:cubicBezTo>
                    <a:pt x="6731" y="10286999"/>
                    <a:pt x="0" y="10280268"/>
                    <a:pt x="0" y="10250043"/>
                  </a:cubicBezTo>
                  <a:cubicBezTo>
                    <a:pt x="762" y="6845681"/>
                    <a:pt x="762" y="3441319"/>
                    <a:pt x="0" y="36957"/>
                  </a:cubicBezTo>
                  <a:cubicBezTo>
                    <a:pt x="0" y="6731"/>
                    <a:pt x="6731" y="0"/>
                    <a:pt x="36830" y="0"/>
                  </a:cubicBezTo>
                  <a:cubicBezTo>
                    <a:pt x="2886456" y="762"/>
                    <a:pt x="5736082" y="762"/>
                    <a:pt x="8585708" y="762"/>
                  </a:cubicBezTo>
                  <a:close/>
                </a:path>
              </a:pathLst>
            </a:custGeom>
            <a:blipFill>
              <a:blip r:embed="rId2"/>
              <a:stretch>
                <a:fillRect r="-113263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236008" y="851479"/>
            <a:ext cx="8765438" cy="8540171"/>
            <a:chOff x="0" y="0"/>
            <a:chExt cx="2308593" cy="224926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308593" cy="2249263"/>
            </a:xfrm>
            <a:custGeom>
              <a:avLst/>
              <a:gdLst/>
              <a:ahLst/>
              <a:cxnLst/>
              <a:rect l="l" t="t" r="r" b="b"/>
              <a:pathLst>
                <a:path w="2308593" h="2249263">
                  <a:moveTo>
                    <a:pt x="22964" y="0"/>
                  </a:moveTo>
                  <a:lnTo>
                    <a:pt x="2285629" y="0"/>
                  </a:lnTo>
                  <a:cubicBezTo>
                    <a:pt x="2298311" y="0"/>
                    <a:pt x="2308593" y="10281"/>
                    <a:pt x="2308593" y="22964"/>
                  </a:cubicBezTo>
                  <a:lnTo>
                    <a:pt x="2308593" y="2226299"/>
                  </a:lnTo>
                  <a:cubicBezTo>
                    <a:pt x="2308593" y="2232390"/>
                    <a:pt x="2306173" y="2238231"/>
                    <a:pt x="2301867" y="2242537"/>
                  </a:cubicBezTo>
                  <a:cubicBezTo>
                    <a:pt x="2297560" y="2246844"/>
                    <a:pt x="2291719" y="2249263"/>
                    <a:pt x="2285629" y="2249263"/>
                  </a:cubicBezTo>
                  <a:lnTo>
                    <a:pt x="22964" y="2249263"/>
                  </a:lnTo>
                  <a:cubicBezTo>
                    <a:pt x="16874" y="2249263"/>
                    <a:pt x="11033" y="2246844"/>
                    <a:pt x="6726" y="2242537"/>
                  </a:cubicBezTo>
                  <a:cubicBezTo>
                    <a:pt x="2419" y="2238231"/>
                    <a:pt x="0" y="2232390"/>
                    <a:pt x="0" y="2226299"/>
                  </a:cubicBezTo>
                  <a:lnTo>
                    <a:pt x="0" y="22964"/>
                  </a:lnTo>
                  <a:cubicBezTo>
                    <a:pt x="0" y="16874"/>
                    <a:pt x="2419" y="11033"/>
                    <a:pt x="6726" y="6726"/>
                  </a:cubicBezTo>
                  <a:cubicBezTo>
                    <a:pt x="11033" y="2419"/>
                    <a:pt x="16874" y="0"/>
                    <a:pt x="22964" y="0"/>
                  </a:cubicBezTo>
                  <a:close/>
                </a:path>
              </a:pathLst>
            </a:custGeom>
            <a:solidFill>
              <a:srgbClr val="FFFFFF">
                <a:alpha val="58824"/>
              </a:srgbClr>
            </a:solidFill>
            <a:ln w="38100" cap="rnd">
              <a:solidFill>
                <a:srgbClr val="FFFFFF">
                  <a:alpha val="58824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2308593" cy="22683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6427727" y="1006764"/>
            <a:ext cx="8382000" cy="8229600"/>
          </a:xfrm>
          <a:custGeom>
            <a:avLst/>
            <a:gdLst/>
            <a:ahLst/>
            <a:cxnLst/>
            <a:rect l="l" t="t" r="r" b="b"/>
            <a:pathLst>
              <a:path w="8382000" h="8229600">
                <a:moveTo>
                  <a:pt x="0" y="0"/>
                </a:moveTo>
                <a:lnTo>
                  <a:pt x="8382000" y="0"/>
                </a:lnTo>
                <a:lnTo>
                  <a:pt x="83820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1851"/>
            </a:stretch>
          </a:blipFill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  <p:transition>
    <p:push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788" r="-3560" b="-4223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3"/>
          <p:cNvSpPr/>
          <p:nvPr/>
        </p:nvSpPr>
        <p:spPr>
          <a:xfrm>
            <a:off x="4755210" y="8797944"/>
            <a:ext cx="12993578" cy="1607955"/>
          </a:xfrm>
          <a:custGeom>
            <a:avLst/>
            <a:gdLst/>
            <a:ahLst/>
            <a:cxnLst/>
            <a:rect l="l" t="t" r="r" b="b"/>
            <a:pathLst>
              <a:path w="12993578" h="1607955">
                <a:moveTo>
                  <a:pt x="0" y="0"/>
                </a:moveTo>
                <a:lnTo>
                  <a:pt x="12993577" y="0"/>
                </a:lnTo>
                <a:lnTo>
                  <a:pt x="12993577" y="1607955"/>
                </a:lnTo>
                <a:lnTo>
                  <a:pt x="0" y="16079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4"/>
          <p:cNvSpPr/>
          <p:nvPr/>
        </p:nvSpPr>
        <p:spPr>
          <a:xfrm>
            <a:off x="610149" y="482484"/>
            <a:ext cx="3209502" cy="546216"/>
          </a:xfrm>
          <a:custGeom>
            <a:avLst/>
            <a:gdLst/>
            <a:ahLst/>
            <a:cxnLst/>
            <a:rect l="l" t="t" r="r" b="b"/>
            <a:pathLst>
              <a:path w="3209502" h="546216">
                <a:moveTo>
                  <a:pt x="0" y="0"/>
                </a:moveTo>
                <a:lnTo>
                  <a:pt x="3209501" y="0"/>
                </a:lnTo>
                <a:lnTo>
                  <a:pt x="3209501" y="546216"/>
                </a:lnTo>
                <a:lnTo>
                  <a:pt x="0" y="5462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25" r="-225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5" name="Freeform 5"/>
          <p:cNvSpPr/>
          <p:nvPr/>
        </p:nvSpPr>
        <p:spPr>
          <a:xfrm>
            <a:off x="4302933" y="1147533"/>
            <a:ext cx="13445854" cy="7563293"/>
          </a:xfrm>
          <a:custGeom>
            <a:avLst/>
            <a:gdLst/>
            <a:ahLst/>
            <a:cxnLst/>
            <a:rect l="l" t="t" r="r" b="b"/>
            <a:pathLst>
              <a:path w="13445854" h="7563293">
                <a:moveTo>
                  <a:pt x="0" y="0"/>
                </a:moveTo>
                <a:lnTo>
                  <a:pt x="13445854" y="0"/>
                </a:lnTo>
                <a:lnTo>
                  <a:pt x="13445854" y="7563293"/>
                </a:lnTo>
                <a:lnTo>
                  <a:pt x="0" y="756329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6" name="Group 6"/>
          <p:cNvGrpSpPr/>
          <p:nvPr/>
        </p:nvGrpSpPr>
        <p:grpSpPr>
          <a:xfrm>
            <a:off x="4818018" y="4267287"/>
            <a:ext cx="5557842" cy="1405671"/>
            <a:chOff x="0" y="0"/>
            <a:chExt cx="1463794" cy="37021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63794" cy="370218"/>
            </a:xfrm>
            <a:custGeom>
              <a:avLst/>
              <a:gdLst/>
              <a:ahLst/>
              <a:cxnLst/>
              <a:rect l="l" t="t" r="r" b="b"/>
              <a:pathLst>
                <a:path w="1463794" h="370218">
                  <a:moveTo>
                    <a:pt x="0" y="0"/>
                  </a:moveTo>
                  <a:lnTo>
                    <a:pt x="1463794" y="0"/>
                  </a:lnTo>
                  <a:lnTo>
                    <a:pt x="1463794" y="370218"/>
                  </a:lnTo>
                  <a:lnTo>
                    <a:pt x="0" y="3702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1463794" cy="3892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2821049" y="3253072"/>
            <a:ext cx="3642937" cy="3674163"/>
          </a:xfrm>
          <a:custGeom>
            <a:avLst/>
            <a:gdLst/>
            <a:ahLst/>
            <a:cxnLst/>
            <a:rect l="l" t="t" r="r" b="b"/>
            <a:pathLst>
              <a:path w="3642937" h="3674163">
                <a:moveTo>
                  <a:pt x="0" y="0"/>
                </a:moveTo>
                <a:lnTo>
                  <a:pt x="3642938" y="0"/>
                </a:lnTo>
                <a:lnTo>
                  <a:pt x="3642938" y="3674162"/>
                </a:lnTo>
                <a:lnTo>
                  <a:pt x="0" y="36741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52585" t="-72941" r="-51692" b="-29601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0" name="TextBox 10"/>
          <p:cNvSpPr txBox="1"/>
          <p:nvPr/>
        </p:nvSpPr>
        <p:spPr>
          <a:xfrm>
            <a:off x="5266243" y="4475494"/>
            <a:ext cx="4999254" cy="894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19"/>
              </a:lnSpc>
            </a:pPr>
            <a:r>
              <a:rPr lang="en-US" sz="5299" b="1">
                <a:solidFill>
                  <a:srgbClr val="1F3665"/>
                </a:solidFill>
                <a:latin typeface="Titillium Web 2 Heavy"/>
                <a:ea typeface="Titillium Web 2 Heavy"/>
                <a:cs typeface="Titillium Web 2 Heavy"/>
                <a:sym typeface="Titillium Web 2 Heavy"/>
              </a:rPr>
              <a:t>¡Prueba Gratis!</a:t>
            </a:r>
          </a:p>
        </p:txBody>
      </p:sp>
    </p:spTree>
  </p:cSld>
  <p:clrMapOvr>
    <a:masterClrMapping/>
  </p:clrMapOvr>
  <p:transition>
    <p:push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450020" y="8263127"/>
            <a:ext cx="2799147" cy="440074"/>
          </a:xfrm>
          <a:custGeom>
            <a:avLst/>
            <a:gdLst/>
            <a:ahLst/>
            <a:cxnLst/>
            <a:rect l="l" t="t" r="r" b="b"/>
            <a:pathLst>
              <a:path w="2799147" h="440074">
                <a:moveTo>
                  <a:pt x="0" y="0"/>
                </a:moveTo>
                <a:lnTo>
                  <a:pt x="2799147" y="0"/>
                </a:lnTo>
                <a:lnTo>
                  <a:pt x="2799147" y="440074"/>
                </a:lnTo>
                <a:lnTo>
                  <a:pt x="0" y="4400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5622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10450020" y="5607622"/>
            <a:ext cx="2799147" cy="2799147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3"/>
              <a:stretch>
                <a:fillRect l="-25561" t="-21907" b="-4016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5" name="Freeform 5"/>
          <p:cNvSpPr/>
          <p:nvPr/>
        </p:nvSpPr>
        <p:spPr>
          <a:xfrm>
            <a:off x="10450020" y="4799097"/>
            <a:ext cx="2799147" cy="440074"/>
          </a:xfrm>
          <a:custGeom>
            <a:avLst/>
            <a:gdLst/>
            <a:ahLst/>
            <a:cxnLst/>
            <a:rect l="l" t="t" r="r" b="b"/>
            <a:pathLst>
              <a:path w="2799147" h="440074">
                <a:moveTo>
                  <a:pt x="0" y="0"/>
                </a:moveTo>
                <a:lnTo>
                  <a:pt x="2799147" y="0"/>
                </a:lnTo>
                <a:lnTo>
                  <a:pt x="2799147" y="440074"/>
                </a:lnTo>
                <a:lnTo>
                  <a:pt x="0" y="4400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5622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0450020" y="2143592"/>
            <a:ext cx="2799147" cy="2799147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 flipH="1"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6350000" y="5955030"/>
                  </a:moveTo>
                  <a:lnTo>
                    <a:pt x="6350000" y="394970"/>
                  </a:lnTo>
                  <a:cubicBezTo>
                    <a:pt x="6350000" y="176530"/>
                    <a:pt x="6173470" y="0"/>
                    <a:pt x="5955030" y="0"/>
                  </a:cubicBezTo>
                  <a:lnTo>
                    <a:pt x="393700" y="0"/>
                  </a:lnTo>
                  <a:cubicBezTo>
                    <a:pt x="176530" y="0"/>
                    <a:pt x="0" y="176530"/>
                    <a:pt x="0" y="394970"/>
                  </a:cubicBezTo>
                  <a:cubicBezTo>
                    <a:pt x="0" y="394970"/>
                    <a:pt x="0" y="394970"/>
                    <a:pt x="0" y="394970"/>
                  </a:cubicBezTo>
                  <a:lnTo>
                    <a:pt x="0" y="5956300"/>
                  </a:lnTo>
                  <a:cubicBezTo>
                    <a:pt x="0" y="6174740"/>
                    <a:pt x="176530" y="6351270"/>
                    <a:pt x="394970" y="6351270"/>
                  </a:cubicBezTo>
                  <a:lnTo>
                    <a:pt x="394970" y="6351270"/>
                  </a:lnTo>
                  <a:lnTo>
                    <a:pt x="5955030" y="6351270"/>
                  </a:lnTo>
                  <a:cubicBezTo>
                    <a:pt x="6173470" y="6350000"/>
                    <a:pt x="6350000" y="6173470"/>
                    <a:pt x="6350000" y="5955030"/>
                  </a:cubicBezTo>
                  <a:cubicBezTo>
                    <a:pt x="6350000" y="5955030"/>
                    <a:pt x="6350000" y="5955030"/>
                    <a:pt x="6350000" y="5955030"/>
                  </a:cubicBezTo>
                  <a:close/>
                </a:path>
              </a:pathLst>
            </a:custGeom>
            <a:blipFill>
              <a:blip r:embed="rId4"/>
              <a:stretch>
                <a:fillRect l="-23386" r="-144959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8" name="Freeform 8"/>
          <p:cNvSpPr/>
          <p:nvPr/>
        </p:nvSpPr>
        <p:spPr>
          <a:xfrm>
            <a:off x="597982" y="7175042"/>
            <a:ext cx="9006354" cy="1415953"/>
          </a:xfrm>
          <a:custGeom>
            <a:avLst/>
            <a:gdLst/>
            <a:ahLst/>
            <a:cxnLst/>
            <a:rect l="l" t="t" r="r" b="b"/>
            <a:pathLst>
              <a:path w="9006354" h="1415953">
                <a:moveTo>
                  <a:pt x="0" y="0"/>
                </a:moveTo>
                <a:lnTo>
                  <a:pt x="9006354" y="0"/>
                </a:lnTo>
                <a:lnTo>
                  <a:pt x="9006354" y="1415953"/>
                </a:lnTo>
                <a:lnTo>
                  <a:pt x="0" y="14159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5622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678514" y="2927265"/>
            <a:ext cx="8925822" cy="5020712"/>
            <a:chOff x="0" y="0"/>
            <a:chExt cx="11289030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1287761" cy="6348735"/>
            </a:xfrm>
            <a:custGeom>
              <a:avLst/>
              <a:gdLst/>
              <a:ahLst/>
              <a:cxnLst/>
              <a:rect l="l" t="t" r="r" b="b"/>
              <a:pathLst>
                <a:path w="11287761" h="6348735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blipFill>
              <a:blip r:embed="rId5"/>
              <a:stretch>
                <a:fillRect l="-4050" t="-36037" r="-7249" b="-10397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494837" y="3402579"/>
            <a:ext cx="7293176" cy="2398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82"/>
              </a:lnSpc>
            </a:pPr>
            <a:r>
              <a:rPr lang="en-US" sz="9321">
                <a:solidFill>
                  <a:srgbClr val="FFFFFF"/>
                </a:solidFill>
                <a:latin typeface="Titillium Web 1"/>
                <a:ea typeface="Titillium Web 1"/>
                <a:cs typeface="Titillium Web 1"/>
                <a:sym typeface="Titillium Web 1"/>
              </a:rPr>
              <a:t>MUCHAS</a:t>
            </a:r>
          </a:p>
          <a:p>
            <a:pPr marL="0" lvl="0" indent="0" algn="ctr">
              <a:lnSpc>
                <a:spcPts val="9758"/>
              </a:lnSpc>
            </a:pPr>
            <a:r>
              <a:rPr lang="en-US" sz="10723" b="1">
                <a:solidFill>
                  <a:srgbClr val="22BAEE"/>
                </a:solidFill>
                <a:latin typeface="Titillium Web 1 Heavy"/>
                <a:ea typeface="Titillium Web 1 Heavy"/>
                <a:cs typeface="Titillium Web 1 Heavy"/>
                <a:sym typeface="Titillium Web 1 Heavy"/>
              </a:rPr>
              <a:t>GRACIAS</a:t>
            </a:r>
          </a:p>
        </p:txBody>
      </p:sp>
      <p:sp>
        <p:nvSpPr>
          <p:cNvPr id="12" name="Freeform 12"/>
          <p:cNvSpPr/>
          <p:nvPr/>
        </p:nvSpPr>
        <p:spPr>
          <a:xfrm>
            <a:off x="13714660" y="9846926"/>
            <a:ext cx="2799147" cy="440074"/>
          </a:xfrm>
          <a:custGeom>
            <a:avLst/>
            <a:gdLst/>
            <a:ahLst/>
            <a:cxnLst/>
            <a:rect l="l" t="t" r="r" b="b"/>
            <a:pathLst>
              <a:path w="2799147" h="440074">
                <a:moveTo>
                  <a:pt x="0" y="0"/>
                </a:moveTo>
                <a:lnTo>
                  <a:pt x="2799146" y="0"/>
                </a:lnTo>
                <a:lnTo>
                  <a:pt x="2799146" y="440074"/>
                </a:lnTo>
                <a:lnTo>
                  <a:pt x="0" y="4400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5622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13" name="Group 13"/>
          <p:cNvGrpSpPr>
            <a:grpSpLocks noChangeAspect="1"/>
          </p:cNvGrpSpPr>
          <p:nvPr/>
        </p:nvGrpSpPr>
        <p:grpSpPr>
          <a:xfrm>
            <a:off x="13714660" y="7191421"/>
            <a:ext cx="2799147" cy="2799147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6"/>
              <a:stretch>
                <a:fillRect l="-77521" r="-507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15" name="Freeform 15"/>
          <p:cNvSpPr/>
          <p:nvPr/>
        </p:nvSpPr>
        <p:spPr>
          <a:xfrm>
            <a:off x="13714660" y="6382896"/>
            <a:ext cx="2799147" cy="440074"/>
          </a:xfrm>
          <a:custGeom>
            <a:avLst/>
            <a:gdLst/>
            <a:ahLst/>
            <a:cxnLst/>
            <a:rect l="l" t="t" r="r" b="b"/>
            <a:pathLst>
              <a:path w="2799147" h="440074">
                <a:moveTo>
                  <a:pt x="0" y="0"/>
                </a:moveTo>
                <a:lnTo>
                  <a:pt x="2799146" y="0"/>
                </a:lnTo>
                <a:lnTo>
                  <a:pt x="2799146" y="440074"/>
                </a:lnTo>
                <a:lnTo>
                  <a:pt x="0" y="4400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5622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16" name="Group 16"/>
          <p:cNvGrpSpPr>
            <a:grpSpLocks noChangeAspect="1"/>
          </p:cNvGrpSpPr>
          <p:nvPr/>
        </p:nvGrpSpPr>
        <p:grpSpPr>
          <a:xfrm>
            <a:off x="13714660" y="3727391"/>
            <a:ext cx="2799147" cy="2799147"/>
            <a:chOff x="0" y="0"/>
            <a:chExt cx="6350000" cy="6350000"/>
          </a:xfrm>
        </p:grpSpPr>
        <p:sp>
          <p:nvSpPr>
            <p:cNvPr id="17" name="Freeform 17"/>
            <p:cNvSpPr/>
            <p:nvPr/>
          </p:nvSpPr>
          <p:spPr>
            <a:xfrm flipH="1"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6350000" y="5955030"/>
                  </a:moveTo>
                  <a:lnTo>
                    <a:pt x="6350000" y="394970"/>
                  </a:lnTo>
                  <a:cubicBezTo>
                    <a:pt x="6350000" y="176530"/>
                    <a:pt x="6173470" y="0"/>
                    <a:pt x="5955030" y="0"/>
                  </a:cubicBezTo>
                  <a:lnTo>
                    <a:pt x="393700" y="0"/>
                  </a:lnTo>
                  <a:cubicBezTo>
                    <a:pt x="176530" y="0"/>
                    <a:pt x="0" y="176530"/>
                    <a:pt x="0" y="394970"/>
                  </a:cubicBezTo>
                  <a:cubicBezTo>
                    <a:pt x="0" y="394970"/>
                    <a:pt x="0" y="394970"/>
                    <a:pt x="0" y="394970"/>
                  </a:cubicBezTo>
                  <a:lnTo>
                    <a:pt x="0" y="5956300"/>
                  </a:lnTo>
                  <a:cubicBezTo>
                    <a:pt x="0" y="6174740"/>
                    <a:pt x="176530" y="6351270"/>
                    <a:pt x="394970" y="6351270"/>
                  </a:cubicBezTo>
                  <a:lnTo>
                    <a:pt x="394970" y="6351270"/>
                  </a:lnTo>
                  <a:lnTo>
                    <a:pt x="5955030" y="6351270"/>
                  </a:lnTo>
                  <a:cubicBezTo>
                    <a:pt x="6173470" y="6350000"/>
                    <a:pt x="6350000" y="6173470"/>
                    <a:pt x="6350000" y="5955030"/>
                  </a:cubicBezTo>
                  <a:cubicBezTo>
                    <a:pt x="6350000" y="5955030"/>
                    <a:pt x="6350000" y="5955030"/>
                    <a:pt x="6350000" y="5955030"/>
                  </a:cubicBezTo>
                  <a:close/>
                </a:path>
              </a:pathLst>
            </a:custGeom>
            <a:blipFill>
              <a:blip r:embed="rId7"/>
              <a:stretch>
                <a:fillRect l="-4068" t="-12277" r="-27452" b="-7980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18" name="Freeform 18"/>
          <p:cNvSpPr/>
          <p:nvPr/>
        </p:nvSpPr>
        <p:spPr>
          <a:xfrm>
            <a:off x="13714660" y="2915843"/>
            <a:ext cx="2799147" cy="440074"/>
          </a:xfrm>
          <a:custGeom>
            <a:avLst/>
            <a:gdLst/>
            <a:ahLst/>
            <a:cxnLst/>
            <a:rect l="l" t="t" r="r" b="b"/>
            <a:pathLst>
              <a:path w="2799147" h="440074">
                <a:moveTo>
                  <a:pt x="0" y="0"/>
                </a:moveTo>
                <a:lnTo>
                  <a:pt x="2799146" y="0"/>
                </a:lnTo>
                <a:lnTo>
                  <a:pt x="2799146" y="440073"/>
                </a:lnTo>
                <a:lnTo>
                  <a:pt x="0" y="4400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5622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19" name="Group 19"/>
          <p:cNvGrpSpPr>
            <a:grpSpLocks noChangeAspect="1"/>
          </p:cNvGrpSpPr>
          <p:nvPr/>
        </p:nvGrpSpPr>
        <p:grpSpPr>
          <a:xfrm>
            <a:off x="13714660" y="260338"/>
            <a:ext cx="2799147" cy="2799147"/>
            <a:chOff x="0" y="0"/>
            <a:chExt cx="6350000" cy="63500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8"/>
              <a:stretch>
                <a:fillRect t="-3387" b="-3387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21" name="Freeform 21"/>
          <p:cNvSpPr/>
          <p:nvPr/>
        </p:nvSpPr>
        <p:spPr>
          <a:xfrm>
            <a:off x="2895920" y="1729423"/>
            <a:ext cx="4491010" cy="764313"/>
          </a:xfrm>
          <a:custGeom>
            <a:avLst/>
            <a:gdLst/>
            <a:ahLst/>
            <a:cxnLst/>
            <a:rect l="l" t="t" r="r" b="b"/>
            <a:pathLst>
              <a:path w="4491010" h="764313">
                <a:moveTo>
                  <a:pt x="0" y="0"/>
                </a:moveTo>
                <a:lnTo>
                  <a:pt x="4491010" y="0"/>
                </a:lnTo>
                <a:lnTo>
                  <a:pt x="4491010" y="764313"/>
                </a:lnTo>
                <a:lnTo>
                  <a:pt x="0" y="76431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225" r="-225"/>
            </a:stretch>
          </a:blipFill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12063422" y="0"/>
            <a:ext cx="1367222" cy="10674983"/>
            <a:chOff x="0" y="0"/>
            <a:chExt cx="360091" cy="281151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0091" cy="2811518"/>
            </a:xfrm>
            <a:custGeom>
              <a:avLst/>
              <a:gdLst/>
              <a:ahLst/>
              <a:cxnLst/>
              <a:rect l="l" t="t" r="r" b="b"/>
              <a:pathLst>
                <a:path w="360091" h="2811518">
                  <a:moveTo>
                    <a:pt x="0" y="0"/>
                  </a:moveTo>
                  <a:lnTo>
                    <a:pt x="360091" y="0"/>
                  </a:lnTo>
                  <a:lnTo>
                    <a:pt x="360091" y="2811518"/>
                  </a:lnTo>
                  <a:lnTo>
                    <a:pt x="0" y="2811518"/>
                  </a:lnTo>
                  <a:close/>
                </a:path>
              </a:pathLst>
            </a:custGeom>
            <a:gradFill rotWithShape="1">
              <a:gsLst>
                <a:gs pos="0">
                  <a:srgbClr val="696969">
                    <a:alpha val="72000"/>
                  </a:srgbClr>
                </a:gs>
                <a:gs pos="33333">
                  <a:srgbClr val="B4B4B4">
                    <a:alpha val="82500"/>
                  </a:srgbClr>
                </a:gs>
                <a:gs pos="66667">
                  <a:srgbClr val="EEEEEE">
                    <a:alpha val="70500"/>
                  </a:srgbClr>
                </a:gs>
                <a:gs pos="100000">
                  <a:srgbClr val="FBFBFB">
                    <a:alpha val="22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60091" cy="28305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flipH="1">
            <a:off x="12921914" y="0"/>
            <a:ext cx="5366086" cy="10287000"/>
          </a:xfrm>
          <a:custGeom>
            <a:avLst/>
            <a:gdLst/>
            <a:ahLst/>
            <a:cxnLst/>
            <a:rect l="l" t="t" r="r" b="b"/>
            <a:pathLst>
              <a:path w="5366086" h="10287000">
                <a:moveTo>
                  <a:pt x="5366086" y="0"/>
                </a:moveTo>
                <a:lnTo>
                  <a:pt x="0" y="0"/>
                </a:lnTo>
                <a:lnTo>
                  <a:pt x="0" y="10287000"/>
                </a:lnTo>
                <a:lnTo>
                  <a:pt x="5366086" y="10287000"/>
                </a:lnTo>
                <a:lnTo>
                  <a:pt x="5366086" y="0"/>
                </a:lnTo>
                <a:close/>
              </a:path>
            </a:pathLst>
          </a:custGeom>
          <a:blipFill>
            <a:blip r:embed="rId2"/>
            <a:stretch>
              <a:fillRect l="-35586" r="-74029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6" name="Freeform 6"/>
          <p:cNvSpPr/>
          <p:nvPr/>
        </p:nvSpPr>
        <p:spPr>
          <a:xfrm>
            <a:off x="14026281" y="1028700"/>
            <a:ext cx="3135623" cy="471559"/>
          </a:xfrm>
          <a:custGeom>
            <a:avLst/>
            <a:gdLst/>
            <a:ahLst/>
            <a:cxnLst/>
            <a:rect l="l" t="t" r="r" b="b"/>
            <a:pathLst>
              <a:path w="3135623" h="471559">
                <a:moveTo>
                  <a:pt x="0" y="0"/>
                </a:moveTo>
                <a:lnTo>
                  <a:pt x="3135622" y="0"/>
                </a:lnTo>
                <a:lnTo>
                  <a:pt x="3135622" y="471559"/>
                </a:lnTo>
                <a:lnTo>
                  <a:pt x="0" y="4715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7" name="TextBox 7"/>
          <p:cNvSpPr txBox="1"/>
          <p:nvPr/>
        </p:nvSpPr>
        <p:spPr>
          <a:xfrm>
            <a:off x="1371603" y="2023010"/>
            <a:ext cx="3358844" cy="469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63"/>
              </a:lnSpc>
              <a:spcBef>
                <a:spcPct val="0"/>
              </a:spcBef>
            </a:pPr>
            <a:r>
              <a:rPr lang="en-US" sz="2799" b="1">
                <a:solidFill>
                  <a:srgbClr val="1161A8"/>
                </a:solidFill>
                <a:latin typeface="Titillium Web 2 Bold"/>
                <a:ea typeface="Titillium Web 2 Bold"/>
                <a:cs typeface="Titillium Web 2 Bold"/>
                <a:sym typeface="Titillium Web 2 Bold"/>
              </a:rPr>
              <a:t>Comprobante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371603" y="2603285"/>
            <a:ext cx="5340468" cy="1464812"/>
            <a:chOff x="0" y="0"/>
            <a:chExt cx="7120624" cy="1953083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7120624" cy="1953083"/>
              <a:chOff x="0" y="0"/>
              <a:chExt cx="1822891" cy="499992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822891" cy="499992"/>
              </a:xfrm>
              <a:custGeom>
                <a:avLst/>
                <a:gdLst/>
                <a:ahLst/>
                <a:cxnLst/>
                <a:rect l="l" t="t" r="r" b="b"/>
                <a:pathLst>
                  <a:path w="1822891" h="499992">
                    <a:moveTo>
                      <a:pt x="15946" y="0"/>
                    </a:moveTo>
                    <a:lnTo>
                      <a:pt x="1806945" y="0"/>
                    </a:lnTo>
                    <a:cubicBezTo>
                      <a:pt x="1815752" y="0"/>
                      <a:pt x="1822891" y="7139"/>
                      <a:pt x="1822891" y="15946"/>
                    </a:cubicBezTo>
                    <a:lnTo>
                      <a:pt x="1822891" y="484046"/>
                    </a:lnTo>
                    <a:cubicBezTo>
                      <a:pt x="1822891" y="488275"/>
                      <a:pt x="1821211" y="492331"/>
                      <a:pt x="1818221" y="495322"/>
                    </a:cubicBezTo>
                    <a:cubicBezTo>
                      <a:pt x="1815230" y="498312"/>
                      <a:pt x="1811174" y="499992"/>
                      <a:pt x="1806945" y="499992"/>
                    </a:cubicBezTo>
                    <a:lnTo>
                      <a:pt x="15946" y="499992"/>
                    </a:lnTo>
                    <a:cubicBezTo>
                      <a:pt x="11717" y="499992"/>
                      <a:pt x="7661" y="498312"/>
                      <a:pt x="4671" y="495322"/>
                    </a:cubicBezTo>
                    <a:cubicBezTo>
                      <a:pt x="1680" y="492331"/>
                      <a:pt x="0" y="488275"/>
                      <a:pt x="0" y="484046"/>
                    </a:cubicBezTo>
                    <a:lnTo>
                      <a:pt x="0" y="15946"/>
                    </a:lnTo>
                    <a:cubicBezTo>
                      <a:pt x="0" y="11717"/>
                      <a:pt x="1680" y="7661"/>
                      <a:pt x="4671" y="4671"/>
                    </a:cubicBezTo>
                    <a:cubicBezTo>
                      <a:pt x="7661" y="1680"/>
                      <a:pt x="11717" y="0"/>
                      <a:pt x="15946" y="0"/>
                    </a:cubicBezTo>
                    <a:close/>
                  </a:path>
                </a:pathLst>
              </a:custGeom>
              <a:solidFill>
                <a:srgbClr val="1161A8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19050"/>
                <a:ext cx="1822891" cy="51904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59"/>
                  </a:lnSpc>
                </a:pPr>
                <a:endParaRPr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531340" y="228935"/>
              <a:ext cx="2257264" cy="1457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45441" lvl="1" indent="-172721" algn="l">
                <a:lnSpc>
                  <a:spcPts val="2240"/>
                </a:lnSpc>
                <a:buFont typeface="Arial"/>
                <a:buChar char="•"/>
              </a:pPr>
              <a:r>
                <a:rPr lang="en-US" sz="1600">
                  <a:solidFill>
                    <a:srgbClr val="FFFFFF"/>
                  </a:solidFill>
                  <a:latin typeface="Gotham"/>
                  <a:ea typeface="Gotham"/>
                  <a:cs typeface="Gotham"/>
                  <a:sym typeface="Gotham"/>
                </a:rPr>
                <a:t>Fecha</a:t>
              </a:r>
            </a:p>
            <a:p>
              <a:pPr marL="345441" lvl="1" indent="-172721" algn="l">
                <a:lnSpc>
                  <a:spcPts val="2240"/>
                </a:lnSpc>
                <a:buFont typeface="Arial"/>
                <a:buChar char="•"/>
              </a:pPr>
              <a:r>
                <a:rPr lang="en-US" sz="1600">
                  <a:solidFill>
                    <a:srgbClr val="FFFFFF"/>
                  </a:solidFill>
                  <a:latin typeface="Gotham"/>
                  <a:ea typeface="Gotham"/>
                  <a:cs typeface="Gotham"/>
                  <a:sym typeface="Gotham"/>
                </a:rPr>
                <a:t>Folio</a:t>
              </a:r>
            </a:p>
            <a:p>
              <a:pPr marL="345441" lvl="1" indent="-172721" algn="l">
                <a:lnSpc>
                  <a:spcPts val="2240"/>
                </a:lnSpc>
                <a:buFont typeface="Arial"/>
                <a:buChar char="•"/>
              </a:pPr>
              <a:r>
                <a:rPr lang="en-US" sz="1600">
                  <a:solidFill>
                    <a:srgbClr val="FFFFFF"/>
                  </a:solidFill>
                  <a:latin typeface="Gotham"/>
                  <a:ea typeface="Gotham"/>
                  <a:cs typeface="Gotham"/>
                  <a:sym typeface="Gotham"/>
                </a:rPr>
                <a:t>FormaPago</a:t>
              </a:r>
            </a:p>
            <a:p>
              <a:pPr marL="345441" lvl="1" indent="-172721" algn="l">
                <a:lnSpc>
                  <a:spcPts val="224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600">
                  <a:solidFill>
                    <a:srgbClr val="FFFFFF"/>
                  </a:solidFill>
                  <a:latin typeface="Gotham"/>
                  <a:ea typeface="Gotham"/>
                  <a:cs typeface="Gotham"/>
                  <a:sym typeface="Gotham"/>
                </a:rPr>
                <a:t>MetodoPago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3165034" y="228935"/>
              <a:ext cx="3337365" cy="1457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45441" lvl="1" indent="-172721" algn="l">
                <a:lnSpc>
                  <a:spcPts val="2240"/>
                </a:lnSpc>
                <a:buFont typeface="Arial"/>
                <a:buChar char="•"/>
              </a:pPr>
              <a:r>
                <a:rPr lang="en-US" sz="1600">
                  <a:solidFill>
                    <a:srgbClr val="FFFFFF"/>
                  </a:solidFill>
                  <a:latin typeface="Gotham"/>
                  <a:ea typeface="Gotham"/>
                  <a:cs typeface="Gotham"/>
                  <a:sym typeface="Gotham"/>
                </a:rPr>
                <a:t>Moneda</a:t>
              </a:r>
            </a:p>
            <a:p>
              <a:pPr marL="345441" lvl="1" indent="-172721" algn="l">
                <a:lnSpc>
                  <a:spcPts val="2240"/>
                </a:lnSpc>
                <a:buFont typeface="Arial"/>
                <a:buChar char="•"/>
              </a:pPr>
              <a:r>
                <a:rPr lang="en-US" sz="1600">
                  <a:solidFill>
                    <a:srgbClr val="FFFFFF"/>
                  </a:solidFill>
                  <a:latin typeface="Gotham"/>
                  <a:ea typeface="Gotham"/>
                  <a:cs typeface="Gotham"/>
                  <a:sym typeface="Gotham"/>
                </a:rPr>
                <a:t>TipoDeComprobante</a:t>
              </a:r>
            </a:p>
            <a:p>
              <a:pPr marL="345441" lvl="1" indent="-172721" algn="l">
                <a:lnSpc>
                  <a:spcPts val="2240"/>
                </a:lnSpc>
                <a:buFont typeface="Arial"/>
                <a:buChar char="•"/>
              </a:pPr>
              <a:r>
                <a:rPr lang="en-US" sz="1600">
                  <a:solidFill>
                    <a:srgbClr val="FFFFFF"/>
                  </a:solidFill>
                  <a:latin typeface="Gotham"/>
                  <a:ea typeface="Gotham"/>
                  <a:cs typeface="Gotham"/>
                  <a:sym typeface="Gotham"/>
                </a:rPr>
                <a:t>Total</a:t>
              </a:r>
            </a:p>
            <a:p>
              <a:pPr marL="345441" lvl="1" indent="-172721" algn="l">
                <a:lnSpc>
                  <a:spcPts val="224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600">
                  <a:solidFill>
                    <a:srgbClr val="FFFFFF"/>
                  </a:solidFill>
                  <a:latin typeface="Gotham"/>
                  <a:ea typeface="Gotham"/>
                  <a:cs typeface="Gotham"/>
                  <a:sym typeface="Gotham"/>
                </a:rPr>
                <a:t>Version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8061970" y="2603285"/>
            <a:ext cx="3060493" cy="1464812"/>
            <a:chOff x="0" y="0"/>
            <a:chExt cx="4080657" cy="1953083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4080657" cy="1953083"/>
              <a:chOff x="0" y="0"/>
              <a:chExt cx="1044655" cy="499992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1044655" cy="499992"/>
              </a:xfrm>
              <a:custGeom>
                <a:avLst/>
                <a:gdLst/>
                <a:ahLst/>
                <a:cxnLst/>
                <a:rect l="l" t="t" r="r" b="b"/>
                <a:pathLst>
                  <a:path w="1044655" h="499992">
                    <a:moveTo>
                      <a:pt x="27826" y="0"/>
                    </a:moveTo>
                    <a:lnTo>
                      <a:pt x="1016829" y="0"/>
                    </a:lnTo>
                    <a:cubicBezTo>
                      <a:pt x="1024209" y="0"/>
                      <a:pt x="1031286" y="2932"/>
                      <a:pt x="1036505" y="8150"/>
                    </a:cubicBezTo>
                    <a:cubicBezTo>
                      <a:pt x="1041723" y="13368"/>
                      <a:pt x="1044655" y="20446"/>
                      <a:pt x="1044655" y="27826"/>
                    </a:cubicBezTo>
                    <a:lnTo>
                      <a:pt x="1044655" y="472166"/>
                    </a:lnTo>
                    <a:cubicBezTo>
                      <a:pt x="1044655" y="479546"/>
                      <a:pt x="1041723" y="486624"/>
                      <a:pt x="1036505" y="491842"/>
                    </a:cubicBezTo>
                    <a:cubicBezTo>
                      <a:pt x="1031286" y="497061"/>
                      <a:pt x="1024209" y="499992"/>
                      <a:pt x="1016829" y="499992"/>
                    </a:cubicBezTo>
                    <a:lnTo>
                      <a:pt x="27826" y="499992"/>
                    </a:lnTo>
                    <a:cubicBezTo>
                      <a:pt x="20446" y="499992"/>
                      <a:pt x="13368" y="497061"/>
                      <a:pt x="8150" y="491842"/>
                    </a:cubicBezTo>
                    <a:cubicBezTo>
                      <a:pt x="2932" y="486624"/>
                      <a:pt x="0" y="479546"/>
                      <a:pt x="0" y="472166"/>
                    </a:cubicBezTo>
                    <a:lnTo>
                      <a:pt x="0" y="27826"/>
                    </a:lnTo>
                    <a:cubicBezTo>
                      <a:pt x="0" y="20446"/>
                      <a:pt x="2932" y="13368"/>
                      <a:pt x="8150" y="8150"/>
                    </a:cubicBezTo>
                    <a:cubicBezTo>
                      <a:pt x="13368" y="2932"/>
                      <a:pt x="20446" y="0"/>
                      <a:pt x="27826" y="0"/>
                    </a:cubicBezTo>
                    <a:close/>
                  </a:path>
                </a:pathLst>
              </a:custGeom>
              <a:solidFill>
                <a:srgbClr val="1161A8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19050"/>
                <a:ext cx="1044655" cy="51904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59"/>
                  </a:lnSpc>
                </a:pPr>
                <a:endParaRPr/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150963" y="413085"/>
              <a:ext cx="2465785" cy="10888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45441" lvl="1" indent="-172721" algn="l">
                <a:lnSpc>
                  <a:spcPts val="2240"/>
                </a:lnSpc>
                <a:buFont typeface="Arial"/>
                <a:buChar char="•"/>
              </a:pPr>
              <a:r>
                <a:rPr lang="en-US" sz="1600">
                  <a:solidFill>
                    <a:srgbClr val="FFFFFF"/>
                  </a:solidFill>
                  <a:latin typeface="Gotham"/>
                  <a:ea typeface="Gotham"/>
                  <a:cs typeface="Gotham"/>
                  <a:sym typeface="Gotham"/>
                </a:rPr>
                <a:t>Nombre</a:t>
              </a:r>
            </a:p>
            <a:p>
              <a:pPr marL="345441" lvl="1" indent="-172721" algn="l">
                <a:lnSpc>
                  <a:spcPts val="2240"/>
                </a:lnSpc>
                <a:buFont typeface="Arial"/>
                <a:buChar char="•"/>
              </a:pPr>
              <a:r>
                <a:rPr lang="en-US" sz="1600">
                  <a:solidFill>
                    <a:srgbClr val="FFFFFF"/>
                  </a:solidFill>
                  <a:latin typeface="Gotham"/>
                  <a:ea typeface="Gotham"/>
                  <a:cs typeface="Gotham"/>
                  <a:sym typeface="Gotham"/>
                </a:rPr>
                <a:t>RegimenFiscal</a:t>
              </a:r>
            </a:p>
            <a:p>
              <a:pPr marL="345441" lvl="1" indent="-172721" algn="l">
                <a:lnSpc>
                  <a:spcPts val="2240"/>
                </a:lnSpc>
                <a:buFont typeface="Arial"/>
                <a:buChar char="•"/>
              </a:pPr>
              <a:r>
                <a:rPr lang="en-US" sz="1600">
                  <a:solidFill>
                    <a:srgbClr val="FFFFFF"/>
                  </a:solidFill>
                  <a:latin typeface="Gotham"/>
                  <a:ea typeface="Gotham"/>
                  <a:cs typeface="Gotham"/>
                  <a:sym typeface="Gotham"/>
                </a:rPr>
                <a:t>RFC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374115" y="5026935"/>
            <a:ext cx="5340468" cy="1464812"/>
            <a:chOff x="0" y="0"/>
            <a:chExt cx="7120624" cy="1953083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7120624" cy="1953083"/>
              <a:chOff x="0" y="0"/>
              <a:chExt cx="1822891" cy="499992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1822891" cy="499992"/>
              </a:xfrm>
              <a:custGeom>
                <a:avLst/>
                <a:gdLst/>
                <a:ahLst/>
                <a:cxnLst/>
                <a:rect l="l" t="t" r="r" b="b"/>
                <a:pathLst>
                  <a:path w="1822891" h="499992">
                    <a:moveTo>
                      <a:pt x="15946" y="0"/>
                    </a:moveTo>
                    <a:lnTo>
                      <a:pt x="1806945" y="0"/>
                    </a:lnTo>
                    <a:cubicBezTo>
                      <a:pt x="1815752" y="0"/>
                      <a:pt x="1822891" y="7139"/>
                      <a:pt x="1822891" y="15946"/>
                    </a:cubicBezTo>
                    <a:lnTo>
                      <a:pt x="1822891" y="484046"/>
                    </a:lnTo>
                    <a:cubicBezTo>
                      <a:pt x="1822891" y="488275"/>
                      <a:pt x="1821211" y="492331"/>
                      <a:pt x="1818221" y="495322"/>
                    </a:cubicBezTo>
                    <a:cubicBezTo>
                      <a:pt x="1815230" y="498312"/>
                      <a:pt x="1811174" y="499992"/>
                      <a:pt x="1806945" y="499992"/>
                    </a:cubicBezTo>
                    <a:lnTo>
                      <a:pt x="15946" y="499992"/>
                    </a:lnTo>
                    <a:cubicBezTo>
                      <a:pt x="11717" y="499992"/>
                      <a:pt x="7661" y="498312"/>
                      <a:pt x="4671" y="495322"/>
                    </a:cubicBezTo>
                    <a:cubicBezTo>
                      <a:pt x="1680" y="492331"/>
                      <a:pt x="0" y="488275"/>
                      <a:pt x="0" y="484046"/>
                    </a:cubicBezTo>
                    <a:lnTo>
                      <a:pt x="0" y="15946"/>
                    </a:lnTo>
                    <a:cubicBezTo>
                      <a:pt x="0" y="11717"/>
                      <a:pt x="1680" y="7661"/>
                      <a:pt x="4671" y="4671"/>
                    </a:cubicBezTo>
                    <a:cubicBezTo>
                      <a:pt x="7661" y="1680"/>
                      <a:pt x="11717" y="0"/>
                      <a:pt x="15946" y="0"/>
                    </a:cubicBezTo>
                    <a:close/>
                  </a:path>
                </a:pathLst>
              </a:custGeom>
              <a:solidFill>
                <a:srgbClr val="1161A8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0" y="-19050"/>
                <a:ext cx="1822891" cy="51904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59"/>
                  </a:lnSpc>
                </a:pPr>
                <a:endParaRPr/>
              </a:p>
            </p:txBody>
          </p:sp>
        </p:grpSp>
        <p:sp>
          <p:nvSpPr>
            <p:cNvPr id="23" name="TextBox 23"/>
            <p:cNvSpPr txBox="1"/>
            <p:nvPr/>
          </p:nvSpPr>
          <p:spPr>
            <a:xfrm>
              <a:off x="263426" y="228935"/>
              <a:ext cx="6711269" cy="1457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45441" lvl="1" indent="-172721" algn="l">
                <a:lnSpc>
                  <a:spcPts val="2240"/>
                </a:lnSpc>
                <a:buFont typeface="Arial"/>
                <a:buChar char="•"/>
              </a:pPr>
              <a:r>
                <a:rPr lang="en-US" sz="1600">
                  <a:solidFill>
                    <a:srgbClr val="FFFFFF"/>
                  </a:solidFill>
                  <a:latin typeface="Gotham"/>
                  <a:ea typeface="Gotham"/>
                  <a:cs typeface="Gotham"/>
                  <a:sym typeface="Gotham"/>
                </a:rPr>
                <a:t>DomicilioFiscalReceptor</a:t>
              </a:r>
            </a:p>
            <a:p>
              <a:pPr marL="345441" lvl="1" indent="-172721" algn="l">
                <a:lnSpc>
                  <a:spcPts val="224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600">
                  <a:solidFill>
                    <a:srgbClr val="FFFFFF"/>
                  </a:solidFill>
                  <a:latin typeface="Gotham"/>
                  <a:ea typeface="Gotham"/>
                  <a:cs typeface="Gotham"/>
                  <a:sym typeface="Gotham"/>
                </a:rPr>
                <a:t>Nombre</a:t>
              </a:r>
            </a:p>
            <a:p>
              <a:pPr marL="345441" lvl="1" indent="-172721" algn="l">
                <a:lnSpc>
                  <a:spcPts val="224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600">
                  <a:solidFill>
                    <a:srgbClr val="FFFFFF"/>
                  </a:solidFill>
                  <a:latin typeface="Gotham"/>
                  <a:ea typeface="Gotham"/>
                  <a:cs typeface="Gotham"/>
                  <a:sym typeface="Gotham"/>
                </a:rPr>
                <a:t>RegimenFiscalReceptor</a:t>
              </a:r>
            </a:p>
            <a:p>
              <a:pPr marL="345441" lvl="1" indent="-172721" algn="l">
                <a:lnSpc>
                  <a:spcPts val="224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600">
                  <a:solidFill>
                    <a:srgbClr val="FFFFFF"/>
                  </a:solidFill>
                  <a:latin typeface="Gotham"/>
                  <a:ea typeface="Gotham"/>
                  <a:cs typeface="Gotham"/>
                  <a:sym typeface="Gotham"/>
                </a:rPr>
                <a:t>UsoCFDI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8061970" y="5026935"/>
            <a:ext cx="3060493" cy="1419727"/>
            <a:chOff x="0" y="0"/>
            <a:chExt cx="4080657" cy="1892970"/>
          </a:xfrm>
        </p:grpSpPr>
        <p:grpSp>
          <p:nvGrpSpPr>
            <p:cNvPr id="25" name="Group 25"/>
            <p:cNvGrpSpPr/>
            <p:nvPr/>
          </p:nvGrpSpPr>
          <p:grpSpPr>
            <a:xfrm>
              <a:off x="0" y="0"/>
              <a:ext cx="4080657" cy="1892970"/>
              <a:chOff x="0" y="0"/>
              <a:chExt cx="1044655" cy="484603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1044655" cy="484603"/>
              </a:xfrm>
              <a:custGeom>
                <a:avLst/>
                <a:gdLst/>
                <a:ahLst/>
                <a:cxnLst/>
                <a:rect l="l" t="t" r="r" b="b"/>
                <a:pathLst>
                  <a:path w="1044655" h="484603">
                    <a:moveTo>
                      <a:pt x="27826" y="0"/>
                    </a:moveTo>
                    <a:lnTo>
                      <a:pt x="1016829" y="0"/>
                    </a:lnTo>
                    <a:cubicBezTo>
                      <a:pt x="1024209" y="0"/>
                      <a:pt x="1031286" y="2932"/>
                      <a:pt x="1036505" y="8150"/>
                    </a:cubicBezTo>
                    <a:cubicBezTo>
                      <a:pt x="1041723" y="13368"/>
                      <a:pt x="1044655" y="20446"/>
                      <a:pt x="1044655" y="27826"/>
                    </a:cubicBezTo>
                    <a:lnTo>
                      <a:pt x="1044655" y="456777"/>
                    </a:lnTo>
                    <a:cubicBezTo>
                      <a:pt x="1044655" y="464157"/>
                      <a:pt x="1041723" y="471235"/>
                      <a:pt x="1036505" y="476453"/>
                    </a:cubicBezTo>
                    <a:cubicBezTo>
                      <a:pt x="1031286" y="481672"/>
                      <a:pt x="1024209" y="484603"/>
                      <a:pt x="1016829" y="484603"/>
                    </a:cubicBezTo>
                    <a:lnTo>
                      <a:pt x="27826" y="484603"/>
                    </a:lnTo>
                    <a:cubicBezTo>
                      <a:pt x="20446" y="484603"/>
                      <a:pt x="13368" y="481672"/>
                      <a:pt x="8150" y="476453"/>
                    </a:cubicBezTo>
                    <a:cubicBezTo>
                      <a:pt x="2932" y="471235"/>
                      <a:pt x="0" y="464157"/>
                      <a:pt x="0" y="456777"/>
                    </a:cubicBezTo>
                    <a:lnTo>
                      <a:pt x="0" y="27826"/>
                    </a:lnTo>
                    <a:cubicBezTo>
                      <a:pt x="0" y="20446"/>
                      <a:pt x="2932" y="13368"/>
                      <a:pt x="8150" y="8150"/>
                    </a:cubicBezTo>
                    <a:cubicBezTo>
                      <a:pt x="13368" y="2932"/>
                      <a:pt x="20446" y="0"/>
                      <a:pt x="27826" y="0"/>
                    </a:cubicBezTo>
                    <a:close/>
                  </a:path>
                </a:pathLst>
              </a:custGeom>
              <a:solidFill>
                <a:srgbClr val="1161A8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0" y="-19050"/>
                <a:ext cx="1044655" cy="50365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59"/>
                  </a:lnSpc>
                </a:pPr>
                <a:endParaRPr/>
              </a:p>
            </p:txBody>
          </p:sp>
        </p:grpSp>
        <p:sp>
          <p:nvSpPr>
            <p:cNvPr id="28" name="TextBox 28"/>
            <p:cNvSpPr txBox="1"/>
            <p:nvPr/>
          </p:nvSpPr>
          <p:spPr>
            <a:xfrm>
              <a:off x="146719" y="44785"/>
              <a:ext cx="2141977" cy="17653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23852" lvl="1" indent="-161926" algn="l">
                <a:lnSpc>
                  <a:spcPts val="2100"/>
                </a:lnSpc>
                <a:buFont typeface="Arial"/>
                <a:buChar char="•"/>
              </a:pPr>
              <a:r>
                <a:rPr lang="en-US" sz="1500">
                  <a:solidFill>
                    <a:srgbClr val="FFFFFF"/>
                  </a:solidFill>
                  <a:latin typeface="Gotham"/>
                  <a:ea typeface="Gotham"/>
                  <a:cs typeface="Gotham"/>
                  <a:sym typeface="Gotham"/>
                </a:rPr>
                <a:t>Base</a:t>
              </a:r>
            </a:p>
            <a:p>
              <a:pPr marL="323852" lvl="1" indent="-161926" algn="l">
                <a:lnSpc>
                  <a:spcPts val="2100"/>
                </a:lnSpc>
                <a:buFont typeface="Arial"/>
                <a:buChar char="•"/>
              </a:pPr>
              <a:r>
                <a:rPr lang="en-US" sz="1500">
                  <a:solidFill>
                    <a:srgbClr val="FFFFFF"/>
                  </a:solidFill>
                  <a:latin typeface="Gotham"/>
                  <a:ea typeface="Gotham"/>
                  <a:cs typeface="Gotham"/>
                  <a:sym typeface="Gotham"/>
                </a:rPr>
                <a:t>Importe</a:t>
              </a:r>
            </a:p>
            <a:p>
              <a:pPr marL="323852" lvl="1" indent="-161926" algn="l">
                <a:lnSpc>
                  <a:spcPts val="2100"/>
                </a:lnSpc>
                <a:buFont typeface="Arial"/>
                <a:buChar char="•"/>
              </a:pPr>
              <a:r>
                <a:rPr lang="en-US" sz="1500">
                  <a:solidFill>
                    <a:srgbClr val="FFFFFF"/>
                  </a:solidFill>
                  <a:latin typeface="Gotham"/>
                  <a:ea typeface="Gotham"/>
                  <a:cs typeface="Gotham"/>
                  <a:sym typeface="Gotham"/>
                </a:rPr>
                <a:t>Impuesto</a:t>
              </a:r>
            </a:p>
            <a:p>
              <a:pPr marL="323852" lvl="1" indent="-161926" algn="l">
                <a:lnSpc>
                  <a:spcPts val="2100"/>
                </a:lnSpc>
                <a:buFont typeface="Arial"/>
                <a:buChar char="•"/>
              </a:pPr>
              <a:r>
                <a:rPr lang="en-US" sz="1500">
                  <a:solidFill>
                    <a:srgbClr val="FFFFFF"/>
                  </a:solidFill>
                  <a:latin typeface="Gotham"/>
                  <a:ea typeface="Gotham"/>
                  <a:cs typeface="Gotham"/>
                  <a:sym typeface="Gotham"/>
                </a:rPr>
                <a:t>TasaOCuota</a:t>
              </a:r>
            </a:p>
            <a:p>
              <a:pPr marL="323852" lvl="1" indent="-161926" algn="l">
                <a:lnSpc>
                  <a:spcPts val="2100"/>
                </a:lnSpc>
                <a:buFont typeface="Arial"/>
                <a:buChar char="•"/>
              </a:pPr>
              <a:r>
                <a:rPr lang="en-US" sz="1500">
                  <a:solidFill>
                    <a:srgbClr val="FFFFFF"/>
                  </a:solidFill>
                  <a:latin typeface="Gotham"/>
                  <a:ea typeface="Gotham"/>
                  <a:cs typeface="Gotham"/>
                  <a:sym typeface="Gotham"/>
                </a:rPr>
                <a:t>TipoFactor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8061970" y="7450585"/>
            <a:ext cx="3060493" cy="1464812"/>
            <a:chOff x="0" y="0"/>
            <a:chExt cx="4080657" cy="1953083"/>
          </a:xfrm>
        </p:grpSpPr>
        <p:grpSp>
          <p:nvGrpSpPr>
            <p:cNvPr id="30" name="Group 30"/>
            <p:cNvGrpSpPr/>
            <p:nvPr/>
          </p:nvGrpSpPr>
          <p:grpSpPr>
            <a:xfrm>
              <a:off x="0" y="0"/>
              <a:ext cx="4080657" cy="1953083"/>
              <a:chOff x="0" y="0"/>
              <a:chExt cx="1044655" cy="499992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1044655" cy="499992"/>
              </a:xfrm>
              <a:custGeom>
                <a:avLst/>
                <a:gdLst/>
                <a:ahLst/>
                <a:cxnLst/>
                <a:rect l="l" t="t" r="r" b="b"/>
                <a:pathLst>
                  <a:path w="1044655" h="499992">
                    <a:moveTo>
                      <a:pt x="27826" y="0"/>
                    </a:moveTo>
                    <a:lnTo>
                      <a:pt x="1016829" y="0"/>
                    </a:lnTo>
                    <a:cubicBezTo>
                      <a:pt x="1024209" y="0"/>
                      <a:pt x="1031286" y="2932"/>
                      <a:pt x="1036505" y="8150"/>
                    </a:cubicBezTo>
                    <a:cubicBezTo>
                      <a:pt x="1041723" y="13368"/>
                      <a:pt x="1044655" y="20446"/>
                      <a:pt x="1044655" y="27826"/>
                    </a:cubicBezTo>
                    <a:lnTo>
                      <a:pt x="1044655" y="472166"/>
                    </a:lnTo>
                    <a:cubicBezTo>
                      <a:pt x="1044655" y="479546"/>
                      <a:pt x="1041723" y="486624"/>
                      <a:pt x="1036505" y="491842"/>
                    </a:cubicBezTo>
                    <a:cubicBezTo>
                      <a:pt x="1031286" y="497061"/>
                      <a:pt x="1024209" y="499992"/>
                      <a:pt x="1016829" y="499992"/>
                    </a:cubicBezTo>
                    <a:lnTo>
                      <a:pt x="27826" y="499992"/>
                    </a:lnTo>
                    <a:cubicBezTo>
                      <a:pt x="20446" y="499992"/>
                      <a:pt x="13368" y="497061"/>
                      <a:pt x="8150" y="491842"/>
                    </a:cubicBezTo>
                    <a:cubicBezTo>
                      <a:pt x="2932" y="486624"/>
                      <a:pt x="0" y="479546"/>
                      <a:pt x="0" y="472166"/>
                    </a:cubicBezTo>
                    <a:lnTo>
                      <a:pt x="0" y="27826"/>
                    </a:lnTo>
                    <a:cubicBezTo>
                      <a:pt x="0" y="20446"/>
                      <a:pt x="2932" y="13368"/>
                      <a:pt x="8150" y="8150"/>
                    </a:cubicBezTo>
                    <a:cubicBezTo>
                      <a:pt x="13368" y="2932"/>
                      <a:pt x="20446" y="0"/>
                      <a:pt x="27826" y="0"/>
                    </a:cubicBezTo>
                    <a:close/>
                  </a:path>
                </a:pathLst>
              </a:custGeom>
              <a:solidFill>
                <a:srgbClr val="1161A8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0" y="-19050"/>
                <a:ext cx="1044655" cy="51904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59"/>
                  </a:lnSpc>
                </a:pPr>
                <a:endParaRPr/>
              </a:p>
            </p:txBody>
          </p:sp>
        </p:grpSp>
        <p:sp>
          <p:nvSpPr>
            <p:cNvPr id="33" name="TextBox 33"/>
            <p:cNvSpPr txBox="1"/>
            <p:nvPr/>
          </p:nvSpPr>
          <p:spPr>
            <a:xfrm>
              <a:off x="150963" y="413085"/>
              <a:ext cx="2582983" cy="10888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45441" lvl="1" indent="-172721" algn="l">
                <a:lnSpc>
                  <a:spcPts val="2240"/>
                </a:lnSpc>
                <a:buFont typeface="Arial"/>
                <a:buChar char="•"/>
              </a:pPr>
              <a:r>
                <a:rPr lang="en-US" sz="1600">
                  <a:solidFill>
                    <a:srgbClr val="FFFFFF"/>
                  </a:solidFill>
                  <a:latin typeface="Gotham"/>
                  <a:ea typeface="Gotham"/>
                  <a:cs typeface="Gotham"/>
                  <a:sym typeface="Gotham"/>
                </a:rPr>
                <a:t>UUID</a:t>
              </a:r>
            </a:p>
            <a:p>
              <a:pPr marL="345441" lvl="1" indent="-172721" algn="l">
                <a:lnSpc>
                  <a:spcPts val="224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600">
                  <a:solidFill>
                    <a:srgbClr val="FFFFFF"/>
                  </a:solidFill>
                  <a:latin typeface="Gotham"/>
                  <a:ea typeface="Gotham"/>
                  <a:cs typeface="Gotham"/>
                  <a:sym typeface="Gotham"/>
                </a:rPr>
                <a:t>FechaTimbrado</a:t>
              </a:r>
            </a:p>
            <a:p>
              <a:pPr marL="345441" lvl="1" indent="-172721" algn="l">
                <a:lnSpc>
                  <a:spcPts val="224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600">
                  <a:solidFill>
                    <a:srgbClr val="FFFFFF"/>
                  </a:solidFill>
                  <a:latin typeface="Gotham"/>
                  <a:ea typeface="Gotham"/>
                  <a:cs typeface="Gotham"/>
                  <a:sym typeface="Gotham"/>
                </a:rPr>
                <a:t>RfcProvCertif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374115" y="7450585"/>
            <a:ext cx="5340468" cy="1464812"/>
            <a:chOff x="0" y="0"/>
            <a:chExt cx="7120624" cy="1953083"/>
          </a:xfrm>
        </p:grpSpPr>
        <p:grpSp>
          <p:nvGrpSpPr>
            <p:cNvPr id="35" name="Group 35"/>
            <p:cNvGrpSpPr/>
            <p:nvPr/>
          </p:nvGrpSpPr>
          <p:grpSpPr>
            <a:xfrm>
              <a:off x="0" y="0"/>
              <a:ext cx="7120624" cy="1953083"/>
              <a:chOff x="0" y="0"/>
              <a:chExt cx="1822891" cy="499992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1822891" cy="499992"/>
              </a:xfrm>
              <a:custGeom>
                <a:avLst/>
                <a:gdLst/>
                <a:ahLst/>
                <a:cxnLst/>
                <a:rect l="l" t="t" r="r" b="b"/>
                <a:pathLst>
                  <a:path w="1822891" h="499992">
                    <a:moveTo>
                      <a:pt x="15946" y="0"/>
                    </a:moveTo>
                    <a:lnTo>
                      <a:pt x="1806945" y="0"/>
                    </a:lnTo>
                    <a:cubicBezTo>
                      <a:pt x="1815752" y="0"/>
                      <a:pt x="1822891" y="7139"/>
                      <a:pt x="1822891" y="15946"/>
                    </a:cubicBezTo>
                    <a:lnTo>
                      <a:pt x="1822891" y="484046"/>
                    </a:lnTo>
                    <a:cubicBezTo>
                      <a:pt x="1822891" y="488275"/>
                      <a:pt x="1821211" y="492331"/>
                      <a:pt x="1818221" y="495322"/>
                    </a:cubicBezTo>
                    <a:cubicBezTo>
                      <a:pt x="1815230" y="498312"/>
                      <a:pt x="1811174" y="499992"/>
                      <a:pt x="1806945" y="499992"/>
                    </a:cubicBezTo>
                    <a:lnTo>
                      <a:pt x="15946" y="499992"/>
                    </a:lnTo>
                    <a:cubicBezTo>
                      <a:pt x="11717" y="499992"/>
                      <a:pt x="7661" y="498312"/>
                      <a:pt x="4671" y="495322"/>
                    </a:cubicBezTo>
                    <a:cubicBezTo>
                      <a:pt x="1680" y="492331"/>
                      <a:pt x="0" y="488275"/>
                      <a:pt x="0" y="484046"/>
                    </a:cubicBezTo>
                    <a:lnTo>
                      <a:pt x="0" y="15946"/>
                    </a:lnTo>
                    <a:cubicBezTo>
                      <a:pt x="0" y="11717"/>
                      <a:pt x="1680" y="7661"/>
                      <a:pt x="4671" y="4671"/>
                    </a:cubicBezTo>
                    <a:cubicBezTo>
                      <a:pt x="7661" y="1680"/>
                      <a:pt x="11717" y="0"/>
                      <a:pt x="15946" y="0"/>
                    </a:cubicBezTo>
                    <a:close/>
                  </a:path>
                </a:pathLst>
              </a:custGeom>
              <a:solidFill>
                <a:srgbClr val="1161A8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0" y="-19050"/>
                <a:ext cx="1822891" cy="51904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59"/>
                  </a:lnSpc>
                </a:pPr>
                <a:endParaRPr/>
              </a:p>
            </p:txBody>
          </p:sp>
        </p:grpSp>
        <p:sp>
          <p:nvSpPr>
            <p:cNvPr id="38" name="TextBox 38"/>
            <p:cNvSpPr txBox="1"/>
            <p:nvPr/>
          </p:nvSpPr>
          <p:spPr>
            <a:xfrm>
              <a:off x="486387" y="228935"/>
              <a:ext cx="2625468" cy="1457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45441" lvl="1" indent="-172721" algn="l">
                <a:lnSpc>
                  <a:spcPts val="2240"/>
                </a:lnSpc>
                <a:buFont typeface="Arial"/>
                <a:buChar char="•"/>
              </a:pPr>
              <a:r>
                <a:rPr lang="en-US" sz="1600">
                  <a:solidFill>
                    <a:srgbClr val="FFFFFF"/>
                  </a:solidFill>
                  <a:latin typeface="Gotham"/>
                  <a:ea typeface="Gotham"/>
                  <a:cs typeface="Gotham"/>
                  <a:sym typeface="Gotham"/>
                </a:rPr>
                <a:t>Cantidad</a:t>
              </a:r>
            </a:p>
            <a:p>
              <a:pPr marL="345441" lvl="1" indent="-172721" algn="l">
                <a:lnSpc>
                  <a:spcPts val="224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600">
                  <a:solidFill>
                    <a:srgbClr val="FFFFFF"/>
                  </a:solidFill>
                  <a:latin typeface="Gotham"/>
                  <a:ea typeface="Gotham"/>
                  <a:cs typeface="Gotham"/>
                  <a:sym typeface="Gotham"/>
                </a:rPr>
                <a:t>ClaveProdServ</a:t>
              </a:r>
            </a:p>
            <a:p>
              <a:pPr marL="345441" lvl="1" indent="-172721" algn="l">
                <a:lnSpc>
                  <a:spcPts val="224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600">
                  <a:solidFill>
                    <a:srgbClr val="FFFFFF"/>
                  </a:solidFill>
                  <a:latin typeface="Gotham"/>
                  <a:ea typeface="Gotham"/>
                  <a:cs typeface="Gotham"/>
                  <a:sym typeface="Gotham"/>
                </a:rPr>
                <a:t>ClaveUnidad</a:t>
              </a:r>
            </a:p>
            <a:p>
              <a:pPr marL="345441" lvl="1" indent="-172721" algn="l">
                <a:lnSpc>
                  <a:spcPts val="224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600">
                  <a:solidFill>
                    <a:srgbClr val="FFFFFF"/>
                  </a:solidFill>
                  <a:latin typeface="Gotham"/>
                  <a:ea typeface="Gotham"/>
                  <a:cs typeface="Gotham"/>
                  <a:sym typeface="Gotham"/>
                </a:rPr>
                <a:t>Descripcion</a:t>
              </a: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3560312" y="413085"/>
              <a:ext cx="2307414" cy="10888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45441" lvl="1" indent="-172721" algn="l">
                <a:lnSpc>
                  <a:spcPts val="224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600">
                  <a:solidFill>
                    <a:srgbClr val="FFFFFF"/>
                  </a:solidFill>
                  <a:latin typeface="Gotham"/>
                  <a:ea typeface="Gotham"/>
                  <a:cs typeface="Gotham"/>
                  <a:sym typeface="Gotham"/>
                </a:rPr>
                <a:t>Importe</a:t>
              </a:r>
            </a:p>
            <a:p>
              <a:pPr marL="345441" lvl="1" indent="-172721" algn="l">
                <a:lnSpc>
                  <a:spcPts val="224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600">
                  <a:solidFill>
                    <a:srgbClr val="FFFFFF"/>
                  </a:solidFill>
                  <a:latin typeface="Gotham"/>
                  <a:ea typeface="Gotham"/>
                  <a:cs typeface="Gotham"/>
                  <a:sym typeface="Gotham"/>
                </a:rPr>
                <a:t>ObjetoImp</a:t>
              </a:r>
            </a:p>
            <a:p>
              <a:pPr marL="345441" lvl="1" indent="-172721" algn="l">
                <a:lnSpc>
                  <a:spcPts val="224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600">
                  <a:solidFill>
                    <a:srgbClr val="FFFFFF"/>
                  </a:solidFill>
                  <a:latin typeface="Gotham"/>
                  <a:ea typeface="Gotham"/>
                  <a:cs typeface="Gotham"/>
                  <a:sym typeface="Gotham"/>
                </a:rPr>
                <a:t>ValorUnitario</a:t>
              </a:r>
            </a:p>
          </p:txBody>
        </p:sp>
      </p:grpSp>
      <p:sp>
        <p:nvSpPr>
          <p:cNvPr id="40" name="TextBox 40"/>
          <p:cNvSpPr txBox="1"/>
          <p:nvPr/>
        </p:nvSpPr>
        <p:spPr>
          <a:xfrm>
            <a:off x="1376628" y="6815597"/>
            <a:ext cx="3358844" cy="469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63"/>
              </a:lnSpc>
              <a:spcBef>
                <a:spcPct val="0"/>
              </a:spcBef>
            </a:pPr>
            <a:r>
              <a:rPr lang="en-US" sz="2799" b="1">
                <a:solidFill>
                  <a:srgbClr val="1161A8"/>
                </a:solidFill>
                <a:latin typeface="Titillium Web 2 Bold"/>
                <a:ea typeface="Titillium Web 2 Bold"/>
                <a:cs typeface="Titillium Web 2 Bold"/>
                <a:sym typeface="Titillium Web 2 Bold"/>
              </a:rPr>
              <a:t>Concepto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374115" y="4395618"/>
            <a:ext cx="3358844" cy="469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63"/>
              </a:lnSpc>
              <a:spcBef>
                <a:spcPct val="0"/>
              </a:spcBef>
            </a:pPr>
            <a:r>
              <a:rPr lang="en-US" sz="2799" b="1">
                <a:solidFill>
                  <a:srgbClr val="1161A8"/>
                </a:solidFill>
                <a:latin typeface="Titillium Web 2 Bold"/>
                <a:ea typeface="Titillium Web 2 Bold"/>
                <a:cs typeface="Titillium Web 2 Bold"/>
                <a:sym typeface="Titillium Web 2 Bold"/>
              </a:rPr>
              <a:t>Receptor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8061970" y="6864149"/>
            <a:ext cx="4133853" cy="469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63"/>
              </a:lnSpc>
              <a:spcBef>
                <a:spcPct val="0"/>
              </a:spcBef>
            </a:pPr>
            <a:r>
              <a:rPr lang="en-US" sz="2799" b="1">
                <a:solidFill>
                  <a:srgbClr val="1161A8"/>
                </a:solidFill>
                <a:latin typeface="Titillium Web 2 Bold"/>
                <a:ea typeface="Titillium Web 2 Bold"/>
                <a:cs typeface="Titillium Web 2 Bold"/>
                <a:sym typeface="Titillium Web 2 Bold"/>
              </a:rPr>
              <a:t>TimbreFiscalDigital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8061970" y="4395618"/>
            <a:ext cx="3358844" cy="469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63"/>
              </a:lnSpc>
              <a:spcBef>
                <a:spcPct val="0"/>
              </a:spcBef>
            </a:pPr>
            <a:r>
              <a:rPr lang="en-US" sz="2799" b="1">
                <a:solidFill>
                  <a:srgbClr val="1161A8"/>
                </a:solidFill>
                <a:latin typeface="Titillium Web 2 Bold"/>
                <a:ea typeface="Titillium Web 2 Bold"/>
                <a:cs typeface="Titillium Web 2 Bold"/>
                <a:sym typeface="Titillium Web 2 Bold"/>
              </a:rPr>
              <a:t>Traslado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8061970" y="2023010"/>
            <a:ext cx="3060493" cy="469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63"/>
              </a:lnSpc>
              <a:spcBef>
                <a:spcPct val="0"/>
              </a:spcBef>
            </a:pPr>
            <a:r>
              <a:rPr lang="en-US" sz="2799" b="1">
                <a:solidFill>
                  <a:srgbClr val="1161A8"/>
                </a:solidFill>
                <a:latin typeface="Titillium Web 2 Bold"/>
                <a:ea typeface="Titillium Web 2 Bold"/>
                <a:cs typeface="Titillium Web 2 Bold"/>
                <a:sym typeface="Titillium Web 2 Bold"/>
              </a:rPr>
              <a:t>Emisor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376628" y="518072"/>
            <a:ext cx="9537014" cy="1082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831"/>
              </a:lnSpc>
              <a:spcBef>
                <a:spcPct val="0"/>
              </a:spcBef>
            </a:pPr>
            <a:r>
              <a:rPr lang="en-US" sz="6399" b="1" spc="223">
                <a:solidFill>
                  <a:srgbClr val="1161A8"/>
                </a:solidFill>
                <a:latin typeface="Titillium Web 1 Heavy"/>
                <a:ea typeface="Titillium Web 1 Heavy"/>
                <a:cs typeface="Titillium Web 1 Heavy"/>
                <a:sym typeface="Titillium Web 1 Heavy"/>
              </a:rPr>
              <a:t>ESTRUCTURA XML</a:t>
            </a:r>
          </a:p>
        </p:txBody>
      </p:sp>
    </p:spTree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925483">
            <a:off x="6154089" y="4347825"/>
            <a:ext cx="15026802" cy="1591351"/>
          </a:xfrm>
          <a:custGeom>
            <a:avLst/>
            <a:gdLst/>
            <a:ahLst/>
            <a:cxnLst/>
            <a:rect l="l" t="t" r="r" b="b"/>
            <a:pathLst>
              <a:path w="15026802" h="1591351">
                <a:moveTo>
                  <a:pt x="0" y="0"/>
                </a:moveTo>
                <a:lnTo>
                  <a:pt x="15026801" y="0"/>
                </a:lnTo>
                <a:lnTo>
                  <a:pt x="15026801" y="1591350"/>
                </a:lnTo>
                <a:lnTo>
                  <a:pt x="0" y="15913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3" name="Group 3"/>
          <p:cNvGrpSpPr/>
          <p:nvPr/>
        </p:nvGrpSpPr>
        <p:grpSpPr>
          <a:xfrm>
            <a:off x="-3950263" y="803081"/>
            <a:ext cx="15859325" cy="2258023"/>
            <a:chOff x="0" y="0"/>
            <a:chExt cx="1537211" cy="21886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537211" cy="218865"/>
            </a:xfrm>
            <a:custGeom>
              <a:avLst/>
              <a:gdLst/>
              <a:ahLst/>
              <a:cxnLst/>
              <a:rect l="l" t="t" r="r" b="b"/>
              <a:pathLst>
                <a:path w="1537211" h="218865">
                  <a:moveTo>
                    <a:pt x="1334011" y="0"/>
                  </a:moveTo>
                  <a:lnTo>
                    <a:pt x="0" y="0"/>
                  </a:lnTo>
                  <a:lnTo>
                    <a:pt x="203200" y="218865"/>
                  </a:lnTo>
                  <a:lnTo>
                    <a:pt x="1537211" y="218865"/>
                  </a:lnTo>
                  <a:lnTo>
                    <a:pt x="1334011" y="0"/>
                  </a:lnTo>
                  <a:close/>
                </a:path>
              </a:pathLst>
            </a:custGeom>
            <a:solidFill>
              <a:srgbClr val="1161A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01600" y="-19050"/>
              <a:ext cx="1334011" cy="237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0474262" y="563253"/>
            <a:ext cx="2831113" cy="479656"/>
          </a:xfrm>
          <a:custGeom>
            <a:avLst/>
            <a:gdLst/>
            <a:ahLst/>
            <a:cxnLst/>
            <a:rect l="l" t="t" r="r" b="b"/>
            <a:pathLst>
              <a:path w="2831113" h="479656">
                <a:moveTo>
                  <a:pt x="0" y="0"/>
                </a:moveTo>
                <a:lnTo>
                  <a:pt x="2831113" y="0"/>
                </a:lnTo>
                <a:lnTo>
                  <a:pt x="2831113" y="479655"/>
                </a:lnTo>
                <a:lnTo>
                  <a:pt x="0" y="4796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7" name="TextBox 7"/>
          <p:cNvSpPr txBox="1"/>
          <p:nvPr/>
        </p:nvSpPr>
        <p:spPr>
          <a:xfrm>
            <a:off x="2146544" y="1318444"/>
            <a:ext cx="7416941" cy="1122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286"/>
              </a:lnSpc>
              <a:spcBef>
                <a:spcPct val="0"/>
              </a:spcBef>
            </a:pPr>
            <a:r>
              <a:rPr lang="en-US" sz="6729" b="1" spc="53">
                <a:solidFill>
                  <a:srgbClr val="FFFFFF"/>
                </a:solidFill>
                <a:latin typeface="Titillium Web 1 Heavy"/>
                <a:ea typeface="Titillium Web 1 Heavy"/>
                <a:cs typeface="Titillium Web 1 Heavy"/>
                <a:sym typeface="Titillium Web 1 Heavy"/>
              </a:rPr>
              <a:t>ESTRUCTURA XML</a:t>
            </a:r>
          </a:p>
        </p:txBody>
      </p:sp>
      <p:sp>
        <p:nvSpPr>
          <p:cNvPr id="8" name="Freeform 8"/>
          <p:cNvSpPr/>
          <p:nvPr/>
        </p:nvSpPr>
        <p:spPr>
          <a:xfrm>
            <a:off x="0" y="4837492"/>
            <a:ext cx="15370777" cy="4937862"/>
          </a:xfrm>
          <a:custGeom>
            <a:avLst/>
            <a:gdLst/>
            <a:ahLst/>
            <a:cxnLst/>
            <a:rect l="l" t="t" r="r" b="b"/>
            <a:pathLst>
              <a:path w="15370777" h="4937862">
                <a:moveTo>
                  <a:pt x="0" y="0"/>
                </a:moveTo>
                <a:lnTo>
                  <a:pt x="15370777" y="0"/>
                </a:lnTo>
                <a:lnTo>
                  <a:pt x="15370777" y="4937862"/>
                </a:lnTo>
                <a:lnTo>
                  <a:pt x="0" y="49378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9" name="Group 9"/>
          <p:cNvGrpSpPr/>
          <p:nvPr/>
        </p:nvGrpSpPr>
        <p:grpSpPr>
          <a:xfrm>
            <a:off x="4455586" y="5220139"/>
            <a:ext cx="1517693" cy="318635"/>
            <a:chOff x="0" y="0"/>
            <a:chExt cx="2023590" cy="42484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023590" cy="424846"/>
            </a:xfrm>
            <a:custGeom>
              <a:avLst/>
              <a:gdLst/>
              <a:ahLst/>
              <a:cxnLst/>
              <a:rect l="l" t="t" r="r" b="b"/>
              <a:pathLst>
                <a:path w="2023590" h="424846">
                  <a:moveTo>
                    <a:pt x="0" y="0"/>
                  </a:moveTo>
                  <a:lnTo>
                    <a:pt x="2023590" y="0"/>
                  </a:lnTo>
                  <a:lnTo>
                    <a:pt x="2023590" y="424846"/>
                  </a:lnTo>
                  <a:lnTo>
                    <a:pt x="0" y="4248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6561" b="-6561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2023590" cy="424846"/>
            </a:xfrm>
            <a:custGeom>
              <a:avLst/>
              <a:gdLst/>
              <a:ahLst/>
              <a:cxnLst/>
              <a:rect l="l" t="t" r="r" b="b"/>
              <a:pathLst>
                <a:path w="2023590" h="424846">
                  <a:moveTo>
                    <a:pt x="0" y="0"/>
                  </a:moveTo>
                  <a:lnTo>
                    <a:pt x="2023590" y="0"/>
                  </a:lnTo>
                  <a:lnTo>
                    <a:pt x="2023590" y="424846"/>
                  </a:lnTo>
                  <a:lnTo>
                    <a:pt x="0" y="4248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6561" b="-6561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442692" y="5829912"/>
            <a:ext cx="2253369" cy="430650"/>
            <a:chOff x="0" y="0"/>
            <a:chExt cx="605888" cy="11579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05888" cy="115794"/>
            </a:xfrm>
            <a:custGeom>
              <a:avLst/>
              <a:gdLst/>
              <a:ahLst/>
              <a:cxnLst/>
              <a:rect l="l" t="t" r="r" b="b"/>
              <a:pathLst>
                <a:path w="605888" h="115794">
                  <a:moveTo>
                    <a:pt x="51536" y="0"/>
                  </a:moveTo>
                  <a:lnTo>
                    <a:pt x="554352" y="0"/>
                  </a:lnTo>
                  <a:cubicBezTo>
                    <a:pt x="568020" y="0"/>
                    <a:pt x="581129" y="5430"/>
                    <a:pt x="590793" y="15094"/>
                  </a:cubicBezTo>
                  <a:cubicBezTo>
                    <a:pt x="600458" y="24759"/>
                    <a:pt x="605888" y="37868"/>
                    <a:pt x="605888" y="51536"/>
                  </a:cubicBezTo>
                  <a:lnTo>
                    <a:pt x="605888" y="64258"/>
                  </a:lnTo>
                  <a:cubicBezTo>
                    <a:pt x="605888" y="77926"/>
                    <a:pt x="600458" y="91034"/>
                    <a:pt x="590793" y="100699"/>
                  </a:cubicBezTo>
                  <a:cubicBezTo>
                    <a:pt x="581129" y="110364"/>
                    <a:pt x="568020" y="115794"/>
                    <a:pt x="554352" y="115794"/>
                  </a:cubicBezTo>
                  <a:lnTo>
                    <a:pt x="51536" y="115794"/>
                  </a:lnTo>
                  <a:cubicBezTo>
                    <a:pt x="37868" y="115794"/>
                    <a:pt x="24759" y="110364"/>
                    <a:pt x="15094" y="100699"/>
                  </a:cubicBezTo>
                  <a:cubicBezTo>
                    <a:pt x="5430" y="91034"/>
                    <a:pt x="0" y="77926"/>
                    <a:pt x="0" y="64258"/>
                  </a:cubicBezTo>
                  <a:lnTo>
                    <a:pt x="0" y="51536"/>
                  </a:lnTo>
                  <a:cubicBezTo>
                    <a:pt x="0" y="37868"/>
                    <a:pt x="5430" y="24759"/>
                    <a:pt x="15094" y="15094"/>
                  </a:cubicBezTo>
                  <a:cubicBezTo>
                    <a:pt x="24759" y="5430"/>
                    <a:pt x="37868" y="0"/>
                    <a:pt x="51536" y="0"/>
                  </a:cubicBezTo>
                  <a:close/>
                </a:path>
              </a:pathLst>
            </a:custGeom>
            <a:ln w="66675" cap="sq">
              <a:solidFill>
                <a:srgbClr val="FF3131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605888" cy="153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15" name="Group 15"/>
          <p:cNvGrpSpPr>
            <a:grpSpLocks noChangeAspect="1"/>
          </p:cNvGrpSpPr>
          <p:nvPr/>
        </p:nvGrpSpPr>
        <p:grpSpPr>
          <a:xfrm>
            <a:off x="9046979" y="0"/>
            <a:ext cx="9241021" cy="10396149"/>
            <a:chOff x="0" y="0"/>
            <a:chExt cx="5370413" cy="604171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5370413" cy="6041715"/>
            </a:xfrm>
            <a:custGeom>
              <a:avLst/>
              <a:gdLst/>
              <a:ahLst/>
              <a:cxnLst/>
              <a:rect l="l" t="t" r="r" b="b"/>
              <a:pathLst>
                <a:path w="5370413" h="6041715">
                  <a:moveTo>
                    <a:pt x="5370413" y="0"/>
                  </a:moveTo>
                  <a:lnTo>
                    <a:pt x="5370413" y="6041715"/>
                  </a:lnTo>
                  <a:cubicBezTo>
                    <a:pt x="3580275" y="4027810"/>
                    <a:pt x="1790138" y="2013905"/>
                    <a:pt x="0" y="0"/>
                  </a:cubicBezTo>
                  <a:lnTo>
                    <a:pt x="537041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0" y="0"/>
              <a:ext cx="5370413" cy="6041715"/>
            </a:xfrm>
            <a:custGeom>
              <a:avLst/>
              <a:gdLst/>
              <a:ahLst/>
              <a:cxnLst/>
              <a:rect l="l" t="t" r="r" b="b"/>
              <a:pathLst>
                <a:path w="5370413" h="6041715">
                  <a:moveTo>
                    <a:pt x="5370413" y="0"/>
                  </a:moveTo>
                  <a:lnTo>
                    <a:pt x="5370413" y="6041715"/>
                  </a:lnTo>
                  <a:cubicBezTo>
                    <a:pt x="3580275" y="4027810"/>
                    <a:pt x="1790138" y="2013905"/>
                    <a:pt x="0" y="0"/>
                  </a:cubicBezTo>
                  <a:lnTo>
                    <a:pt x="5370413" y="0"/>
                  </a:lnTo>
                  <a:close/>
                </a:path>
              </a:pathLst>
            </a:custGeom>
            <a:blipFill>
              <a:blip r:embed="rId6"/>
              <a:stretch>
                <a:fillRect t="-22285" r="-9740" b="-3655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0102344" y="5829912"/>
            <a:ext cx="1222706" cy="430650"/>
            <a:chOff x="0" y="0"/>
            <a:chExt cx="328762" cy="11579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28762" cy="115794"/>
            </a:xfrm>
            <a:custGeom>
              <a:avLst/>
              <a:gdLst/>
              <a:ahLst/>
              <a:cxnLst/>
              <a:rect l="l" t="t" r="r" b="b"/>
              <a:pathLst>
                <a:path w="328762" h="115794">
                  <a:moveTo>
                    <a:pt x="57897" y="0"/>
                  </a:moveTo>
                  <a:lnTo>
                    <a:pt x="270866" y="0"/>
                  </a:lnTo>
                  <a:cubicBezTo>
                    <a:pt x="286221" y="0"/>
                    <a:pt x="300947" y="6100"/>
                    <a:pt x="311805" y="16958"/>
                  </a:cubicBezTo>
                  <a:cubicBezTo>
                    <a:pt x="322662" y="27815"/>
                    <a:pt x="328762" y="42542"/>
                    <a:pt x="328762" y="57897"/>
                  </a:cubicBezTo>
                  <a:lnTo>
                    <a:pt x="328762" y="57897"/>
                  </a:lnTo>
                  <a:cubicBezTo>
                    <a:pt x="328762" y="73252"/>
                    <a:pt x="322662" y="87978"/>
                    <a:pt x="311805" y="98836"/>
                  </a:cubicBezTo>
                  <a:cubicBezTo>
                    <a:pt x="300947" y="109694"/>
                    <a:pt x="286221" y="115794"/>
                    <a:pt x="270866" y="115794"/>
                  </a:cubicBezTo>
                  <a:lnTo>
                    <a:pt x="57897" y="115794"/>
                  </a:lnTo>
                  <a:cubicBezTo>
                    <a:pt x="42542" y="115794"/>
                    <a:pt x="27815" y="109694"/>
                    <a:pt x="16958" y="98836"/>
                  </a:cubicBezTo>
                  <a:cubicBezTo>
                    <a:pt x="6100" y="87978"/>
                    <a:pt x="0" y="73252"/>
                    <a:pt x="0" y="57897"/>
                  </a:cubicBezTo>
                  <a:lnTo>
                    <a:pt x="0" y="57897"/>
                  </a:lnTo>
                  <a:cubicBezTo>
                    <a:pt x="0" y="42542"/>
                    <a:pt x="6100" y="27815"/>
                    <a:pt x="16958" y="16958"/>
                  </a:cubicBezTo>
                  <a:cubicBezTo>
                    <a:pt x="27815" y="6100"/>
                    <a:pt x="42542" y="0"/>
                    <a:pt x="57897" y="0"/>
                  </a:cubicBezTo>
                  <a:close/>
                </a:path>
              </a:pathLst>
            </a:custGeom>
            <a:ln w="66675" cap="sq">
              <a:solidFill>
                <a:srgbClr val="FF3131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328762" cy="153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7569376" y="5220139"/>
            <a:ext cx="1517693" cy="318635"/>
            <a:chOff x="0" y="0"/>
            <a:chExt cx="2023590" cy="424846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023590" cy="424846"/>
            </a:xfrm>
            <a:custGeom>
              <a:avLst/>
              <a:gdLst/>
              <a:ahLst/>
              <a:cxnLst/>
              <a:rect l="l" t="t" r="r" b="b"/>
              <a:pathLst>
                <a:path w="2023590" h="424846">
                  <a:moveTo>
                    <a:pt x="0" y="0"/>
                  </a:moveTo>
                  <a:lnTo>
                    <a:pt x="2023590" y="0"/>
                  </a:lnTo>
                  <a:lnTo>
                    <a:pt x="2023590" y="424846"/>
                  </a:lnTo>
                  <a:lnTo>
                    <a:pt x="0" y="4248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6561" b="-6561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0" y="0"/>
              <a:ext cx="2023590" cy="424846"/>
            </a:xfrm>
            <a:custGeom>
              <a:avLst/>
              <a:gdLst/>
              <a:ahLst/>
              <a:cxnLst/>
              <a:rect l="l" t="t" r="r" b="b"/>
              <a:pathLst>
                <a:path w="2023590" h="424846">
                  <a:moveTo>
                    <a:pt x="0" y="0"/>
                  </a:moveTo>
                  <a:lnTo>
                    <a:pt x="2023590" y="0"/>
                  </a:lnTo>
                  <a:lnTo>
                    <a:pt x="2023590" y="424846"/>
                  </a:lnTo>
                  <a:lnTo>
                    <a:pt x="0" y="4248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6561" b="-6561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24" name="Freeform 24"/>
          <p:cNvSpPr/>
          <p:nvPr/>
        </p:nvSpPr>
        <p:spPr>
          <a:xfrm>
            <a:off x="10531867" y="803081"/>
            <a:ext cx="3135623" cy="533643"/>
          </a:xfrm>
          <a:custGeom>
            <a:avLst/>
            <a:gdLst/>
            <a:ahLst/>
            <a:cxnLst/>
            <a:rect l="l" t="t" r="r" b="b"/>
            <a:pathLst>
              <a:path w="3135623" h="533643">
                <a:moveTo>
                  <a:pt x="0" y="0"/>
                </a:moveTo>
                <a:lnTo>
                  <a:pt x="3135623" y="0"/>
                </a:lnTo>
                <a:lnTo>
                  <a:pt x="3135623" y="533643"/>
                </a:lnTo>
                <a:lnTo>
                  <a:pt x="0" y="5336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25" r="-225"/>
            </a:stretch>
          </a:blipFill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925483">
            <a:off x="5978889" y="4633519"/>
            <a:ext cx="15026802" cy="1591351"/>
          </a:xfrm>
          <a:custGeom>
            <a:avLst/>
            <a:gdLst/>
            <a:ahLst/>
            <a:cxnLst/>
            <a:rect l="l" t="t" r="r" b="b"/>
            <a:pathLst>
              <a:path w="15026802" h="1591351">
                <a:moveTo>
                  <a:pt x="0" y="0"/>
                </a:moveTo>
                <a:lnTo>
                  <a:pt x="15026802" y="0"/>
                </a:lnTo>
                <a:lnTo>
                  <a:pt x="15026802" y="1591350"/>
                </a:lnTo>
                <a:lnTo>
                  <a:pt x="0" y="15913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6495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3" name="Group 3"/>
          <p:cNvGrpSpPr/>
          <p:nvPr/>
        </p:nvGrpSpPr>
        <p:grpSpPr>
          <a:xfrm>
            <a:off x="-3950263" y="803081"/>
            <a:ext cx="15859325" cy="2258023"/>
            <a:chOff x="0" y="0"/>
            <a:chExt cx="1537211" cy="21886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537211" cy="218865"/>
            </a:xfrm>
            <a:custGeom>
              <a:avLst/>
              <a:gdLst/>
              <a:ahLst/>
              <a:cxnLst/>
              <a:rect l="l" t="t" r="r" b="b"/>
              <a:pathLst>
                <a:path w="1537211" h="218865">
                  <a:moveTo>
                    <a:pt x="1334011" y="0"/>
                  </a:moveTo>
                  <a:lnTo>
                    <a:pt x="0" y="0"/>
                  </a:lnTo>
                  <a:lnTo>
                    <a:pt x="203200" y="218865"/>
                  </a:lnTo>
                  <a:lnTo>
                    <a:pt x="1537211" y="218865"/>
                  </a:lnTo>
                  <a:lnTo>
                    <a:pt x="1334011" y="0"/>
                  </a:lnTo>
                  <a:close/>
                </a:path>
              </a:pathLst>
            </a:custGeom>
            <a:solidFill>
              <a:srgbClr val="1161A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01600" y="-19050"/>
              <a:ext cx="1334011" cy="237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0474262" y="563253"/>
            <a:ext cx="2831113" cy="479656"/>
          </a:xfrm>
          <a:custGeom>
            <a:avLst/>
            <a:gdLst/>
            <a:ahLst/>
            <a:cxnLst/>
            <a:rect l="l" t="t" r="r" b="b"/>
            <a:pathLst>
              <a:path w="2831113" h="479656">
                <a:moveTo>
                  <a:pt x="0" y="0"/>
                </a:moveTo>
                <a:lnTo>
                  <a:pt x="2831113" y="0"/>
                </a:lnTo>
                <a:lnTo>
                  <a:pt x="2831113" y="479655"/>
                </a:lnTo>
                <a:lnTo>
                  <a:pt x="0" y="4796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9046979" y="0"/>
            <a:ext cx="9241021" cy="10396149"/>
            <a:chOff x="0" y="0"/>
            <a:chExt cx="5370413" cy="604171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370413" cy="6041715"/>
            </a:xfrm>
            <a:custGeom>
              <a:avLst/>
              <a:gdLst/>
              <a:ahLst/>
              <a:cxnLst/>
              <a:rect l="l" t="t" r="r" b="b"/>
              <a:pathLst>
                <a:path w="5370413" h="6041715">
                  <a:moveTo>
                    <a:pt x="5370413" y="0"/>
                  </a:moveTo>
                  <a:lnTo>
                    <a:pt x="5370413" y="6041715"/>
                  </a:lnTo>
                  <a:cubicBezTo>
                    <a:pt x="3580275" y="4027810"/>
                    <a:pt x="1790138" y="2013905"/>
                    <a:pt x="0" y="0"/>
                  </a:cubicBezTo>
                  <a:lnTo>
                    <a:pt x="537041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9" name="Freeform 9"/>
            <p:cNvSpPr/>
            <p:nvPr/>
          </p:nvSpPr>
          <p:spPr>
            <a:xfrm>
              <a:off x="0" y="0"/>
              <a:ext cx="5370413" cy="6041715"/>
            </a:xfrm>
            <a:custGeom>
              <a:avLst/>
              <a:gdLst/>
              <a:ahLst/>
              <a:cxnLst/>
              <a:rect l="l" t="t" r="r" b="b"/>
              <a:pathLst>
                <a:path w="5370413" h="6041715">
                  <a:moveTo>
                    <a:pt x="5370413" y="0"/>
                  </a:moveTo>
                  <a:lnTo>
                    <a:pt x="5370413" y="6041715"/>
                  </a:lnTo>
                  <a:cubicBezTo>
                    <a:pt x="3580275" y="4027810"/>
                    <a:pt x="1790138" y="2013905"/>
                    <a:pt x="0" y="0"/>
                  </a:cubicBezTo>
                  <a:lnTo>
                    <a:pt x="5370413" y="0"/>
                  </a:lnTo>
                  <a:close/>
                </a:path>
              </a:pathLst>
            </a:custGeom>
            <a:blipFill>
              <a:blip r:embed="rId4"/>
              <a:stretch>
                <a:fillRect l="-87601" t="-9723" r="-32111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028700" y="5060372"/>
            <a:ext cx="13379009" cy="33555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8"/>
              </a:lnSpc>
            </a:pPr>
            <a:r>
              <a:rPr lang="en-US" sz="2448" spc="171">
                <a:solidFill>
                  <a:srgbClr val="1F3665"/>
                </a:solidFill>
                <a:latin typeface="Titillium Web 2"/>
                <a:ea typeface="Titillium Web 2"/>
                <a:cs typeface="Titillium Web 2"/>
                <a:sym typeface="Titillium Web 2"/>
              </a:rPr>
              <a:t>En el caso de que se haya recibido el pago de la contraprestación</a:t>
            </a:r>
          </a:p>
          <a:p>
            <a:pPr algn="l">
              <a:lnSpc>
                <a:spcPts val="3378"/>
              </a:lnSpc>
            </a:pPr>
            <a:r>
              <a:rPr lang="en-US" sz="2448" spc="171">
                <a:solidFill>
                  <a:srgbClr val="1F3665"/>
                </a:solidFill>
                <a:latin typeface="Titillium Web 2"/>
                <a:ea typeface="Titillium Web 2"/>
                <a:cs typeface="Titillium Web 2"/>
                <a:sym typeface="Titillium Web 2"/>
              </a:rPr>
              <a:t>al momento de la emisión del comprobante fiscal, los contribuyentes</a:t>
            </a:r>
          </a:p>
          <a:p>
            <a:pPr algn="l">
              <a:lnSpc>
                <a:spcPts val="3378"/>
              </a:lnSpc>
            </a:pPr>
            <a:r>
              <a:rPr lang="en-US" sz="2448" spc="171">
                <a:solidFill>
                  <a:srgbClr val="1F3665"/>
                </a:solidFill>
                <a:latin typeface="Titillium Web 2"/>
                <a:ea typeface="Titillium Web 2"/>
                <a:cs typeface="Titillium Web 2"/>
                <a:sym typeface="Titillium Web 2"/>
              </a:rPr>
              <a:t>deberán consignar en éste la clave vigente correspondiente a la forma</a:t>
            </a:r>
          </a:p>
          <a:p>
            <a:pPr algn="l">
              <a:lnSpc>
                <a:spcPts val="3378"/>
              </a:lnSpc>
            </a:pPr>
            <a:r>
              <a:rPr lang="en-US" sz="2448" spc="171">
                <a:solidFill>
                  <a:srgbClr val="1F3665"/>
                </a:solidFill>
                <a:latin typeface="Titillium Web 2"/>
                <a:ea typeface="Titillium Web 2"/>
                <a:cs typeface="Titillium Web 2"/>
                <a:sym typeface="Titillium Web 2"/>
              </a:rPr>
              <a:t>en que se recibió el pago de conformidad con el</a:t>
            </a:r>
            <a:r>
              <a:rPr lang="en-US" sz="2448" b="1" spc="171">
                <a:solidFill>
                  <a:srgbClr val="1F3665"/>
                </a:solidFill>
                <a:latin typeface="Titillium Web 2 Bold"/>
                <a:ea typeface="Titillium Web 2 Bold"/>
                <a:cs typeface="Titillium Web 2 Bold"/>
                <a:sym typeface="Titillium Web 2 Bold"/>
              </a:rPr>
              <a:t> catálogo c_FormaPago</a:t>
            </a:r>
          </a:p>
          <a:p>
            <a:pPr algn="l">
              <a:lnSpc>
                <a:spcPts val="3378"/>
              </a:lnSpc>
            </a:pPr>
            <a:r>
              <a:rPr lang="en-US" sz="2448" spc="171">
                <a:solidFill>
                  <a:srgbClr val="1F3665"/>
                </a:solidFill>
                <a:latin typeface="Titillium Web 2"/>
                <a:ea typeface="Titillium Web 2"/>
                <a:cs typeface="Titillium Web 2"/>
                <a:sym typeface="Titillium Web 2"/>
              </a:rPr>
              <a:t>publicado en el Portal del SAT.</a:t>
            </a:r>
          </a:p>
          <a:p>
            <a:pPr algn="l">
              <a:lnSpc>
                <a:spcPts val="3378"/>
              </a:lnSpc>
            </a:pPr>
            <a:endParaRPr lang="en-US" sz="2448" spc="171">
              <a:solidFill>
                <a:srgbClr val="1F3665"/>
              </a:solidFill>
              <a:latin typeface="Titillium Web 2"/>
              <a:ea typeface="Titillium Web 2"/>
              <a:cs typeface="Titillium Web 2"/>
              <a:sym typeface="Titillium Web 2"/>
            </a:endParaRPr>
          </a:p>
          <a:p>
            <a:pPr algn="l">
              <a:lnSpc>
                <a:spcPts val="3378"/>
              </a:lnSpc>
            </a:pPr>
            <a:r>
              <a:rPr lang="en-US" sz="2448" spc="171">
                <a:solidFill>
                  <a:srgbClr val="1F3665"/>
                </a:solidFill>
                <a:latin typeface="Titillium Web 2"/>
                <a:ea typeface="Titillium Web 2"/>
                <a:cs typeface="Titillium Web 2"/>
                <a:sym typeface="Titillium Web 2"/>
              </a:rPr>
              <a:t>En este supuesto </a:t>
            </a:r>
            <a:r>
              <a:rPr lang="en-US" sz="2448" b="1" u="sng" spc="171">
                <a:solidFill>
                  <a:srgbClr val="1F3665"/>
                </a:solidFill>
                <a:latin typeface="Titillium Web 2 Bold"/>
                <a:ea typeface="Titillium Web 2 Bold"/>
                <a:cs typeface="Titillium Web 2 Bold"/>
                <a:sym typeface="Titillium Web 2 Bold"/>
              </a:rPr>
              <a:t>no</a:t>
            </a:r>
            <a:r>
              <a:rPr lang="en-US" sz="2448" spc="171">
                <a:solidFill>
                  <a:srgbClr val="1F3665"/>
                </a:solidFill>
                <a:latin typeface="Titillium Web 2"/>
                <a:ea typeface="Titillium Web 2"/>
                <a:cs typeface="Titillium Web 2"/>
                <a:sym typeface="Titillium Web 2"/>
              </a:rPr>
              <a:t> se debe emitir adicionalmente un CFDI al que se le incorpore</a:t>
            </a:r>
          </a:p>
          <a:p>
            <a:pPr marL="0" lvl="0" indent="0" algn="l">
              <a:lnSpc>
                <a:spcPts val="3378"/>
              </a:lnSpc>
              <a:spcBef>
                <a:spcPct val="0"/>
              </a:spcBef>
            </a:pPr>
            <a:r>
              <a:rPr lang="en-US" sz="2448" spc="171">
                <a:solidFill>
                  <a:srgbClr val="1F3665"/>
                </a:solidFill>
                <a:latin typeface="Titillium Web 2"/>
                <a:ea typeface="Titillium Web 2"/>
                <a:cs typeface="Titillium Web 2"/>
                <a:sym typeface="Titillium Web 2"/>
              </a:rPr>
              <a:t>el “Complemento para recepción de pagos”, porque el comprobante ya está pagado.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4171634"/>
            <a:ext cx="2806709" cy="505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98"/>
              </a:lnSpc>
              <a:spcBef>
                <a:spcPct val="0"/>
              </a:spcBef>
            </a:pPr>
            <a:r>
              <a:rPr lang="en-US" sz="3042" b="1" spc="76">
                <a:solidFill>
                  <a:srgbClr val="1F3665"/>
                </a:solidFill>
                <a:latin typeface="Titillium Web 2 Bold"/>
                <a:ea typeface="Titillium Web 2 Bold"/>
                <a:cs typeface="Titillium Web 2 Bold"/>
                <a:sym typeface="Titillium Web 2 Bold"/>
              </a:rPr>
              <a:t>Formas de pago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0" y="1318444"/>
            <a:ext cx="10040894" cy="1122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286"/>
              </a:lnSpc>
              <a:spcBef>
                <a:spcPct val="0"/>
              </a:spcBef>
            </a:pPr>
            <a:r>
              <a:rPr lang="en-US" sz="6729" b="1" spc="53">
                <a:solidFill>
                  <a:srgbClr val="FFFFFF"/>
                </a:solidFill>
                <a:latin typeface="Titillium Web 1 Heavy"/>
                <a:ea typeface="Titillium Web 1 Heavy"/>
                <a:cs typeface="Titillium Web 1 Heavy"/>
                <a:sym typeface="Titillium Web 1 Heavy"/>
              </a:rPr>
              <a:t>GUÍA DE LLENADO CFDI</a:t>
            </a:r>
          </a:p>
        </p:txBody>
      </p:sp>
      <p:sp>
        <p:nvSpPr>
          <p:cNvPr id="13" name="Freeform 13"/>
          <p:cNvSpPr/>
          <p:nvPr/>
        </p:nvSpPr>
        <p:spPr>
          <a:xfrm>
            <a:off x="10531867" y="834123"/>
            <a:ext cx="3135623" cy="471559"/>
          </a:xfrm>
          <a:custGeom>
            <a:avLst/>
            <a:gdLst/>
            <a:ahLst/>
            <a:cxnLst/>
            <a:rect l="l" t="t" r="r" b="b"/>
            <a:pathLst>
              <a:path w="3135623" h="471559">
                <a:moveTo>
                  <a:pt x="0" y="0"/>
                </a:moveTo>
                <a:lnTo>
                  <a:pt x="3135623" y="0"/>
                </a:lnTo>
                <a:lnTo>
                  <a:pt x="3135623" y="471558"/>
                </a:lnTo>
                <a:lnTo>
                  <a:pt x="0" y="4715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927790" y="0"/>
            <a:ext cx="1088513" cy="10287000"/>
            <a:chOff x="0" y="0"/>
            <a:chExt cx="286687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6687" cy="2709333"/>
            </a:xfrm>
            <a:custGeom>
              <a:avLst/>
              <a:gdLst/>
              <a:ahLst/>
              <a:cxnLst/>
              <a:rect l="l" t="t" r="r" b="b"/>
              <a:pathLst>
                <a:path w="286687" h="2709333">
                  <a:moveTo>
                    <a:pt x="0" y="0"/>
                  </a:moveTo>
                  <a:lnTo>
                    <a:pt x="286687" y="0"/>
                  </a:lnTo>
                  <a:lnTo>
                    <a:pt x="286687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696969">
                    <a:alpha val="72000"/>
                  </a:srgbClr>
                </a:gs>
                <a:gs pos="33333">
                  <a:srgbClr val="B4B4B4">
                    <a:alpha val="82500"/>
                  </a:srgbClr>
                </a:gs>
                <a:gs pos="66667">
                  <a:srgbClr val="EEEEEE">
                    <a:alpha val="70500"/>
                  </a:srgbClr>
                </a:gs>
                <a:gs pos="100000">
                  <a:srgbClr val="FBFBFB">
                    <a:alpha val="22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286687" cy="27283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aphicFrame>
        <p:nvGraphicFramePr>
          <p:cNvPr id="5" name="Table 5"/>
          <p:cNvGraphicFramePr>
            <a:graphicFrameLocks noGrp="1"/>
          </p:cNvGraphicFramePr>
          <p:nvPr/>
        </p:nvGraphicFramePr>
        <p:xfrm>
          <a:off x="3926615" y="1784998"/>
          <a:ext cx="6633016" cy="8211250"/>
        </p:xfrm>
        <a:graphic>
          <a:graphicData uri="http://schemas.openxmlformats.org/drawingml/2006/table">
            <a:tbl>
              <a:tblPr/>
              <a:tblGrid>
                <a:gridCol w="17260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78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90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9201">
                <a:tc>
                  <a:txBody>
                    <a:bodyPr/>
                    <a:lstStyle/>
                    <a:p>
                      <a:pPr algn="ctr">
                        <a:lnSpc>
                          <a:spcPts val="2403"/>
                        </a:lnSpc>
                        <a:defRPr/>
                      </a:pPr>
                      <a:r>
                        <a:rPr lang="en-US" sz="1716" b="1">
                          <a:solidFill>
                            <a:srgbClr val="FFFFFF"/>
                          </a:solidFill>
                          <a:latin typeface="Titillium Web 2 Bold"/>
                          <a:ea typeface="Titillium Web 2 Bold"/>
                          <a:cs typeface="Titillium Web 2 Bold"/>
                          <a:sym typeface="Titillium Web 2 Bold"/>
                        </a:rPr>
                        <a:t>c_FormaPago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61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3"/>
                        </a:lnSpc>
                        <a:defRPr/>
                      </a:pPr>
                      <a:r>
                        <a:rPr lang="en-US" sz="1716" b="1">
                          <a:solidFill>
                            <a:srgbClr val="FFFFFF"/>
                          </a:solidFill>
                          <a:latin typeface="Titillium Web 2 Bold"/>
                          <a:ea typeface="Titillium Web 2 Bold"/>
                          <a:cs typeface="Titillium Web 2 Bold"/>
                          <a:sym typeface="Titillium Web 2 Bold"/>
                        </a:rPr>
                        <a:t>Descripción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61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3"/>
                        </a:lnSpc>
                        <a:defRPr/>
                      </a:pPr>
                      <a:r>
                        <a:rPr lang="en-US" sz="1716" b="1">
                          <a:solidFill>
                            <a:srgbClr val="FFFFFF"/>
                          </a:solidFill>
                          <a:latin typeface="Titillium Web 2 Bold"/>
                          <a:ea typeface="Titillium Web 2 Bold"/>
                          <a:cs typeface="Titillium Web 2 Bold"/>
                          <a:sym typeface="Titillium Web 2 Bold"/>
                        </a:rPr>
                        <a:t>Bancarizado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61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1924"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01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Efectivo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1924"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02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Cheque nominativo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1924"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03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69"/>
                        </a:lnSpc>
                        <a:defRPr/>
                      </a:pPr>
                      <a:r>
                        <a:rPr lang="en-US" sz="1621" spc="-64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Transferencia electrónica de fondos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1924"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04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Tarjeta crédito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1924"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05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Monedero electrónico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1924"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06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Dinero electrónico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2809"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08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Vales de despensa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81924"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12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Dación en pago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81924"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13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Pago por subrogación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1924"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14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Pago por consignación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81924"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15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Condonación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6" name="Table 6"/>
          <p:cNvGraphicFramePr>
            <a:graphicFrameLocks noGrp="1"/>
          </p:cNvGraphicFramePr>
          <p:nvPr/>
        </p:nvGraphicFramePr>
        <p:xfrm>
          <a:off x="10902618" y="1784998"/>
          <a:ext cx="6626802" cy="8210365"/>
        </p:xfrm>
        <a:graphic>
          <a:graphicData uri="http://schemas.openxmlformats.org/drawingml/2006/table">
            <a:tbl>
              <a:tblPr/>
              <a:tblGrid>
                <a:gridCol w="17234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180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53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9201">
                <a:tc>
                  <a:txBody>
                    <a:bodyPr/>
                    <a:lstStyle/>
                    <a:p>
                      <a:pPr algn="ctr">
                        <a:lnSpc>
                          <a:spcPts val="2403"/>
                        </a:lnSpc>
                        <a:defRPr/>
                      </a:pPr>
                      <a:r>
                        <a:rPr lang="en-US" sz="1716" b="1">
                          <a:solidFill>
                            <a:srgbClr val="FFFFFF"/>
                          </a:solidFill>
                          <a:latin typeface="Titillium Web 2 Bold"/>
                          <a:ea typeface="Titillium Web 2 Bold"/>
                          <a:cs typeface="Titillium Web 2 Bold"/>
                          <a:sym typeface="Titillium Web 2 Bold"/>
                        </a:rPr>
                        <a:t>c_FormaPago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61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3"/>
                        </a:lnSpc>
                        <a:defRPr/>
                      </a:pPr>
                      <a:r>
                        <a:rPr lang="en-US" sz="1716" b="1">
                          <a:solidFill>
                            <a:srgbClr val="FFFFFF"/>
                          </a:solidFill>
                          <a:latin typeface="Titillium Web 2 Bold"/>
                          <a:ea typeface="Titillium Web 2 Bold"/>
                          <a:cs typeface="Titillium Web 2 Bold"/>
                          <a:sym typeface="Titillium Web 2 Bold"/>
                        </a:rPr>
                        <a:t>Descripción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61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3"/>
                        </a:lnSpc>
                        <a:defRPr/>
                      </a:pPr>
                      <a:r>
                        <a:rPr lang="en-US" sz="1716" b="1">
                          <a:solidFill>
                            <a:srgbClr val="FFFFFF"/>
                          </a:solidFill>
                          <a:latin typeface="Titillium Web 2 Bold"/>
                          <a:ea typeface="Titillium Web 2 Bold"/>
                          <a:cs typeface="Titillium Web 2 Bold"/>
                          <a:sym typeface="Titillium Web 2 Bold"/>
                        </a:rPr>
                        <a:t>Bancarizado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61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1924"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17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Compensación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1924"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23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Novación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1924"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24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Confusión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1924"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25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Remisión de deuda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1924"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26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Prescripción o caducidad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1924"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27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A satisfacción del acreedor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1924"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28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Tarjeta de débito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81924"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29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Tarjeta de servicios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81924"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30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Aplicación de anticipos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1924"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31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Intermediario pagos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81924"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99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69"/>
                        </a:lnSpc>
                        <a:defRPr/>
                      </a:pPr>
                      <a:r>
                        <a:rPr lang="en-US" sz="1621">
                          <a:solidFill>
                            <a:srgbClr val="000000"/>
                          </a:solidFill>
                          <a:latin typeface="Titillium Web 2"/>
                          <a:ea typeface="Titillium Web 2"/>
                          <a:cs typeface="Titillium Web 2"/>
                          <a:sym typeface="Titillium Web 2"/>
                        </a:rPr>
                        <a:t>Por definir</a:t>
                      </a: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69"/>
                        </a:lnSpc>
                        <a:defRPr/>
                      </a:pPr>
                      <a:endParaRPr lang="en-US" sz="1100"/>
                    </a:p>
                  </a:txBody>
                  <a:tcPr marL="162289" marR="162289" marT="162289" marB="162289" anchor="ctr">
                    <a:lnL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11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7" name="Freeform 7"/>
          <p:cNvSpPr/>
          <p:nvPr/>
        </p:nvSpPr>
        <p:spPr>
          <a:xfrm flipH="1">
            <a:off x="0" y="0"/>
            <a:ext cx="3349474" cy="10287000"/>
          </a:xfrm>
          <a:custGeom>
            <a:avLst/>
            <a:gdLst/>
            <a:ahLst/>
            <a:cxnLst/>
            <a:rect l="l" t="t" r="r" b="b"/>
            <a:pathLst>
              <a:path w="3349474" h="10287000">
                <a:moveTo>
                  <a:pt x="3349474" y="0"/>
                </a:moveTo>
                <a:lnTo>
                  <a:pt x="0" y="0"/>
                </a:lnTo>
                <a:lnTo>
                  <a:pt x="0" y="10287000"/>
                </a:lnTo>
                <a:lnTo>
                  <a:pt x="3349474" y="10287000"/>
                </a:lnTo>
                <a:lnTo>
                  <a:pt x="3349474" y="0"/>
                </a:lnTo>
                <a:close/>
              </a:path>
            </a:pathLst>
          </a:custGeom>
          <a:blipFill>
            <a:blip r:embed="rId2"/>
            <a:stretch>
              <a:fillRect l="-414800" r="-31857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8" name="TextBox 8"/>
          <p:cNvSpPr txBox="1"/>
          <p:nvPr/>
        </p:nvSpPr>
        <p:spPr>
          <a:xfrm>
            <a:off x="7243123" y="158181"/>
            <a:ext cx="7007722" cy="888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291"/>
              </a:lnSpc>
              <a:spcBef>
                <a:spcPct val="0"/>
              </a:spcBef>
            </a:pPr>
            <a:r>
              <a:rPr lang="en-US" sz="5283" b="1" u="none" strike="noStrike" spc="184">
                <a:solidFill>
                  <a:srgbClr val="1161A8"/>
                </a:solidFill>
                <a:latin typeface="Titillium Web 1 Heavy"/>
                <a:ea typeface="Titillium Web 1 Heavy"/>
                <a:cs typeface="Titillium Web 1 Heavy"/>
                <a:sym typeface="Titillium Web 1 Heavy"/>
              </a:rPr>
              <a:t>GUÍA DE LLENADO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974905" y="1008948"/>
            <a:ext cx="3544157" cy="4263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587"/>
              </a:lnSpc>
              <a:spcBef>
                <a:spcPct val="0"/>
              </a:spcBef>
            </a:pPr>
            <a:r>
              <a:rPr lang="en-US" sz="2599" b="1" u="none" strike="noStrike" spc="75">
                <a:solidFill>
                  <a:srgbClr val="1161A8"/>
                </a:solidFill>
                <a:latin typeface="Titillium Web 2 Bold"/>
                <a:ea typeface="Titillium Web 2 Bold"/>
                <a:cs typeface="Titillium Web 2 Bold"/>
                <a:sym typeface="Titillium Web 2 Bold"/>
              </a:rPr>
              <a:t>Catálogo c_FormaPago</a:t>
            </a:r>
          </a:p>
        </p:txBody>
      </p:sp>
      <p:sp>
        <p:nvSpPr>
          <p:cNvPr id="10" name="Freeform 10"/>
          <p:cNvSpPr/>
          <p:nvPr/>
        </p:nvSpPr>
        <p:spPr>
          <a:xfrm>
            <a:off x="265811" y="428369"/>
            <a:ext cx="2760641" cy="469826"/>
          </a:xfrm>
          <a:custGeom>
            <a:avLst/>
            <a:gdLst/>
            <a:ahLst/>
            <a:cxnLst/>
            <a:rect l="l" t="t" r="r" b="b"/>
            <a:pathLst>
              <a:path w="2760641" h="469826">
                <a:moveTo>
                  <a:pt x="0" y="0"/>
                </a:moveTo>
                <a:lnTo>
                  <a:pt x="2760641" y="0"/>
                </a:lnTo>
                <a:lnTo>
                  <a:pt x="2760641" y="469826"/>
                </a:lnTo>
                <a:lnTo>
                  <a:pt x="0" y="4698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25" r="-225"/>
            </a:stretch>
          </a:blipFill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846</Words>
  <Application>Microsoft Office PowerPoint</Application>
  <PresentationFormat>Personalizado</PresentationFormat>
  <Paragraphs>365</Paragraphs>
  <Slides>57</Slides>
  <Notes>0</Notes>
  <HiddenSlides>0</HiddenSlides>
  <MMClips>2</MMClips>
  <ScaleCrop>false</ScaleCrop>
  <HeadingPairs>
    <vt:vector size="6" baseType="variant">
      <vt:variant>
        <vt:lpstr>Fuentes usadas</vt:lpstr>
      </vt:variant>
      <vt:variant>
        <vt:i4>14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57</vt:i4>
      </vt:variant>
    </vt:vector>
  </HeadingPairs>
  <TitlesOfParts>
    <vt:vector size="72" baseType="lpstr">
      <vt:lpstr>Titillium Web 2</vt:lpstr>
      <vt:lpstr>Titillium Web 2 Bold</vt:lpstr>
      <vt:lpstr>Open Sans</vt:lpstr>
      <vt:lpstr>Arimo Bold Italics</vt:lpstr>
      <vt:lpstr>Titillium Web 2 Heavy</vt:lpstr>
      <vt:lpstr>Gotham</vt:lpstr>
      <vt:lpstr>Arial</vt:lpstr>
      <vt:lpstr>Calibri</vt:lpstr>
      <vt:lpstr>Titillium Web 1</vt:lpstr>
      <vt:lpstr>Arimo</vt:lpstr>
      <vt:lpstr>Titillium Web 1 Heavy</vt:lpstr>
      <vt:lpstr>Titillium Web 1 Bold</vt:lpstr>
      <vt:lpstr>Titillium Web 2 Light</vt:lpstr>
      <vt:lpstr>Arimo 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evento GDL 16 ABR 2026 - Lanzamiento Anticipa-Optimiza</dc:title>
  <dc:creator>Juan Roberto Iñiguez García</dc:creator>
  <cp:lastModifiedBy>Juan Roberto Iñiguez García</cp:lastModifiedBy>
  <cp:revision>1</cp:revision>
  <dcterms:created xsi:type="dcterms:W3CDTF">2006-08-16T00:00:00Z</dcterms:created>
  <dcterms:modified xsi:type="dcterms:W3CDTF">2026-07-29T17:44:53Z</dcterms:modified>
  <dc:identifier>DAHFpY3ykE8</dc:identifier>
</cp:coreProperties>
</file>